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1435" r:id="rId2"/>
    <p:sldId id="1436" r:id="rId3"/>
    <p:sldId id="968" r:id="rId4"/>
    <p:sldId id="982" r:id="rId5"/>
    <p:sldId id="985" r:id="rId6"/>
    <p:sldId id="1201" r:id="rId7"/>
    <p:sldId id="1202" r:id="rId8"/>
    <p:sldId id="983" r:id="rId9"/>
    <p:sldId id="1193" r:id="rId10"/>
    <p:sldId id="1194" r:id="rId11"/>
    <p:sldId id="986" r:id="rId12"/>
    <p:sldId id="987" r:id="rId13"/>
    <p:sldId id="988" r:id="rId14"/>
    <p:sldId id="989" r:id="rId15"/>
    <p:sldId id="1438" r:id="rId16"/>
    <p:sldId id="1439" r:id="rId17"/>
    <p:sldId id="1440" r:id="rId18"/>
    <p:sldId id="1441" r:id="rId19"/>
    <p:sldId id="1442" r:id="rId20"/>
    <p:sldId id="1443" r:id="rId21"/>
    <p:sldId id="1444" r:id="rId22"/>
    <p:sldId id="1445" r:id="rId23"/>
    <p:sldId id="1446" r:id="rId24"/>
    <p:sldId id="1447" r:id="rId25"/>
    <p:sldId id="1448" r:id="rId26"/>
    <p:sldId id="1449" r:id="rId27"/>
    <p:sldId id="1450" r:id="rId28"/>
    <p:sldId id="1451" r:id="rId29"/>
    <p:sldId id="1452" r:id="rId30"/>
    <p:sldId id="1453" r:id="rId31"/>
    <p:sldId id="1454" r:id="rId32"/>
    <p:sldId id="1455" r:id="rId33"/>
    <p:sldId id="1456" r:id="rId34"/>
    <p:sldId id="1457" r:id="rId35"/>
    <p:sldId id="1458" r:id="rId36"/>
    <p:sldId id="1459" r:id="rId37"/>
    <p:sldId id="1460" r:id="rId38"/>
    <p:sldId id="143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6" userDrawn="1">
          <p15:clr>
            <a:srgbClr val="A4A3A4"/>
          </p15:clr>
        </p15:guide>
        <p15:guide id="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A3"/>
    <a:srgbClr val="0000A8"/>
    <a:srgbClr val="3C6CDF"/>
    <a:srgbClr val="9CDFF9"/>
    <a:srgbClr val="B8C2C9"/>
    <a:srgbClr val="D6DCE0"/>
    <a:srgbClr val="010086"/>
    <a:srgbClr val="010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75373" autoAdjust="0"/>
  </p:normalViewPr>
  <p:slideViewPr>
    <p:cSldViewPr snapToGrid="0" snapToObjects="1">
      <p:cViewPr varScale="1">
        <p:scale>
          <a:sx n="65" d="100"/>
          <a:sy n="65" d="100"/>
        </p:scale>
        <p:origin x="1109" y="53"/>
      </p:cViewPr>
      <p:guideLst>
        <p:guide orient="horz" pos="96"/>
        <p:guide/>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53024D-5FCD-D142-BBE1-7B391F60AD88}" type="datetimeFigureOut">
              <a:rPr lang="en-US" smtClean="0"/>
              <a:t>1/30/2024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91EEAC-CFEF-9647-876F-EABC6B8338D7}" type="slidenum">
              <a:rPr lang="en-US" smtClean="0"/>
              <a:t>‹#›</a:t>
            </a:fld>
            <a:endParaRPr lang="en-US" dirty="0"/>
          </a:p>
        </p:txBody>
      </p:sp>
    </p:spTree>
    <p:extLst>
      <p:ext uri="{BB962C8B-B14F-4D97-AF65-F5344CB8AC3E}">
        <p14:creationId xmlns:p14="http://schemas.microsoft.com/office/powerpoint/2010/main" val="1675561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differencebetween.net/technology/difference-between-fdm-and-tdm/#ixzz75rVklWfY"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www.differencebetween.net/technology/difference-between-fdm-and-tdm/#ixzz3yQN2nIQC"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56310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3215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en-US" b="1" dirty="0" smtClean="0">
                <a:latin typeface="Arial" panose="020B0604020202020204" pitchFamily="34" charset="0"/>
                <a:ea typeface="ＭＳ Ｐゴシック" panose="020B0600070205080204" pitchFamily="34" charset="-128"/>
              </a:rPr>
              <a:t>TDM (Time Division Multiplexing) </a:t>
            </a:r>
            <a:r>
              <a:rPr lang="en-GB" altLang="en-US" dirty="0" smtClean="0">
                <a:latin typeface="Arial" panose="020B0604020202020204" pitchFamily="34" charset="0"/>
                <a:ea typeface="ＭＳ Ｐゴシック" panose="020B0600070205080204" pitchFamily="34" charset="-128"/>
              </a:rPr>
              <a:t>and </a:t>
            </a:r>
            <a:r>
              <a:rPr lang="en-GB" altLang="en-US" b="1" dirty="0" smtClean="0">
                <a:latin typeface="Arial" panose="020B0604020202020204" pitchFamily="34" charset="0"/>
                <a:ea typeface="ＭＳ Ｐゴシック" panose="020B0600070205080204" pitchFamily="34" charset="-128"/>
              </a:rPr>
              <a:t>FDM (Frequency Division Multiplexing) </a:t>
            </a:r>
            <a:r>
              <a:rPr lang="en-GB" altLang="en-US" dirty="0" smtClean="0">
                <a:latin typeface="Arial" panose="020B0604020202020204" pitchFamily="34" charset="0"/>
                <a:ea typeface="ＭＳ Ｐゴシック" panose="020B0600070205080204" pitchFamily="34" charset="-128"/>
              </a:rPr>
              <a:t>are two methods of multiplexing multiple signals into a single carrier. </a:t>
            </a:r>
          </a:p>
          <a:p>
            <a:pPr marL="171450" indent="-171450">
              <a:buFont typeface="Arial" panose="020B0604020202020204" pitchFamily="34" charset="0"/>
              <a:buChar char="•"/>
            </a:pPr>
            <a:r>
              <a:rPr lang="en-GB" altLang="en-US" dirty="0" smtClean="0">
                <a:latin typeface="Arial" panose="020B0604020202020204" pitchFamily="34" charset="0"/>
                <a:ea typeface="ＭＳ Ｐゴシック" panose="020B0600070205080204" pitchFamily="34" charset="-128"/>
              </a:rPr>
              <a:t>Multiplexing is the process of combining multiple signals into one, in such a manner that each individual signal can be retrieved at the destination. Since multiple signals are occupying the channel, the</a:t>
            </a:r>
            <a:r>
              <a:rPr lang="en-GB" altLang="en-US" baseline="0" dirty="0" smtClean="0">
                <a:latin typeface="Arial" panose="020B0604020202020204" pitchFamily="34" charset="0"/>
                <a:ea typeface="ＭＳ Ｐゴシック" panose="020B0600070205080204" pitchFamily="34" charset="-128"/>
              </a:rPr>
              <a:t>y need </a:t>
            </a:r>
            <a:r>
              <a:rPr lang="en-GB" altLang="en-US" dirty="0" smtClean="0">
                <a:latin typeface="Arial" panose="020B0604020202020204" pitchFamily="34" charset="0"/>
                <a:ea typeface="ＭＳ Ｐゴシック" panose="020B0600070205080204" pitchFamily="34" charset="-128"/>
              </a:rPr>
              <a:t>to share the resource in some manner. </a:t>
            </a:r>
          </a:p>
          <a:p>
            <a:pPr marL="171450" indent="-171450">
              <a:buFont typeface="Arial" panose="020B0604020202020204" pitchFamily="34" charset="0"/>
              <a:buChar char="•"/>
            </a:pPr>
            <a:r>
              <a:rPr lang="en-GB" altLang="en-US" dirty="0" smtClean="0">
                <a:latin typeface="Arial" panose="020B0604020202020204" pitchFamily="34" charset="0"/>
                <a:ea typeface="ＭＳ Ｐゴシック" panose="020B0600070205080204" pitchFamily="34" charset="-128"/>
              </a:rPr>
              <a:t>The primary difference between FDM and TDM is how they divide the channel. </a:t>
            </a:r>
          </a:p>
          <a:p>
            <a:pPr marL="628650" lvl="1" indent="-171450">
              <a:buFont typeface="Arial" panose="020B0604020202020204" pitchFamily="34" charset="0"/>
              <a:buChar char="•"/>
            </a:pPr>
            <a:r>
              <a:rPr lang="en-GB" altLang="en-US" dirty="0" smtClean="0">
                <a:latin typeface="Arial" panose="020B0604020202020204" pitchFamily="34" charset="0"/>
                <a:ea typeface="ＭＳ Ｐゴシック" panose="020B0600070205080204" pitchFamily="34" charset="-128"/>
              </a:rPr>
              <a:t>FDM divides the channel into two or more frequency ranges that do not overlap,</a:t>
            </a:r>
          </a:p>
          <a:p>
            <a:pPr marL="628650" lvl="1" indent="-171450">
              <a:buFont typeface="Arial" panose="020B0604020202020204" pitchFamily="34" charset="0"/>
              <a:buChar char="•"/>
            </a:pPr>
            <a:r>
              <a:rPr lang="en-GB" altLang="en-US" dirty="0" smtClean="0">
                <a:latin typeface="Arial" panose="020B0604020202020204" pitchFamily="34" charset="0"/>
                <a:ea typeface="ＭＳ Ｐゴシック" panose="020B0600070205080204" pitchFamily="34" charset="-128"/>
              </a:rPr>
              <a:t>while TDM divides and allocates certain time periods to each channel in an alternating manner. </a:t>
            </a:r>
          </a:p>
          <a:p>
            <a:pPr marL="628650" lvl="1" indent="-171450">
              <a:buFont typeface="Arial" panose="020B0604020202020204" pitchFamily="34" charset="0"/>
              <a:buChar char="•"/>
            </a:pPr>
            <a:r>
              <a:rPr lang="en-GB" altLang="en-US" b="1" dirty="0" smtClean="0">
                <a:latin typeface="Arial" panose="020B0604020202020204" pitchFamily="34" charset="0"/>
                <a:ea typeface="ＭＳ Ｐゴシック" panose="020B0600070205080204" pitchFamily="34" charset="-128"/>
              </a:rPr>
              <a:t>Due to this fact, we can say that for TDM, each signal uses all of the bandwidth some of the time, while for FDM, each signal uses a small portion of the bandwidth all of the time.</a:t>
            </a:r>
          </a:p>
          <a:p>
            <a:pPr marL="171450" indent="-171450">
              <a:buFont typeface="Arial" panose="020B0604020202020204" pitchFamily="34" charset="0"/>
              <a:buChar char="•"/>
            </a:pPr>
            <a:r>
              <a:rPr lang="en-GB" altLang="en-US" dirty="0" smtClean="0">
                <a:latin typeface="Arial" panose="020B0604020202020204" pitchFamily="34" charset="0"/>
                <a:ea typeface="ＭＳ Ｐゴシック" panose="020B0600070205080204" pitchFamily="34" charset="-128"/>
              </a:rPr>
              <a:t>TDM provides greater flexibility and efficiency, by dynamically allocating more time periods to the signals that need more of the bandwidth, while reducing the time periods to those signals that do not need it. </a:t>
            </a:r>
          </a:p>
          <a:p>
            <a:pPr marL="171450" indent="-171450">
              <a:buFont typeface="Arial" panose="020B0604020202020204" pitchFamily="34" charset="0"/>
              <a:buChar char="•"/>
            </a:pPr>
            <a:r>
              <a:rPr lang="en-GB" altLang="en-US" dirty="0" smtClean="0">
                <a:latin typeface="Arial" panose="020B0604020202020204" pitchFamily="34" charset="0"/>
                <a:ea typeface="ＭＳ Ｐゴシック" panose="020B0600070205080204" pitchFamily="34" charset="-128"/>
              </a:rPr>
              <a:t>FDM lacks this type of flexibility, as it cannot dynamically change the width of the allocated frequency.</a:t>
            </a:r>
          </a:p>
          <a:p>
            <a:pPr marL="171450" indent="-171450">
              <a:buFont typeface="Arial" panose="020B0604020202020204" pitchFamily="34" charset="0"/>
              <a:buChar char="•"/>
            </a:pPr>
            <a:r>
              <a:rPr lang="en-US" dirty="0" smtClean="0">
                <a:effectLst/>
              </a:rPr>
              <a:t>FDM proves much better latency compared to TDM.</a:t>
            </a:r>
          </a:p>
          <a:p>
            <a:pPr marL="171450" indent="-171450">
              <a:buFont typeface="Arial" panose="020B0604020202020204" pitchFamily="34" charset="0"/>
              <a:buChar char="•"/>
            </a:pPr>
            <a:r>
              <a:rPr lang="en-US" dirty="0" smtClean="0">
                <a:effectLst/>
              </a:rPr>
              <a:t>TDM and FDM can be used in tandem</a:t>
            </a:r>
          </a:p>
          <a:p>
            <a:r>
              <a:rPr lang="en-US" sz="1200" u="none" strike="noStrike" kern="1200" dirty="0" smtClean="0">
                <a:solidFill>
                  <a:schemeClr val="tx1"/>
                </a:solidFill>
                <a:effectLst/>
                <a:latin typeface="+mn-lt"/>
                <a:ea typeface="+mn-ea"/>
                <a:cs typeface="+mn-cs"/>
              </a:rPr>
              <a:t/>
            </a:r>
            <a:br>
              <a:rPr lang="en-US" sz="1200" u="none" strike="noStrike" kern="1200" dirty="0" smtClean="0">
                <a:solidFill>
                  <a:schemeClr val="tx1"/>
                </a:solidFill>
                <a:effectLst/>
                <a:latin typeface="+mn-lt"/>
                <a:ea typeface="+mn-ea"/>
                <a:cs typeface="+mn-cs"/>
              </a:rPr>
            </a:br>
            <a:r>
              <a:rPr lang="en-US" sz="1200" u="none" strike="noStrike" kern="1200" dirty="0" smtClean="0">
                <a:solidFill>
                  <a:schemeClr val="tx1"/>
                </a:solidFill>
                <a:effectLst/>
                <a:latin typeface="+mn-lt"/>
                <a:ea typeface="+mn-ea"/>
                <a:cs typeface="+mn-cs"/>
              </a:rPr>
              <a:t>Read more: </a:t>
            </a:r>
            <a:r>
              <a:rPr lang="en-US" sz="1200" u="none" strike="noStrike" kern="1200" dirty="0" smtClean="0">
                <a:solidFill>
                  <a:schemeClr val="tx1"/>
                </a:solidFill>
                <a:effectLst/>
                <a:latin typeface="+mn-lt"/>
                <a:ea typeface="+mn-ea"/>
                <a:cs typeface="+mn-cs"/>
                <a:hlinkClick r:id="rId3"/>
              </a:rPr>
              <a:t>Difference Between FDM and TDM | Difference Between</a:t>
            </a:r>
            <a:r>
              <a:rPr lang="en-US" sz="1200" u="none" strike="noStrike" kern="1200" dirty="0" smtClean="0">
                <a:solidFill>
                  <a:schemeClr val="tx1"/>
                </a:solidFill>
                <a:effectLst/>
                <a:latin typeface="+mn-lt"/>
                <a:ea typeface="+mn-ea"/>
                <a:cs typeface="+mn-cs"/>
              </a:rPr>
              <a:t> </a:t>
            </a:r>
            <a:r>
              <a:rPr lang="en-US" sz="1200" u="none" strike="noStrike" kern="1200" dirty="0" smtClean="0">
                <a:solidFill>
                  <a:schemeClr val="tx1"/>
                </a:solidFill>
                <a:effectLst/>
                <a:latin typeface="+mn-lt"/>
                <a:ea typeface="+mn-ea"/>
                <a:cs typeface="+mn-cs"/>
                <a:hlinkClick r:id="rId3"/>
              </a:rPr>
              <a:t>http://www.differencebetween.net/technology/difference-between-fdm-and-tdm/#ixzz75rVklWfY</a:t>
            </a:r>
            <a:r>
              <a:rPr lang="en-US" sz="1200" u="none" strike="noStrike" kern="1200" dirty="0" smtClean="0">
                <a:solidFill>
                  <a:schemeClr val="tx1"/>
                </a:solidFill>
                <a:effectLst/>
                <a:latin typeface="+mn-lt"/>
                <a:ea typeface="+mn-ea"/>
                <a:cs typeface="+mn-cs"/>
              </a:rPr>
              <a:t/>
            </a:r>
            <a:br>
              <a:rPr lang="en-US" sz="1200" u="none" strike="noStrike" kern="1200" dirty="0" smtClean="0">
                <a:solidFill>
                  <a:schemeClr val="tx1"/>
                </a:solidFill>
                <a:effectLst/>
                <a:latin typeface="+mn-lt"/>
                <a:ea typeface="+mn-ea"/>
                <a:cs typeface="+mn-cs"/>
              </a:rPr>
            </a:br>
            <a:r>
              <a:rPr lang="en-GB" altLang="en-US" dirty="0" smtClean="0">
                <a:latin typeface="Arial" panose="020B0604020202020204" pitchFamily="34" charset="0"/>
                <a:ea typeface="ＭＳ Ｐゴシック" panose="020B0600070205080204" pitchFamily="34" charset="-128"/>
              </a:rPr>
              <a:t>Read more: </a:t>
            </a:r>
            <a:r>
              <a:rPr lang="en-GB" altLang="en-US" dirty="0" smtClean="0">
                <a:latin typeface="Arial" panose="020B0604020202020204" pitchFamily="34" charset="0"/>
                <a:ea typeface="ＭＳ Ｐゴシック" panose="020B0600070205080204" pitchFamily="34" charset="-128"/>
                <a:hlinkClick r:id="rId4"/>
              </a:rPr>
              <a:t>Difference Between FDM and TDM | Difference Between | FDM vs TDM</a:t>
            </a:r>
            <a:r>
              <a:rPr lang="en-GB" altLang="en-US" dirty="0" smtClean="0">
                <a:latin typeface="Arial" panose="020B0604020202020204" pitchFamily="34" charset="0"/>
                <a:ea typeface="ＭＳ Ｐゴシック" panose="020B0600070205080204" pitchFamily="34" charset="-128"/>
              </a:rPr>
              <a:t> </a:t>
            </a:r>
            <a:r>
              <a:rPr lang="en-GB" altLang="en-US" dirty="0" smtClean="0">
                <a:latin typeface="Arial" panose="020B0604020202020204" pitchFamily="34" charset="0"/>
                <a:ea typeface="ＭＳ Ｐゴシック" panose="020B0600070205080204" pitchFamily="34" charset="-128"/>
                <a:hlinkClick r:id="rId4"/>
              </a:rPr>
              <a:t>http://www.differencebetween.net/technology/difference-between-fdm-and-tdm/#ixzz3yQN2nIQC</a:t>
            </a:r>
            <a:endParaRPr lang="en-US" altLang="en-US" dirty="0" smtClean="0">
              <a:latin typeface="Times New Roman" panose="02020603050405020304" pitchFamily="18" charset="0"/>
              <a:ea typeface="ＭＳ Ｐゴシック" panose="020B0600070205080204" pitchFamily="34" charset="-128"/>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5363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78880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Circuit switching vs. Packet switching</a:t>
            </a:r>
          </a:p>
          <a:p>
            <a:r>
              <a:rPr lang="en-US" dirty="0" smtClean="0"/>
              <a:t>• Reserved resources vs. on-demand allocation</a:t>
            </a:r>
          </a:p>
          <a:p>
            <a:r>
              <a:rPr lang="en-US" dirty="0" smtClean="0"/>
              <a:t>• Call setup vs. store-and-forward</a:t>
            </a:r>
          </a:p>
          <a:p>
            <a:r>
              <a:rPr lang="en-US" dirty="0" smtClean="0"/>
              <a:t>• Guaranteed service vs. resource contention/congestion</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dirty="0" smtClean="0">
              <a:ln>
                <a:noFill/>
              </a:ln>
              <a:solidFill>
                <a:srgbClr val="CC0000"/>
              </a:solidFill>
              <a:effectLst/>
              <a:uLnTx/>
              <a:uFillTx/>
              <a:latin typeface="+mn-lt"/>
              <a:ea typeface="ＭＳ Ｐゴシック"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smtClean="0">
                <a:ln>
                  <a:noFill/>
                </a:ln>
                <a:solidFill>
                  <a:srgbClr val="CC0000"/>
                </a:solidFill>
                <a:effectLst/>
                <a:uLnTx/>
                <a:uFillTx/>
                <a:latin typeface="+mn-lt"/>
                <a:ea typeface="ＭＳ Ｐゴシック" panose="020B0600070205080204" pitchFamily="34" charset="-128"/>
                <a:cs typeface="+mn-cs"/>
              </a:rPr>
              <a:t>How to provide circuit-like behavior with packet-switching?</a:t>
            </a:r>
            <a:endParaRPr lang="en-US" dirty="0" smtClean="0"/>
          </a:p>
          <a:p>
            <a:r>
              <a:rPr lang="en-US" sz="1200" b="0" i="0" u="none" strike="noStrike" kern="1200" baseline="0" dirty="0" smtClean="0">
                <a:solidFill>
                  <a:schemeClr val="tx1"/>
                </a:solidFill>
                <a:latin typeface="+mn-lt"/>
                <a:ea typeface="+mn-ea"/>
                <a:cs typeface="+mn-cs"/>
              </a:rPr>
              <a:t>bandwidth guarantees needed for audio/video apps</a:t>
            </a:r>
          </a:p>
          <a:p>
            <a:r>
              <a:rPr lang="en-US" sz="1200" b="0" i="0" u="none" strike="noStrike" kern="1200" baseline="0" dirty="0" smtClean="0">
                <a:solidFill>
                  <a:schemeClr val="tx1"/>
                </a:solidFill>
                <a:latin typeface="+mn-lt"/>
                <a:ea typeface="+mn-ea"/>
                <a:cs typeface="+mn-cs"/>
              </a:rPr>
              <a:t>– still an unsolved problem</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1" u="none" strike="noStrike" kern="1200" cap="none" spc="0" normalizeH="0" baseline="0" noProof="0" dirty="0" smtClean="0">
                <a:ln>
                  <a:noFill/>
                </a:ln>
                <a:solidFill>
                  <a:srgbClr val="CC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Q:</a:t>
            </a:r>
            <a:r>
              <a:rPr kumimoji="0" lang="en-US" altLang="en-US" sz="1200" b="0" i="0" u="none" strike="noStrike" kern="1200" cap="none" spc="0" normalizeH="0" baseline="0" noProof="0" dirty="0" smtClean="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  human analogies of reserved resources (circuit switching) versus on-demand allocation (packet switching)? (Parking Lots)</a:t>
            </a:r>
          </a:p>
          <a:p>
            <a:endParaRPr lang="en-US" sz="1200" b="0" i="0" u="none" strike="noStrike"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5677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92322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4249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26284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66435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51812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0345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a:p>
            <a:r>
              <a:rPr lang="en-US" sz="1200" b="1" i="0" u="none" strike="noStrike" kern="1200" baseline="0" dirty="0" smtClean="0">
                <a:solidFill>
                  <a:schemeClr val="tx1"/>
                </a:solidFill>
                <a:latin typeface="+mn-lt"/>
                <a:ea typeface="+mn-ea"/>
                <a:cs typeface="+mn-cs"/>
              </a:rPr>
              <a:t>Internet </a:t>
            </a:r>
            <a:endParaRPr lang="en-US"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Network of networks </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Network Edge </a:t>
            </a:r>
          </a:p>
          <a:p>
            <a:pPr marL="1085850" lvl="2"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Access Networks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Network Core </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Packet Switching </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Circuit Switching </a:t>
            </a:r>
          </a:p>
          <a:p>
            <a:pPr marL="171450" indent="-171450">
              <a:buFont typeface="Arial" panose="020B0604020202020204" pitchFamily="34" charset="0"/>
              <a:buChar char="•"/>
            </a:pPr>
            <a:endParaRPr lang="en-US"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ISP Structure </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Access ISPs </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Regional Networks </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Global ISPs </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IXPs </a:t>
            </a:r>
          </a:p>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3</a:t>
            </a:fld>
            <a:endParaRPr lang="en-US" dirty="0"/>
          </a:p>
        </p:txBody>
      </p:sp>
    </p:spTree>
    <p:extLst>
      <p:ext uri="{BB962C8B-B14F-4D97-AF65-F5344CB8AC3E}">
        <p14:creationId xmlns:p14="http://schemas.microsoft.com/office/powerpoint/2010/main" val="35716920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04850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https://www.akamai.com/</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09394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https://drpeering.net/FAQ/Who-are-the-Tier-1-ISPs.php</a:t>
            </a:r>
          </a:p>
          <a:p>
            <a:r>
              <a:rPr lang="en-US" dirty="0" smtClean="0"/>
              <a:t>https://en.wikipedia.org/wiki/List_of_Internet_exchange_points </a:t>
            </a:r>
          </a:p>
          <a:p>
            <a:r>
              <a:rPr lang="en-US" dirty="0" smtClean="0"/>
              <a:t>https://en.wikipedia.org/wiki/List_of_Internet_exchange_points_by_size</a:t>
            </a:r>
          </a:p>
          <a:p>
            <a:r>
              <a:rPr lang="en-US" dirty="0" smtClean="0"/>
              <a:t>Tire1:</a:t>
            </a:r>
          </a:p>
          <a:p>
            <a:r>
              <a:rPr lang="en-US" dirty="0" smtClean="0"/>
              <a:t>Cogent Communications, Hibernia Networks, AT&amp;T</a:t>
            </a:r>
          </a:p>
          <a:p>
            <a:r>
              <a:rPr lang="en-US" smtClean="0"/>
              <a:t>Tire2:</a:t>
            </a:r>
            <a:endParaRPr lang="en-US" dirty="0" smtClean="0"/>
          </a:p>
          <a:p>
            <a:r>
              <a:rPr lang="en-US" dirty="0" smtClean="0"/>
              <a:t>Vodafone, </a:t>
            </a:r>
            <a:r>
              <a:rPr lang="en-US" dirty="0" err="1" smtClean="0"/>
              <a:t>Easynet</a:t>
            </a:r>
            <a:r>
              <a:rPr lang="en-US" dirty="0" smtClean="0"/>
              <a:t>, BT</a:t>
            </a:r>
          </a:p>
          <a:p>
            <a:r>
              <a:rPr lang="en-US" dirty="0" smtClean="0"/>
              <a:t>Tire3</a:t>
            </a:r>
            <a:r>
              <a:rPr lang="en-US" baseline="0" dirty="0" smtClean="0"/>
              <a:t>: </a:t>
            </a:r>
          </a:p>
          <a:p>
            <a:r>
              <a:rPr lang="de-DE" dirty="0" smtClean="0"/>
              <a:t>Comcast, Deutsche Telekom, Verizon Communications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81648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24</a:t>
            </a:fld>
            <a:endParaRPr lang="en-US" dirty="0"/>
          </a:p>
        </p:txBody>
      </p:sp>
    </p:spTree>
    <p:extLst>
      <p:ext uri="{BB962C8B-B14F-4D97-AF65-F5344CB8AC3E}">
        <p14:creationId xmlns:p14="http://schemas.microsoft.com/office/powerpoint/2010/main" val="21518783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94881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altLang="en-US" sz="1200" dirty="0" smtClean="0">
                <a:latin typeface="Gill Sans MT" panose="020B0502020104020203" pitchFamily="34" charset="0"/>
                <a:cs typeface="Arial" panose="020B0604020202020204" pitchFamily="34" charset="0"/>
              </a:rPr>
              <a:t>Packet starts in a host (the source), passes through a series of routers, and ends its journey in another host (the destination). </a:t>
            </a:r>
          </a:p>
          <a:p>
            <a:pPr marL="0" marR="0" indent="0" algn="l" defTabSz="914400" rtl="0" eaLnBrk="1" fontAlgn="auto" latinLnBrk="0" hangingPunct="1">
              <a:lnSpc>
                <a:spcPct val="100000"/>
              </a:lnSpc>
              <a:spcBef>
                <a:spcPts val="0"/>
              </a:spcBef>
              <a:spcAft>
                <a:spcPts val="0"/>
              </a:spcAft>
              <a:buClrTx/>
              <a:buSzTx/>
              <a:buFontTx/>
              <a:buNone/>
              <a:tabLst/>
              <a:defRPr/>
            </a:pPr>
            <a:r>
              <a:rPr lang="en-GB" altLang="en-US" sz="1200" b="1" u="sng" dirty="0" smtClean="0">
                <a:solidFill>
                  <a:srgbClr val="C00000"/>
                </a:solidFill>
                <a:latin typeface="Candara" panose="020E0502030303020204" pitchFamily="34" charset="0"/>
                <a:cs typeface="Arial" panose="020B0604020202020204" pitchFamily="34" charset="0"/>
              </a:rPr>
              <a:t>Delay ty</a:t>
            </a:r>
            <a:r>
              <a:rPr lang="en-GB" altLang="en-US" sz="1100" b="1" u="sng" dirty="0" smtClean="0">
                <a:solidFill>
                  <a:srgbClr val="C00000"/>
                </a:solidFill>
                <a:latin typeface="Candara" panose="020E0502030303020204" pitchFamily="34" charset="0"/>
                <a:cs typeface="Arial" panose="020B0604020202020204" pitchFamily="34" charset="0"/>
              </a:rPr>
              <a:t>p</a:t>
            </a:r>
            <a:r>
              <a:rPr lang="en-GB" altLang="en-US" sz="1200" b="1" u="sng" dirty="0" smtClean="0">
                <a:solidFill>
                  <a:srgbClr val="C00000"/>
                </a:solidFill>
                <a:latin typeface="Candara" panose="020E0502030303020204" pitchFamily="34" charset="0"/>
                <a:cs typeface="Arial" panose="020B0604020202020204" pitchFamily="34" charset="0"/>
              </a:rPr>
              <a:t>es</a:t>
            </a:r>
          </a:p>
          <a:p>
            <a:pPr eaLnBrk="1" hangingPunct="1">
              <a:spcBef>
                <a:spcPct val="0"/>
              </a:spcBef>
              <a:buFontTx/>
              <a:buNone/>
            </a:pPr>
            <a:r>
              <a:rPr lang="en-GB" altLang="en-US" sz="1200" b="1" dirty="0" smtClean="0">
                <a:solidFill>
                  <a:srgbClr val="0070C0"/>
                </a:solidFill>
                <a:cs typeface="Arial" panose="020B0604020202020204" pitchFamily="34" charset="0"/>
              </a:rPr>
              <a:t>nodal processing delay, queuing delay, transmission</a:t>
            </a:r>
          </a:p>
          <a:p>
            <a:pPr eaLnBrk="1" hangingPunct="1">
              <a:spcBef>
                <a:spcPct val="0"/>
              </a:spcBef>
              <a:buFontTx/>
              <a:buNone/>
            </a:pPr>
            <a:r>
              <a:rPr lang="en-GB" altLang="en-US" sz="1200" b="1" dirty="0" smtClean="0">
                <a:solidFill>
                  <a:srgbClr val="0070C0"/>
                </a:solidFill>
                <a:cs typeface="Arial" panose="020B0604020202020204" pitchFamily="34" charset="0"/>
              </a:rPr>
              <a:t>delay, and propagation delay=total nodal delay</a:t>
            </a:r>
          </a:p>
          <a:p>
            <a:pPr eaLnBrk="1" hangingPunct="1">
              <a:spcBef>
                <a:spcPct val="0"/>
              </a:spcBef>
              <a:defRPr/>
            </a:pPr>
            <a:r>
              <a:rPr lang="en-GB" altLang="en-US" sz="1200" dirty="0" smtClean="0">
                <a:latin typeface="Gill Sans MT" pitchFamily="34" charset="0"/>
              </a:rPr>
              <a:t>The time required to examine the packet’s header and determine where to direct the packet is part of the processing delay. (</a:t>
            </a:r>
            <a:r>
              <a:rPr lang="en-GB" sz="1200" dirty="0" smtClean="0"/>
              <a:t>e.g. a routing decision)</a:t>
            </a:r>
          </a:p>
          <a:p>
            <a:pPr marL="0" indent="0" eaLnBrk="1" hangingPunct="1">
              <a:spcBef>
                <a:spcPct val="0"/>
              </a:spcBef>
              <a:buFontTx/>
              <a:buNone/>
              <a:defRPr/>
            </a:pPr>
            <a:endParaRPr lang="en-GB" altLang="en-US" sz="1200" dirty="0" smtClean="0">
              <a:latin typeface="Gill Sans MT" pitchFamily="34" charset="0"/>
            </a:endParaRPr>
          </a:p>
          <a:p>
            <a:pPr eaLnBrk="1" hangingPunct="1">
              <a:spcBef>
                <a:spcPct val="0"/>
              </a:spcBef>
              <a:defRPr/>
            </a:pPr>
            <a:r>
              <a:rPr lang="en-GB" altLang="en-US" sz="1200" dirty="0" smtClean="0">
                <a:latin typeface="Gill Sans MT" pitchFamily="34" charset="0"/>
              </a:rPr>
              <a:t>The processing delay can also include other factors, such as the time needed to check for bit-level errors in the packet that occurred in transmitting the packet’s bits from the upstream node to router 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05934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eaLnBrk="1" hangingPunct="1">
              <a:buFont typeface="Arial" panose="020B0604020202020204" pitchFamily="34" charset="0"/>
              <a:buChar char="•"/>
              <a:defRPr/>
            </a:pPr>
            <a:r>
              <a:rPr lang="en-GB" b="1" dirty="0" smtClean="0">
                <a:latin typeface="Gill Sans MT" pitchFamily="34" charset="0"/>
              </a:rPr>
              <a:t>Transmission delay is how long it takes to get all the bits of a packet onto the wire in the first place.</a:t>
            </a:r>
          </a:p>
          <a:p>
            <a:pPr eaLnBrk="1" hangingPunct="1">
              <a:defRPr/>
            </a:pPr>
            <a:r>
              <a:rPr lang="en-GB" b="1" dirty="0" smtClean="0">
                <a:latin typeface="Gill Sans MT" pitchFamily="34" charset="0"/>
              </a:rPr>
              <a:t>                               OR</a:t>
            </a:r>
          </a:p>
          <a:p>
            <a:pPr marL="171450" indent="-171450" eaLnBrk="1" hangingPunct="1">
              <a:buFont typeface="Arial" panose="020B0604020202020204" pitchFamily="34" charset="0"/>
              <a:buChar char="•"/>
              <a:defRPr/>
            </a:pPr>
            <a:r>
              <a:rPr lang="en-GB" b="1" dirty="0" smtClean="0">
                <a:latin typeface="Gill Sans MT" pitchFamily="34" charset="0"/>
              </a:rPr>
              <a:t>The transmission delay is the amount of time required for the router to push out the packet.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6006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90154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1000-----------------60</a:t>
            </a:r>
          </a:p>
          <a:p>
            <a:r>
              <a:rPr lang="en-US" dirty="0" smtClean="0"/>
              <a:t>100________________60x100/1000=6min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83684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GB" altLang="en-US" sz="1200" dirty="0" smtClean="0">
                <a:latin typeface="Gill Sans MT" panose="020B0502020104020203" pitchFamily="34" charset="0"/>
                <a:cs typeface="Arial" panose="020B0604020202020204" pitchFamily="34" charset="0"/>
              </a:rPr>
              <a:t>The length of the queuing delay of a specific packet will depend on the number of earlier-arriving packets that are queued and waiting for transmission onto the link.</a:t>
            </a:r>
          </a:p>
          <a:p>
            <a:pPr eaLnBrk="1" hangingPunct="1">
              <a:spcBef>
                <a:spcPct val="0"/>
              </a:spcBef>
            </a:pPr>
            <a:r>
              <a:rPr lang="en-GB" altLang="en-US" sz="1200" dirty="0" smtClean="0">
                <a:latin typeface="Gill Sans MT" panose="020B0502020104020203" pitchFamily="34" charset="0"/>
                <a:cs typeface="Arial" panose="020B0604020202020204" pitchFamily="34" charset="0"/>
              </a:rPr>
              <a:t>If the queue is empty and no other packet is currently being transmitted, then our packet’s queuing delay will be zero. </a:t>
            </a:r>
          </a:p>
          <a:p>
            <a:r>
              <a:rPr lang="fr-FR" altLang="en-US" sz="2800" dirty="0" err="1" smtClean="0"/>
              <a:t>Unlike</a:t>
            </a:r>
            <a:r>
              <a:rPr lang="fr-FR" altLang="en-US" sz="2800" dirty="0" smtClean="0"/>
              <a:t> the </a:t>
            </a:r>
            <a:r>
              <a:rPr lang="fr-FR" altLang="en-US" sz="2800" dirty="0" err="1" smtClean="0"/>
              <a:t>other</a:t>
            </a:r>
            <a:r>
              <a:rPr lang="fr-FR" altLang="en-US" sz="2800" dirty="0" smtClean="0"/>
              <a:t> </a:t>
            </a:r>
            <a:r>
              <a:rPr lang="fr-FR" altLang="en-US" sz="2800" dirty="0" err="1" smtClean="0"/>
              <a:t>three</a:t>
            </a:r>
            <a:r>
              <a:rPr lang="fr-FR" altLang="en-US" sz="2800" dirty="0" smtClean="0"/>
              <a:t> </a:t>
            </a:r>
            <a:r>
              <a:rPr lang="fr-FR" altLang="en-US" sz="2800" dirty="0" err="1" smtClean="0"/>
              <a:t>delays</a:t>
            </a:r>
            <a:r>
              <a:rPr lang="fr-FR" altLang="en-US" sz="2800" dirty="0" smtClean="0"/>
              <a:t> the </a:t>
            </a:r>
            <a:r>
              <a:rPr lang="fr-FR" altLang="en-US" sz="2800" dirty="0" err="1" smtClean="0"/>
              <a:t>queuing</a:t>
            </a:r>
            <a:r>
              <a:rPr lang="fr-FR" altLang="en-US" sz="2800" dirty="0" smtClean="0"/>
              <a:t> </a:t>
            </a:r>
            <a:r>
              <a:rPr lang="fr-FR" altLang="en-US" sz="2800" dirty="0" err="1" smtClean="0"/>
              <a:t>delay</a:t>
            </a:r>
            <a:r>
              <a:rPr lang="fr-FR" altLang="en-US" sz="2800" dirty="0" smtClean="0"/>
              <a:t> </a:t>
            </a:r>
            <a:r>
              <a:rPr lang="fr-FR" altLang="en-US" sz="2800" dirty="0" err="1" smtClean="0"/>
              <a:t>can</a:t>
            </a:r>
            <a:r>
              <a:rPr lang="fr-FR" altLang="en-US" sz="2800" dirty="0" smtClean="0"/>
              <a:t> </a:t>
            </a:r>
            <a:r>
              <a:rPr lang="fr-FR" altLang="en-US" sz="2800" dirty="0" err="1" smtClean="0"/>
              <a:t>vary</a:t>
            </a:r>
            <a:r>
              <a:rPr lang="fr-FR" altLang="en-US" sz="2800" dirty="0" smtClean="0"/>
              <a:t> </a:t>
            </a:r>
            <a:r>
              <a:rPr lang="fr-FR" altLang="en-US" sz="2800" dirty="0" err="1" smtClean="0"/>
              <a:t>from</a:t>
            </a:r>
            <a:r>
              <a:rPr lang="fr-FR" altLang="en-US" sz="2800" dirty="0" smtClean="0"/>
              <a:t> </a:t>
            </a:r>
            <a:r>
              <a:rPr lang="fr-FR" altLang="en-US" sz="2800" dirty="0" err="1" smtClean="0"/>
              <a:t>packet</a:t>
            </a:r>
            <a:r>
              <a:rPr lang="fr-FR" altLang="en-US" sz="2800" dirty="0" smtClean="0"/>
              <a:t> to </a:t>
            </a:r>
            <a:r>
              <a:rPr lang="fr-FR" altLang="en-US" sz="2800" dirty="0" err="1" smtClean="0"/>
              <a:t>packet</a:t>
            </a:r>
            <a:r>
              <a:rPr lang="fr-FR" altLang="en-US" sz="2800" dirty="0" smtClean="0"/>
              <a:t> </a:t>
            </a:r>
          </a:p>
          <a:p>
            <a:endParaRPr lang="fr-FR" altLang="en-US" sz="2800" dirty="0" smtClean="0"/>
          </a:p>
          <a:p>
            <a:r>
              <a:rPr lang="fr-FR" altLang="en-US" sz="2800" dirty="0" err="1" smtClean="0"/>
              <a:t>When</a:t>
            </a:r>
            <a:r>
              <a:rPr lang="fr-FR" altLang="en-US" sz="2800" dirty="0" smtClean="0"/>
              <a:t> </a:t>
            </a:r>
            <a:r>
              <a:rPr lang="fr-FR" altLang="en-US" sz="2800" dirty="0" err="1" smtClean="0"/>
              <a:t>is</a:t>
            </a:r>
            <a:r>
              <a:rPr lang="fr-FR" altLang="en-US" sz="2800" dirty="0" smtClean="0"/>
              <a:t> the </a:t>
            </a:r>
            <a:r>
              <a:rPr lang="fr-FR" altLang="en-US" sz="2800" dirty="0" err="1" smtClean="0"/>
              <a:t>queuing</a:t>
            </a:r>
            <a:r>
              <a:rPr lang="fr-FR" altLang="en-US" sz="2800" dirty="0" smtClean="0"/>
              <a:t> </a:t>
            </a:r>
            <a:r>
              <a:rPr lang="fr-FR" altLang="en-US" sz="2800" dirty="0" err="1" smtClean="0"/>
              <a:t>delay</a:t>
            </a:r>
            <a:r>
              <a:rPr lang="fr-FR" altLang="en-US" sz="2800" dirty="0" smtClean="0"/>
              <a:t> large and </a:t>
            </a:r>
            <a:r>
              <a:rPr lang="fr-FR" altLang="en-US" sz="2800" dirty="0" err="1" smtClean="0"/>
              <a:t>when</a:t>
            </a:r>
            <a:r>
              <a:rPr lang="fr-FR" altLang="en-US" sz="2800" dirty="0" smtClean="0"/>
              <a:t> </a:t>
            </a:r>
            <a:r>
              <a:rPr lang="fr-FR" altLang="en-US" sz="2800" dirty="0" err="1" smtClean="0"/>
              <a:t>is</a:t>
            </a:r>
            <a:r>
              <a:rPr lang="fr-FR" altLang="en-US" sz="2800" dirty="0" smtClean="0"/>
              <a:t> </a:t>
            </a:r>
            <a:r>
              <a:rPr lang="fr-FR" altLang="en-US" sz="2800" dirty="0" err="1" smtClean="0"/>
              <a:t>it</a:t>
            </a:r>
            <a:r>
              <a:rPr lang="fr-FR" altLang="en-US" sz="2800" dirty="0" smtClean="0"/>
              <a:t> </a:t>
            </a:r>
            <a:r>
              <a:rPr lang="fr-FR" altLang="en-US" sz="2800" dirty="0" err="1" smtClean="0"/>
              <a:t>insignificant</a:t>
            </a:r>
            <a:r>
              <a:rPr lang="fr-FR" altLang="en-US" sz="2800" dirty="0" smtClean="0"/>
              <a:t>? </a:t>
            </a:r>
          </a:p>
          <a:p>
            <a:pPr marL="800100" lvl="1" indent="-342900">
              <a:buFont typeface="Arial" panose="020B0604020202020204" pitchFamily="34" charset="0"/>
              <a:buChar char="•"/>
            </a:pPr>
            <a:r>
              <a:rPr lang="fr-FR" altLang="en-US" sz="2400" dirty="0" smtClean="0"/>
              <a:t>rate at </a:t>
            </a:r>
            <a:r>
              <a:rPr lang="fr-FR" altLang="en-US" sz="2400" dirty="0" err="1" smtClean="0"/>
              <a:t>which</a:t>
            </a:r>
            <a:r>
              <a:rPr lang="fr-FR" altLang="en-US" sz="2400" dirty="0" smtClean="0"/>
              <a:t> </a:t>
            </a:r>
            <a:r>
              <a:rPr lang="fr-FR" altLang="en-US" sz="2400" dirty="0" err="1" smtClean="0"/>
              <a:t>traffic</a:t>
            </a:r>
            <a:r>
              <a:rPr lang="fr-FR" altLang="en-US" sz="2400" dirty="0" smtClean="0"/>
              <a:t> arrives </a:t>
            </a:r>
          </a:p>
          <a:p>
            <a:pPr marL="800100" lvl="1" indent="-342900">
              <a:buFont typeface="Arial" panose="020B0604020202020204" pitchFamily="34" charset="0"/>
              <a:buChar char="•"/>
            </a:pPr>
            <a:r>
              <a:rPr lang="fr-FR" altLang="en-US" sz="2400" dirty="0" smtClean="0"/>
              <a:t>the transmission rate of the </a:t>
            </a:r>
            <a:r>
              <a:rPr lang="fr-FR" altLang="en-US" sz="2400" dirty="0" err="1" smtClean="0"/>
              <a:t>link</a:t>
            </a:r>
            <a:r>
              <a:rPr lang="fr-FR" altLang="en-US" sz="2400" dirty="0" smtClean="0"/>
              <a:t> </a:t>
            </a:r>
          </a:p>
          <a:p>
            <a:pPr marL="800100" lvl="1" indent="-342900">
              <a:buFont typeface="Arial" panose="020B0604020202020204" pitchFamily="34" charset="0"/>
              <a:buChar char="•"/>
            </a:pPr>
            <a:r>
              <a:rPr lang="fr-FR" altLang="en-US" sz="2400" dirty="0" smtClean="0"/>
              <a:t>the nature of the </a:t>
            </a:r>
            <a:r>
              <a:rPr lang="fr-FR" altLang="en-US" sz="2400" dirty="0" err="1" smtClean="0"/>
              <a:t>arriving</a:t>
            </a:r>
            <a:r>
              <a:rPr lang="fr-FR" altLang="en-US" sz="2400" dirty="0" smtClean="0"/>
              <a:t> </a:t>
            </a:r>
            <a:r>
              <a:rPr lang="fr-FR" altLang="en-US" sz="2400" dirty="0" err="1" smtClean="0"/>
              <a:t>traffic</a:t>
            </a:r>
            <a:r>
              <a:rPr lang="fr-FR" altLang="en-US" sz="2400" dirty="0" smtClean="0"/>
              <a:t>  (</a:t>
            </a:r>
            <a:r>
              <a:rPr lang="fr-FR" altLang="en-US" sz="2400" dirty="0" err="1" smtClean="0"/>
              <a:t>arriving</a:t>
            </a:r>
            <a:r>
              <a:rPr lang="fr-FR" altLang="en-US" sz="2400" dirty="0" smtClean="0"/>
              <a:t> in </a:t>
            </a:r>
            <a:r>
              <a:rPr lang="fr-FR" altLang="en-US" sz="2400" dirty="0" err="1" smtClean="0"/>
              <a:t>bursts</a:t>
            </a:r>
            <a:r>
              <a:rPr lang="fr-FR" altLang="en-US" sz="2400" dirty="0" smtClean="0"/>
              <a:t> or </a:t>
            </a:r>
            <a:r>
              <a:rPr lang="fr-FR" altLang="en-US" sz="2400" dirty="0" err="1" smtClean="0"/>
              <a:t>periodically</a:t>
            </a:r>
            <a:r>
              <a:rPr lang="fr-FR" altLang="en-US" sz="2400" dirty="0" smtClean="0"/>
              <a:t>)</a:t>
            </a:r>
          </a:p>
          <a:p>
            <a:pPr eaLnBrk="1" hangingPunct="1">
              <a:spcBef>
                <a:spcPct val="0"/>
              </a:spcBef>
            </a:pPr>
            <a:endParaRPr lang="en-GB" altLang="en-US" sz="1200" dirty="0" smtClean="0">
              <a:latin typeface="Gill Sans MT" panose="020B0502020104020203" pitchFamily="34" charset="0"/>
              <a:cs typeface="Arial" panose="020B0604020202020204" pitchFamily="34" charset="0"/>
            </a:endParaRPr>
          </a:p>
          <a:p>
            <a:endParaRPr lang="en-US" dirty="0" smtClean="0"/>
          </a:p>
          <a:p>
            <a:endParaRPr lang="en-US" dirty="0" smtClean="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4948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05663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err="1" smtClean="0"/>
              <a:t>tracert</a:t>
            </a:r>
            <a:r>
              <a:rPr lang="en-US" dirty="0" smtClean="0"/>
              <a:t> –h 4 google.com</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35880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tracert</a:t>
            </a:r>
            <a:r>
              <a:rPr lang="en-US" dirty="0" smtClean="0"/>
              <a:t> –h 4 google.com</a:t>
            </a:r>
          </a:p>
          <a:p>
            <a:r>
              <a:rPr lang="en-US" dirty="0" smtClean="0"/>
              <a:t>ping google.com</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7970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4924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88192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79393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18509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91EEAC-CFEF-9647-876F-EABC6B8338D7}" type="slidenum">
              <a:rPr lang="en-US" smtClean="0"/>
              <a:t>38</a:t>
            </a:fld>
            <a:endParaRPr lang="en-US" dirty="0"/>
          </a:p>
        </p:txBody>
      </p:sp>
    </p:spTree>
    <p:extLst>
      <p:ext uri="{BB962C8B-B14F-4D97-AF65-F5344CB8AC3E}">
        <p14:creationId xmlns:p14="http://schemas.microsoft.com/office/powerpoint/2010/main" val="1109685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6662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24D04E-AA50-BC46-9B31-7DE1CAAAA3B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7030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24D04E-AA50-BC46-9B31-7DE1CAAAA3B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169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G:</a:t>
            </a:r>
          </a:p>
          <a:p>
            <a:r>
              <a:rPr lang="en-US" dirty="0" err="1" smtClean="0"/>
              <a:t>T_delay</a:t>
            </a:r>
            <a:r>
              <a:rPr lang="en-US" baseline="0" dirty="0" smtClean="0"/>
              <a:t> = 10 </a:t>
            </a:r>
            <a:r>
              <a:rPr lang="en-US" baseline="0" dirty="0" err="1" smtClean="0"/>
              <a:t>kbits</a:t>
            </a:r>
            <a:r>
              <a:rPr lang="en-US" baseline="0" dirty="0" smtClean="0"/>
              <a:t>/100Mbps= 10kbits/100x1000kbps= 1/10000sec = 1x1000ms/10000= 0.1ms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6683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altLang="en-US" sz="1200" dirty="0" smtClean="0">
                <a:latin typeface="Gill Sans MT" panose="020B0502020104020203" pitchFamily="34" charset="0"/>
                <a:cs typeface="Arial" panose="020B0604020202020204" pitchFamily="34" charset="0"/>
              </a:rPr>
              <a:t>Packet starts in a host (the source), passes through a series of routers, and ends its journey in another host (the destination). </a:t>
            </a:r>
          </a:p>
          <a:p>
            <a:pPr marL="0" marR="0" indent="0" algn="l" defTabSz="914400" rtl="0" eaLnBrk="1" fontAlgn="auto" latinLnBrk="0" hangingPunct="1">
              <a:lnSpc>
                <a:spcPct val="100000"/>
              </a:lnSpc>
              <a:spcBef>
                <a:spcPts val="0"/>
              </a:spcBef>
              <a:spcAft>
                <a:spcPts val="0"/>
              </a:spcAft>
              <a:buClrTx/>
              <a:buSzTx/>
              <a:buFontTx/>
              <a:buNone/>
              <a:tabLst/>
              <a:defRPr/>
            </a:pPr>
            <a:r>
              <a:rPr lang="en-GB" altLang="en-US" sz="1200" b="1" u="sng" dirty="0" smtClean="0">
                <a:solidFill>
                  <a:srgbClr val="C00000"/>
                </a:solidFill>
                <a:latin typeface="Candara" panose="020E0502030303020204" pitchFamily="34" charset="0"/>
                <a:cs typeface="Arial" panose="020B0604020202020204" pitchFamily="34" charset="0"/>
              </a:rPr>
              <a:t>Delay ty</a:t>
            </a:r>
            <a:r>
              <a:rPr lang="en-GB" altLang="en-US" sz="1100" b="1" u="sng" dirty="0" smtClean="0">
                <a:solidFill>
                  <a:srgbClr val="C00000"/>
                </a:solidFill>
                <a:latin typeface="Candara" panose="020E0502030303020204" pitchFamily="34" charset="0"/>
                <a:cs typeface="Arial" panose="020B0604020202020204" pitchFamily="34" charset="0"/>
              </a:rPr>
              <a:t>p</a:t>
            </a:r>
            <a:r>
              <a:rPr lang="en-GB" altLang="en-US" sz="1200" b="1" u="sng" dirty="0" smtClean="0">
                <a:solidFill>
                  <a:srgbClr val="C00000"/>
                </a:solidFill>
                <a:latin typeface="Candara" panose="020E0502030303020204" pitchFamily="34" charset="0"/>
                <a:cs typeface="Arial" panose="020B0604020202020204" pitchFamily="34" charset="0"/>
              </a:rPr>
              <a:t>es</a:t>
            </a:r>
          </a:p>
          <a:p>
            <a:pPr eaLnBrk="1" hangingPunct="1">
              <a:spcBef>
                <a:spcPct val="0"/>
              </a:spcBef>
              <a:buFontTx/>
              <a:buNone/>
            </a:pPr>
            <a:r>
              <a:rPr lang="en-GB" altLang="en-US" sz="1200" b="1" dirty="0" smtClean="0">
                <a:solidFill>
                  <a:srgbClr val="0070C0"/>
                </a:solidFill>
                <a:cs typeface="Arial" panose="020B0604020202020204" pitchFamily="34" charset="0"/>
              </a:rPr>
              <a:t>Nodal processing delay, queuing delay, transmission</a:t>
            </a:r>
          </a:p>
          <a:p>
            <a:pPr eaLnBrk="1" hangingPunct="1">
              <a:spcBef>
                <a:spcPct val="0"/>
              </a:spcBef>
              <a:buFontTx/>
              <a:buNone/>
            </a:pPr>
            <a:r>
              <a:rPr lang="en-GB" altLang="en-US" sz="1200" b="1" dirty="0" smtClean="0">
                <a:solidFill>
                  <a:srgbClr val="0070C0"/>
                </a:solidFill>
                <a:cs typeface="Arial" panose="020B0604020202020204" pitchFamily="34" charset="0"/>
              </a:rPr>
              <a:t>delay, and propagation delay=total nodal delay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3240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1436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EC686-8429-2E40-81FA-5EC9C4AB3C55}"/>
              </a:ext>
            </a:extLst>
          </p:cNvPr>
          <p:cNvSpPr>
            <a:spLocks noGrp="1"/>
          </p:cNvSpPr>
          <p:nvPr>
            <p:ph type="ctrTitle"/>
          </p:nvPr>
        </p:nvSpPr>
        <p:spPr>
          <a:xfrm>
            <a:off x="1524000" y="1122363"/>
            <a:ext cx="9144000" cy="2387600"/>
          </a:xfrm>
        </p:spPr>
        <p:txBody>
          <a:bodyPr anchor="b"/>
          <a:lstStyle>
            <a:lvl1pPr algn="ctr">
              <a:defRPr sz="6000">
                <a:latin typeface="+mj-lt"/>
              </a:defRPr>
            </a:lvl1pPr>
          </a:lstStyle>
          <a:p>
            <a:r>
              <a:rPr lang="en-US" dirty="0"/>
              <a:t>Click to edit Master title style</a:t>
            </a:r>
          </a:p>
        </p:txBody>
      </p:sp>
      <p:sp>
        <p:nvSpPr>
          <p:cNvPr id="3" name="Subtitle 2">
            <a:extLst>
              <a:ext uri="{FF2B5EF4-FFF2-40B4-BE49-F238E27FC236}">
                <a16:creationId xmlns:a16="http://schemas.microsoft.com/office/drawing/2014/main" id="{8CC2C238-9334-5D47-BE46-7DBB933E48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Slide Number Placeholder 5">
            <a:extLst>
              <a:ext uri="{FF2B5EF4-FFF2-40B4-BE49-F238E27FC236}">
                <a16:creationId xmlns:a16="http://schemas.microsoft.com/office/drawing/2014/main" id="{F7F1199A-45E4-9E4D-95C0-396A8A9C6FF7}"/>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33936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1878446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8D4C-6954-CC4D-A491-4B78BF548F31}"/>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3ABE2032-3F11-1945-8A1D-25EC80CF91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DCF1CB-5DBA-8B49-A839-F079E4BF43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2E873D4E-4EDA-1349-AB14-5DC995BFCD39}"/>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1273958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B102D-EC4F-B64D-BB0A-3CBBCEE21B6B}"/>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8" name="Slide Number Placeholder 5">
            <a:extLst>
              <a:ext uri="{FF2B5EF4-FFF2-40B4-BE49-F238E27FC236}">
                <a16:creationId xmlns:a16="http://schemas.microsoft.com/office/drawing/2014/main" id="{80DCD8E0-36D6-2D43-9C3A-92DC921E1D78}"/>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3762131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C088B5F-A0EC-4CFA-B907-6F8F6AAE8DFD}"/>
              </a:ext>
            </a:extLst>
          </p:cNvPr>
          <p:cNvSpPr>
            <a:spLocks noGrp="1"/>
          </p:cNvSpPr>
          <p:nvPr>
            <p:ph type="sldNum" sz="quarter" idx="10"/>
          </p:nvPr>
        </p:nvSpPr>
        <p:spPr/>
        <p:txBody>
          <a:bodyPr/>
          <a:lstStyle/>
          <a:p>
            <a:fld id="{286A8080-423F-4EF2-8325-F756662D597C}" type="slidenum">
              <a:rPr lang="de-AT" smtClean="0"/>
              <a:pPr/>
              <a:t>‹#›</a:t>
            </a:fld>
            <a:endParaRPr lang="de-AT" dirty="0"/>
          </a:p>
        </p:txBody>
      </p:sp>
      <p:sp>
        <p:nvSpPr>
          <p:cNvPr id="7" name="Text Placeholder 6">
            <a:extLst>
              <a:ext uri="{FF2B5EF4-FFF2-40B4-BE49-F238E27FC236}">
                <a16:creationId xmlns:a16="http://schemas.microsoft.com/office/drawing/2014/main" id="{0576BCC8-FB37-4175-9C04-115FBAEFD1C7}"/>
              </a:ext>
            </a:extLst>
          </p:cNvPr>
          <p:cNvSpPr>
            <a:spLocks noGrp="1"/>
          </p:cNvSpPr>
          <p:nvPr>
            <p:ph type="body" sz="quarter" idx="11" hasCustomPrompt="1"/>
          </p:nvPr>
        </p:nvSpPr>
        <p:spPr>
          <a:xfrm>
            <a:off x="535941" y="1701588"/>
            <a:ext cx="11120123" cy="719369"/>
          </a:xfrm>
        </p:spPr>
        <p:txBody>
          <a:bodyPr>
            <a:normAutofit/>
          </a:bodyPr>
          <a:lstStyle>
            <a:lvl1pPr marL="0" indent="0" algn="ctr">
              <a:buNone/>
              <a:defRPr sz="2800"/>
            </a:lvl1pPr>
          </a:lstStyle>
          <a:p>
            <a:pPr lvl="0"/>
            <a:r>
              <a:rPr lang="en-US" dirty="0"/>
              <a:t>Thank You all </a:t>
            </a:r>
            <a:endParaRPr lang="en-GB" dirty="0"/>
          </a:p>
        </p:txBody>
      </p:sp>
      <p:sp>
        <p:nvSpPr>
          <p:cNvPr id="8" name="Text Placeholder 6">
            <a:extLst>
              <a:ext uri="{FF2B5EF4-FFF2-40B4-BE49-F238E27FC236}">
                <a16:creationId xmlns:a16="http://schemas.microsoft.com/office/drawing/2014/main" id="{6B5668E4-B5F9-4526-BB51-9AC3A8359555}"/>
              </a:ext>
            </a:extLst>
          </p:cNvPr>
          <p:cNvSpPr>
            <a:spLocks noGrp="1"/>
          </p:cNvSpPr>
          <p:nvPr>
            <p:ph type="body" sz="quarter" idx="12" hasCustomPrompt="1"/>
          </p:nvPr>
        </p:nvSpPr>
        <p:spPr>
          <a:xfrm>
            <a:off x="535941" y="3250433"/>
            <a:ext cx="11120123" cy="719369"/>
          </a:xfrm>
        </p:spPr>
        <p:txBody>
          <a:bodyPr>
            <a:noAutofit/>
          </a:bodyPr>
          <a:lstStyle>
            <a:lvl1pPr marL="273050" indent="-273050" algn="ctr" defTabSz="385753" rtl="0" eaLnBrk="1" latinLnBrk="0" hangingPunct="1">
              <a:lnSpc>
                <a:spcPct val="90000"/>
              </a:lnSpc>
              <a:spcBef>
                <a:spcPts val="422"/>
              </a:spcBef>
              <a:buFont typeface="Wingdings 2" pitchFamily="18" charset="2"/>
              <a:buNone/>
              <a:defRPr lang="en-US" sz="2400" b="0" kern="1200" dirty="0" smtClean="0">
                <a:solidFill>
                  <a:srgbClr val="000000"/>
                </a:solidFill>
                <a:latin typeface="TeXGyreAdventor" charset="0"/>
                <a:ea typeface="Microsoft JhengHei" panose="020B0604030504040204" pitchFamily="34" charset="-120"/>
                <a:cs typeface="+mn-cs"/>
              </a:defRPr>
            </a:lvl1pPr>
            <a:lvl2pPr marL="153591" indent="-153591" algn="ctr" defTabSz="385753" rtl="0" eaLnBrk="1" latinLnBrk="0" hangingPunct="1">
              <a:lnSpc>
                <a:spcPct val="90000"/>
              </a:lnSpc>
              <a:spcBef>
                <a:spcPts val="422"/>
              </a:spcBef>
              <a:buFont typeface="Wingdings 2" pitchFamily="18" charset="2"/>
              <a:buNone/>
              <a:defRPr lang="en-US" sz="2400" b="0" kern="1200" dirty="0">
                <a:solidFill>
                  <a:schemeClr val="tx1"/>
                </a:solidFill>
                <a:latin typeface="TeXGyreAdventor" charset="0"/>
                <a:ea typeface="Microsoft JhengHei" panose="020B0604030504040204" pitchFamily="34" charset="-120"/>
                <a:cs typeface="+mn-cs"/>
              </a:defRPr>
            </a:lvl2pPr>
          </a:lstStyle>
          <a:p>
            <a:pPr marL="273050" indent="-273050" eaLnBrk="1" hangingPunct="1"/>
            <a:r>
              <a:rPr lang="en-US" dirty="0"/>
              <a:t>Text Book</a:t>
            </a:r>
          </a:p>
          <a:p>
            <a:pPr marL="337542" lvl="1" indent="-153591" eaLnBrk="1" hangingPunct="1"/>
            <a:r>
              <a:rPr lang="en-US" sz="1125" dirty="0">
                <a:solidFill>
                  <a:srgbClr val="0070C0"/>
                </a:solidFill>
              </a:rPr>
              <a:t>Starting Out With CPP (7</a:t>
            </a:r>
            <a:r>
              <a:rPr lang="en-US" sz="1125" baseline="30000" dirty="0">
                <a:solidFill>
                  <a:srgbClr val="0070C0"/>
                </a:solidFill>
              </a:rPr>
              <a:t>th </a:t>
            </a:r>
            <a:r>
              <a:rPr lang="en-US" sz="1125" dirty="0">
                <a:solidFill>
                  <a:srgbClr val="0070C0"/>
                </a:solidFill>
              </a:rPr>
              <a:t> or 8</a:t>
            </a:r>
            <a:r>
              <a:rPr lang="en-US" sz="1125" baseline="30000" dirty="0">
                <a:solidFill>
                  <a:srgbClr val="0070C0"/>
                </a:solidFill>
              </a:rPr>
              <a:t>th</a:t>
            </a:r>
            <a:r>
              <a:rPr lang="en-US" sz="1125" dirty="0">
                <a:solidFill>
                  <a:srgbClr val="0070C0"/>
                </a:solidFill>
              </a:rPr>
              <a:t> Edition) By Tony Gaddis (Locally Available)</a:t>
            </a:r>
          </a:p>
        </p:txBody>
      </p:sp>
      <p:sp>
        <p:nvSpPr>
          <p:cNvPr id="10" name="Picture Placeholder 9">
            <a:extLst>
              <a:ext uri="{FF2B5EF4-FFF2-40B4-BE49-F238E27FC236}">
                <a16:creationId xmlns:a16="http://schemas.microsoft.com/office/drawing/2014/main" id="{77676217-97FD-491C-872B-A38CCCAD9A98}"/>
              </a:ext>
            </a:extLst>
          </p:cNvPr>
          <p:cNvSpPr>
            <a:spLocks noGrp="1"/>
          </p:cNvSpPr>
          <p:nvPr>
            <p:ph type="pic" sz="quarter" idx="13"/>
          </p:nvPr>
        </p:nvSpPr>
        <p:spPr>
          <a:xfrm>
            <a:off x="2397129" y="4386269"/>
            <a:ext cx="2343151" cy="2219325"/>
          </a:xfrm>
        </p:spPr>
        <p:txBody>
          <a:bodyPr/>
          <a:lstStyle/>
          <a:p>
            <a:endParaRPr lang="en-GB"/>
          </a:p>
        </p:txBody>
      </p:sp>
      <p:sp>
        <p:nvSpPr>
          <p:cNvPr id="12" name="Picture Placeholder 11">
            <a:extLst>
              <a:ext uri="{FF2B5EF4-FFF2-40B4-BE49-F238E27FC236}">
                <a16:creationId xmlns:a16="http://schemas.microsoft.com/office/drawing/2014/main" id="{E5B71756-46AA-4A8F-BA5C-6D05D9B8620E}"/>
              </a:ext>
            </a:extLst>
          </p:cNvPr>
          <p:cNvSpPr>
            <a:spLocks noGrp="1"/>
          </p:cNvSpPr>
          <p:nvPr>
            <p:ph type="pic" sz="quarter" idx="14"/>
          </p:nvPr>
        </p:nvSpPr>
        <p:spPr>
          <a:xfrm>
            <a:off x="6959605" y="4386269"/>
            <a:ext cx="2343151" cy="2219325"/>
          </a:xfrm>
        </p:spPr>
        <p:txBody>
          <a:bodyPr/>
          <a:lstStyle/>
          <a:p>
            <a:endParaRPr lang="en-GB"/>
          </a:p>
        </p:txBody>
      </p:sp>
    </p:spTree>
    <p:extLst>
      <p:ext uri="{BB962C8B-B14F-4D97-AF65-F5344CB8AC3E}">
        <p14:creationId xmlns:p14="http://schemas.microsoft.com/office/powerpoint/2010/main" val="9510305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6D5FD2-E0BC-9B4A-8B69-BFD8F956C77B}"/>
              </a:ext>
            </a:extLst>
          </p:cNvPr>
          <p:cNvSpPr>
            <a:spLocks noGrp="1"/>
          </p:cNvSpPr>
          <p:nvPr>
            <p:ph type="title"/>
          </p:nvPr>
        </p:nvSpPr>
        <p:spPr>
          <a:xfrm>
            <a:off x="838200" y="451821"/>
            <a:ext cx="10515600" cy="89462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A987CFD-1EF3-634C-B854-216A26AC23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B87C6EBB-9D5E-E84A-9BCA-EA7E05FD1C0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27751653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Lst>
  <p:hf hdr="0" ftr="0" dt="0"/>
  <p:txStyles>
    <p:titleStyle>
      <a:lvl1pPr algn="l" defTabSz="914400" rtl="0" eaLnBrk="1" latinLnBrk="0" hangingPunct="1">
        <a:lnSpc>
          <a:spcPct val="90000"/>
        </a:lnSpc>
        <a:spcBef>
          <a:spcPct val="0"/>
        </a:spcBef>
        <a:buNone/>
        <a:defRPr sz="4000" b="1" kern="1200">
          <a:solidFill>
            <a:srgbClr val="0000A3"/>
          </a:solidFill>
          <a:latin typeface="+mn-lt"/>
          <a:ea typeface="+mj-ea"/>
          <a:cs typeface="+mj-cs"/>
        </a:defRPr>
      </a:lvl1pPr>
    </p:titleStyle>
    <p:body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ubhan.ullah@nu.edu.pk"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www.differencebetween.net/technology/difference-between-fdm-and-tdm/#ixzz3yQN2nIQC"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notesSlide" Target="../notesSlides/notesSlide14.xml"/><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drpeering.net/FAQ/Who-are-the-Tier-1-ISPs.php"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hyperlink" Target="https://en.wikipedia.org/wiki/List_of_Internet_exchange_points_by_size" TargetMode="External"/><Relationship Id="rId4" Type="http://schemas.openxmlformats.org/officeDocument/2006/relationships/hyperlink" Target="https://en.wikipedia.org/wiki/List_of_Internet_exchange_point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hyperlink" Target="https://media.pearsoncmg.com/aw/ecs_kurose_compnetwork_7/cw/content/interactiveanimations/transmission-vs-propogation-delay/transmission-propagation-delay-ch1/index.html"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hyperlink" Target="https://media.pearsoncmg.com/aw/ecs_kurose_compnetwork_7/cw/content/interactiveanimations/message-segmentation/index.html" TargetMode="External"/><Relationship Id="rId5" Type="http://schemas.openxmlformats.org/officeDocument/2006/relationships/hyperlink" Target="https://media.pearsoncmg.com/aw/ecs_kurose_compnetwork_7/cw/content/interactiveanimations/queuing-loss-applet/index.html" TargetMode="External"/><Relationship Id="rId4" Type="http://schemas.openxmlformats.org/officeDocument/2006/relationships/image" Target="../media/image43.jpe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hyperlink" Target="https://media.pearsoncmg.com/aw/ecs_kurose_compnetwork_7/cw/content/interactiveanimations/transmission-vs-propogation-delay/transmission-propagation-delay-ch1/index.html"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hyperlink" Target="https://www2.tkn.tu-berlin.de/teaching/rn/animations/"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hyperlink" Target="https://www2.tkn.tu-berlin.de/teaching/rn/animations/"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45.jp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notesSlide" Target="../notesSlides/notesSlide3.xml"/><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jp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1.emf"/><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fontScale="92500" lnSpcReduction="10000"/>
          </a:bodyPr>
          <a:lstStyle/>
          <a:p>
            <a:pPr marL="130175" indent="0" algn="ctr">
              <a:lnSpc>
                <a:spcPct val="110000"/>
              </a:lnSpc>
              <a:spcBef>
                <a:spcPct val="0"/>
              </a:spcBef>
              <a:buNone/>
            </a:pPr>
            <a:r>
              <a:rPr lang="en-US" sz="3500" b="1" dirty="0" smtClean="0">
                <a:solidFill>
                  <a:srgbClr val="0000A3"/>
                </a:solidFill>
                <a:latin typeface="+mj-lt"/>
                <a:ea typeface="+mj-ea"/>
                <a:cs typeface="Calibri" panose="020F0502020204030204" pitchFamily="34" charset="0"/>
              </a:rPr>
              <a:t>Week2_Lecture2 (Chapter1) </a:t>
            </a:r>
            <a:endParaRPr lang="en-US" sz="3500" b="1" dirty="0">
              <a:solidFill>
                <a:srgbClr val="0000A3"/>
              </a:solidFill>
              <a:latin typeface="+mj-lt"/>
              <a:ea typeface="+mj-ea"/>
              <a:cs typeface="Calibri" panose="020F0502020204030204" pitchFamily="34" charset="0"/>
            </a:endParaRPr>
          </a:p>
          <a:p>
            <a:pPr marL="130175" indent="0" algn="ctr">
              <a:lnSpc>
                <a:spcPct val="110000"/>
              </a:lnSpc>
              <a:spcBef>
                <a:spcPct val="0"/>
              </a:spcBef>
              <a:buNone/>
            </a:pPr>
            <a:r>
              <a:rPr lang="en-US" sz="3900" b="1" dirty="0" smtClean="0">
                <a:solidFill>
                  <a:srgbClr val="0000A3"/>
                </a:solidFill>
                <a:latin typeface="+mj-lt"/>
                <a:ea typeface="+mj-ea"/>
                <a:cs typeface="Calibri" panose="020F0502020204030204" pitchFamily="34" charset="0"/>
              </a:rPr>
              <a:t>Network Core, Internet Structure, Performance </a:t>
            </a:r>
          </a:p>
          <a:p>
            <a:pPr marL="130175" indent="0" algn="ctr">
              <a:buNone/>
            </a:pPr>
            <a:r>
              <a:rPr lang="en-US" sz="3500" dirty="0" smtClean="0">
                <a:latin typeface="Calibri" panose="020F0502020204030204" pitchFamily="34" charset="0"/>
                <a:cs typeface="Calibri" panose="020F0502020204030204" pitchFamily="34" charset="0"/>
              </a:rPr>
              <a:t>                               </a:t>
            </a:r>
            <a:endParaRPr lang="en-US" sz="3500" dirty="0">
              <a:latin typeface="Calibri" panose="020F0502020204030204" pitchFamily="34" charset="0"/>
              <a:cs typeface="Calibri" panose="020F0502020204030204" pitchFamily="34" charset="0"/>
            </a:endParaRPr>
          </a:p>
          <a:p>
            <a:pPr marL="130175" indent="0" algn="ctr">
              <a:lnSpc>
                <a:spcPct val="110000"/>
              </a:lnSpc>
              <a:spcBef>
                <a:spcPct val="0"/>
              </a:spcBef>
              <a:buNone/>
            </a:pPr>
            <a:endParaRPr lang="en-US" sz="3500" b="1" dirty="0" smtClean="0">
              <a:solidFill>
                <a:srgbClr val="0000A3"/>
              </a:solidFill>
              <a:latin typeface="+mj-lt"/>
              <a:ea typeface="+mj-ea"/>
              <a:cs typeface="Calibri" panose="020F0502020204030204" pitchFamily="34" charset="0"/>
            </a:endParaRPr>
          </a:p>
          <a:p>
            <a:pPr marL="130175" indent="0" algn="ctr">
              <a:lnSpc>
                <a:spcPct val="110000"/>
              </a:lnSpc>
              <a:spcBef>
                <a:spcPct val="0"/>
              </a:spcBef>
              <a:buNone/>
            </a:pPr>
            <a:r>
              <a:rPr lang="en-US" sz="3500" b="1" dirty="0" smtClean="0">
                <a:solidFill>
                  <a:srgbClr val="0000A3"/>
                </a:solidFill>
                <a:latin typeface="+mj-lt"/>
                <a:ea typeface="+mj-ea"/>
                <a:cs typeface="Calibri" panose="020F0502020204030204" pitchFamily="34" charset="0"/>
              </a:rPr>
              <a:t>Subhan </a:t>
            </a:r>
            <a:r>
              <a:rPr lang="en-US" sz="3500" b="1" dirty="0">
                <a:solidFill>
                  <a:srgbClr val="0000A3"/>
                </a:solidFill>
                <a:latin typeface="+mj-lt"/>
                <a:ea typeface="+mj-ea"/>
                <a:cs typeface="Calibri" panose="020F0502020204030204" pitchFamily="34" charset="0"/>
              </a:rPr>
              <a:t>Ullah, PhD</a:t>
            </a:r>
          </a:p>
          <a:p>
            <a:pPr marL="130175" indent="0" algn="ctr">
              <a:buNone/>
            </a:pPr>
            <a:r>
              <a:rPr lang="en-US" sz="3300" dirty="0">
                <a:latin typeface="Calibri" panose="020F0502020204030204" pitchFamily="34" charset="0"/>
                <a:cs typeface="Calibri" panose="020F0502020204030204" pitchFamily="34" charset="0"/>
                <a:hlinkClick r:id="rId3"/>
              </a:rPr>
              <a:t>subhan.ullah@nu.edu.pk</a:t>
            </a:r>
            <a:endParaRPr lang="en-US" sz="3300" dirty="0">
              <a:latin typeface="Calibri" panose="020F0502020204030204" pitchFamily="34" charset="0"/>
              <a:cs typeface="Calibri" panose="020F0502020204030204" pitchFamily="34" charset="0"/>
            </a:endParaRPr>
          </a:p>
          <a:p>
            <a:pPr marL="130175" indent="0" algn="ctr">
              <a:buNone/>
            </a:pPr>
            <a:endParaRPr lang="en-US" sz="4600" b="1" dirty="0">
              <a:solidFill>
                <a:srgbClr val="0000A3"/>
              </a:solidFill>
              <a:latin typeface="+mj-lt"/>
              <a:ea typeface="+mj-ea"/>
              <a:cs typeface="Calibri" panose="020F0502020204030204" pitchFamily="34" charset="0"/>
            </a:endParaRPr>
          </a:p>
          <a:p>
            <a:pPr marL="130175" indent="0" algn="ctr">
              <a:lnSpc>
                <a:spcPct val="110000"/>
              </a:lnSpc>
              <a:spcBef>
                <a:spcPct val="0"/>
              </a:spcBef>
              <a:buNone/>
            </a:pPr>
            <a:r>
              <a:rPr lang="en-US" sz="3900" b="1" dirty="0">
                <a:solidFill>
                  <a:srgbClr val="0000A3"/>
                </a:solidFill>
                <a:latin typeface="+mj-lt"/>
                <a:ea typeface="+mj-ea"/>
                <a:cs typeface="Calibri" panose="020F0502020204030204" pitchFamily="34" charset="0"/>
              </a:rPr>
              <a:t>BS(Computer Science) </a:t>
            </a:r>
            <a:r>
              <a:rPr lang="en-US" sz="3900" b="1" dirty="0" smtClean="0">
                <a:solidFill>
                  <a:srgbClr val="0000A3"/>
                </a:solidFill>
                <a:latin typeface="+mj-lt"/>
                <a:ea typeface="+mj-ea"/>
                <a:cs typeface="Calibri" panose="020F0502020204030204" pitchFamily="34" charset="0"/>
              </a:rPr>
              <a:t>Fall-2024</a:t>
            </a:r>
            <a:endParaRPr lang="en-GB" sz="3900" b="1" dirty="0">
              <a:solidFill>
                <a:srgbClr val="0000A3"/>
              </a:solidFill>
              <a:latin typeface="+mj-lt"/>
              <a:ea typeface="+mj-ea"/>
              <a:cs typeface="Calibri" panose="020F0502020204030204" pitchFamily="34" charset="0"/>
            </a:endParaRPr>
          </a:p>
          <a:p>
            <a:pPr marL="130175" indent="0" algn="ctr">
              <a:buNone/>
            </a:pPr>
            <a:endParaRPr lang="en-US" dirty="0"/>
          </a:p>
        </p:txBody>
      </p:sp>
      <p:sp>
        <p:nvSpPr>
          <p:cNvPr id="6" name="Title 5"/>
          <p:cNvSpPr>
            <a:spLocks noGrp="1"/>
          </p:cNvSpPr>
          <p:nvPr>
            <p:ph type="title"/>
          </p:nvPr>
        </p:nvSpPr>
        <p:spPr/>
        <p:txBody>
          <a:bodyPr>
            <a:normAutofit/>
          </a:bodyPr>
          <a:lstStyle/>
          <a:p>
            <a:pPr algn="ctr"/>
            <a:r>
              <a:rPr lang="en-US" sz="5400" u="sng" dirty="0" smtClean="0"/>
              <a:t>Computer Networks </a:t>
            </a:r>
            <a:endParaRPr lang="en-US" sz="5400" u="sng" dirty="0"/>
          </a:p>
        </p:txBody>
      </p:sp>
      <p:sp>
        <p:nvSpPr>
          <p:cNvPr id="5" name="Slide Number Placeholder 4"/>
          <p:cNvSpPr>
            <a:spLocks noGrp="1"/>
          </p:cNvSpPr>
          <p:nvPr>
            <p:ph type="sldNum" sz="quarter" idx="4"/>
          </p:nvPr>
        </p:nvSpPr>
        <p:spPr>
          <a:xfrm>
            <a:off x="9328947"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t>Introduction: 1-</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pic>
        <p:nvPicPr>
          <p:cNvPr id="9" name="Picture 8" descr="A close up of a logo&#10;&#10;Description automatically generated">
            <a:extLst>
              <a:ext uri="{FF2B5EF4-FFF2-40B4-BE49-F238E27FC236}">
                <a16:creationId xmlns:a16="http://schemas.microsoft.com/office/drawing/2014/main" id="{DB104364-806D-4D0B-BACF-04FC83E27E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59240" y="451821"/>
            <a:ext cx="2194560" cy="548640"/>
          </a:xfrm>
          <a:prstGeom prst="rect">
            <a:avLst/>
          </a:prstGeom>
        </p:spPr>
      </p:pic>
      <p:pic>
        <p:nvPicPr>
          <p:cNvPr id="10" name="Picture 9">
            <a:extLst>
              <a:ext uri="{FF2B5EF4-FFF2-40B4-BE49-F238E27FC236}">
                <a16:creationId xmlns:a16="http://schemas.microsoft.com/office/drawing/2014/main" id="{17A1AC7E-78F7-4460-B8BA-207FE0CD5C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8200" y="451505"/>
            <a:ext cx="2194561" cy="548640"/>
          </a:xfrm>
          <a:prstGeom prst="rect">
            <a:avLst/>
          </a:prstGeom>
        </p:spPr>
      </p:pic>
    </p:spTree>
    <p:extLst>
      <p:ext uri="{BB962C8B-B14F-4D97-AF65-F5344CB8AC3E}">
        <p14:creationId xmlns:p14="http://schemas.microsoft.com/office/powerpoint/2010/main" val="16763673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25267" y="336191"/>
            <a:ext cx="10515600" cy="894622"/>
          </a:xfrm>
        </p:spPr>
        <p:txBody>
          <a:bodyPr/>
          <a:lstStyle/>
          <a:p>
            <a:r>
              <a:rPr lang="en-US" altLang="ja-JP" dirty="0"/>
              <a:t>Packet-switching: queueing</a:t>
            </a:r>
            <a:endParaRPr lang="en-US" dirty="0"/>
          </a:p>
        </p:txBody>
      </p:sp>
      <p:grpSp>
        <p:nvGrpSpPr>
          <p:cNvPr id="275" name="Group 105">
            <a:extLst>
              <a:ext uri="{FF2B5EF4-FFF2-40B4-BE49-F238E27FC236}">
                <a16:creationId xmlns:a16="http://schemas.microsoft.com/office/drawing/2014/main" id="{F34E87DA-3B8D-6640-B193-5B62D7B3EF48}"/>
              </a:ext>
            </a:extLst>
          </p:cNvPr>
          <p:cNvGrpSpPr>
            <a:grpSpLocks/>
          </p:cNvGrpSpPr>
          <p:nvPr/>
        </p:nvGrpSpPr>
        <p:grpSpPr bwMode="auto">
          <a:xfrm>
            <a:off x="8836206" y="2201232"/>
            <a:ext cx="779462" cy="679450"/>
            <a:chOff x="-44" y="1473"/>
            <a:chExt cx="981" cy="1105"/>
          </a:xfrm>
        </p:grpSpPr>
        <p:pic>
          <p:nvPicPr>
            <p:cNvPr id="276" name="Picture 106" descr="desktop_computer_stylized_medium">
              <a:extLst>
                <a:ext uri="{FF2B5EF4-FFF2-40B4-BE49-F238E27FC236}">
                  <a16:creationId xmlns:a16="http://schemas.microsoft.com/office/drawing/2014/main" id="{E88711D7-A9FD-F746-A832-BB5DB88FF5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 name="Freeform 107">
              <a:extLst>
                <a:ext uri="{FF2B5EF4-FFF2-40B4-BE49-F238E27FC236}">
                  <a16:creationId xmlns:a16="http://schemas.microsoft.com/office/drawing/2014/main" id="{EFDDE8B0-B296-DF47-AC1D-13986353D870}"/>
                </a:ext>
              </a:extLst>
            </p:cNvPr>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sp>
        <p:nvSpPr>
          <p:cNvPr id="279" name="Line 276">
            <a:extLst>
              <a:ext uri="{FF2B5EF4-FFF2-40B4-BE49-F238E27FC236}">
                <a16:creationId xmlns:a16="http://schemas.microsoft.com/office/drawing/2014/main" id="{9DC8420F-6FED-9E4A-9003-4D53AC5D01A2}"/>
              </a:ext>
            </a:extLst>
          </p:cNvPr>
          <p:cNvSpPr>
            <a:spLocks noChangeShapeType="1"/>
          </p:cNvSpPr>
          <p:nvPr/>
        </p:nvSpPr>
        <p:spPr bwMode="auto">
          <a:xfrm>
            <a:off x="3422622" y="1813032"/>
            <a:ext cx="984459" cy="43106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80" name="Line 277">
            <a:extLst>
              <a:ext uri="{FF2B5EF4-FFF2-40B4-BE49-F238E27FC236}">
                <a16:creationId xmlns:a16="http://schemas.microsoft.com/office/drawing/2014/main" id="{825EEE7A-C48E-7E45-9D02-0472E543201C}"/>
              </a:ext>
            </a:extLst>
          </p:cNvPr>
          <p:cNvSpPr>
            <a:spLocks noChangeShapeType="1"/>
          </p:cNvSpPr>
          <p:nvPr/>
        </p:nvSpPr>
        <p:spPr bwMode="auto">
          <a:xfrm flipV="1">
            <a:off x="3807005" y="2371933"/>
            <a:ext cx="722173" cy="47699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81" name="Line 278">
            <a:extLst>
              <a:ext uri="{FF2B5EF4-FFF2-40B4-BE49-F238E27FC236}">
                <a16:creationId xmlns:a16="http://schemas.microsoft.com/office/drawing/2014/main" id="{7472BE77-3691-A64A-9D97-5E6D5271B944}"/>
              </a:ext>
            </a:extLst>
          </p:cNvPr>
          <p:cNvSpPr>
            <a:spLocks noChangeShapeType="1"/>
          </p:cNvSpPr>
          <p:nvPr/>
        </p:nvSpPr>
        <p:spPr bwMode="auto">
          <a:xfrm>
            <a:off x="5504043" y="2285370"/>
            <a:ext cx="2287168"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82" name="Line 279">
            <a:extLst>
              <a:ext uri="{FF2B5EF4-FFF2-40B4-BE49-F238E27FC236}">
                <a16:creationId xmlns:a16="http://schemas.microsoft.com/office/drawing/2014/main" id="{FEAD7E75-DCE4-5348-BE6B-AF5B7F022A37}"/>
              </a:ext>
            </a:extLst>
          </p:cNvPr>
          <p:cNvSpPr>
            <a:spLocks noChangeShapeType="1"/>
          </p:cNvSpPr>
          <p:nvPr/>
        </p:nvSpPr>
        <p:spPr bwMode="auto">
          <a:xfrm flipH="1" flipV="1">
            <a:off x="8165418" y="2467932"/>
            <a:ext cx="9525" cy="36353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83" name="Line 280">
            <a:extLst>
              <a:ext uri="{FF2B5EF4-FFF2-40B4-BE49-F238E27FC236}">
                <a16:creationId xmlns:a16="http://schemas.microsoft.com/office/drawing/2014/main" id="{2831F7A9-2F0F-8643-AA95-303E1AF9ADAC}"/>
              </a:ext>
            </a:extLst>
          </p:cNvPr>
          <p:cNvSpPr>
            <a:spLocks noChangeShapeType="1"/>
          </p:cNvSpPr>
          <p:nvPr/>
        </p:nvSpPr>
        <p:spPr bwMode="auto">
          <a:xfrm flipV="1">
            <a:off x="8684793" y="1917070"/>
            <a:ext cx="604838" cy="3079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84" name="Rectangle 287">
            <a:extLst>
              <a:ext uri="{FF2B5EF4-FFF2-40B4-BE49-F238E27FC236}">
                <a16:creationId xmlns:a16="http://schemas.microsoft.com/office/drawing/2014/main" id="{8B0A5911-8670-7545-8347-3C226F681CDD}"/>
              </a:ext>
            </a:extLst>
          </p:cNvPr>
          <p:cNvSpPr>
            <a:spLocks noChangeArrowheads="1"/>
          </p:cNvSpPr>
          <p:nvPr/>
        </p:nvSpPr>
        <p:spPr bwMode="auto">
          <a:xfrm>
            <a:off x="5702481" y="2072645"/>
            <a:ext cx="147637" cy="200025"/>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85" name="Rectangle 288">
            <a:extLst>
              <a:ext uri="{FF2B5EF4-FFF2-40B4-BE49-F238E27FC236}">
                <a16:creationId xmlns:a16="http://schemas.microsoft.com/office/drawing/2014/main" id="{D262208C-E5D3-224C-B1CE-C8701D3CCDF2}"/>
              </a:ext>
            </a:extLst>
          </p:cNvPr>
          <p:cNvSpPr>
            <a:spLocks noChangeArrowheads="1"/>
          </p:cNvSpPr>
          <p:nvPr/>
        </p:nvSpPr>
        <p:spPr bwMode="auto">
          <a:xfrm>
            <a:off x="5864406" y="2072645"/>
            <a:ext cx="147637" cy="200025"/>
          </a:xfrm>
          <a:prstGeom prst="rect">
            <a:avLst/>
          </a:prstGeom>
          <a:solidFill>
            <a:srgbClr val="33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86" name="Rectangle 289">
            <a:extLst>
              <a:ext uri="{FF2B5EF4-FFF2-40B4-BE49-F238E27FC236}">
                <a16:creationId xmlns:a16="http://schemas.microsoft.com/office/drawing/2014/main" id="{39F5499D-2B7E-A343-AE94-288D88B721D8}"/>
              </a:ext>
            </a:extLst>
          </p:cNvPr>
          <p:cNvSpPr>
            <a:spLocks noChangeArrowheads="1"/>
          </p:cNvSpPr>
          <p:nvPr/>
        </p:nvSpPr>
        <p:spPr bwMode="auto">
          <a:xfrm>
            <a:off x="6026331" y="2072645"/>
            <a:ext cx="147637" cy="200025"/>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87" name="Rectangle 290">
            <a:extLst>
              <a:ext uri="{FF2B5EF4-FFF2-40B4-BE49-F238E27FC236}">
                <a16:creationId xmlns:a16="http://schemas.microsoft.com/office/drawing/2014/main" id="{2B5D01EF-066C-1A48-8E4C-1E80A58E186A}"/>
              </a:ext>
            </a:extLst>
          </p:cNvPr>
          <p:cNvSpPr>
            <a:spLocks noChangeArrowheads="1"/>
          </p:cNvSpPr>
          <p:nvPr/>
        </p:nvSpPr>
        <p:spPr bwMode="auto">
          <a:xfrm>
            <a:off x="6188256" y="2072645"/>
            <a:ext cx="147637" cy="200025"/>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88" name="Rectangle 291">
            <a:extLst>
              <a:ext uri="{FF2B5EF4-FFF2-40B4-BE49-F238E27FC236}">
                <a16:creationId xmlns:a16="http://schemas.microsoft.com/office/drawing/2014/main" id="{019B14E7-A111-8B45-B672-89473571D4C8}"/>
              </a:ext>
            </a:extLst>
          </p:cNvPr>
          <p:cNvSpPr>
            <a:spLocks noChangeArrowheads="1"/>
          </p:cNvSpPr>
          <p:nvPr/>
        </p:nvSpPr>
        <p:spPr bwMode="auto">
          <a:xfrm>
            <a:off x="6350181" y="2072645"/>
            <a:ext cx="147637" cy="200025"/>
          </a:xfrm>
          <a:prstGeom prst="rect">
            <a:avLst/>
          </a:prstGeom>
          <a:solidFill>
            <a:srgbClr val="33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89" name="Rectangle 292">
            <a:extLst>
              <a:ext uri="{FF2B5EF4-FFF2-40B4-BE49-F238E27FC236}">
                <a16:creationId xmlns:a16="http://schemas.microsoft.com/office/drawing/2014/main" id="{D4848F26-5AA5-CB46-A9C1-6020BE7C2B87}"/>
              </a:ext>
            </a:extLst>
          </p:cNvPr>
          <p:cNvSpPr>
            <a:spLocks noChangeArrowheads="1"/>
          </p:cNvSpPr>
          <p:nvPr/>
        </p:nvSpPr>
        <p:spPr bwMode="auto">
          <a:xfrm>
            <a:off x="6721656" y="2072645"/>
            <a:ext cx="147637" cy="200025"/>
          </a:xfrm>
          <a:prstGeom prst="rect">
            <a:avLst/>
          </a:prstGeom>
          <a:solidFill>
            <a:srgbClr val="33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90" name="Rectangle 293">
            <a:extLst>
              <a:ext uri="{FF2B5EF4-FFF2-40B4-BE49-F238E27FC236}">
                <a16:creationId xmlns:a16="http://schemas.microsoft.com/office/drawing/2014/main" id="{58A10118-20F6-D346-ACBE-1C600CE906A6}"/>
              </a:ext>
            </a:extLst>
          </p:cNvPr>
          <p:cNvSpPr>
            <a:spLocks noChangeArrowheads="1"/>
          </p:cNvSpPr>
          <p:nvPr/>
        </p:nvSpPr>
        <p:spPr bwMode="auto">
          <a:xfrm>
            <a:off x="7263981" y="2067882"/>
            <a:ext cx="147637" cy="200025"/>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97" name="Rectangle 299">
            <a:extLst>
              <a:ext uri="{FF2B5EF4-FFF2-40B4-BE49-F238E27FC236}">
                <a16:creationId xmlns:a16="http://schemas.microsoft.com/office/drawing/2014/main" id="{D17E1878-497E-2A43-A481-55CB4F917609}"/>
              </a:ext>
            </a:extLst>
          </p:cNvPr>
          <p:cNvSpPr>
            <a:spLocks noChangeArrowheads="1"/>
          </p:cNvSpPr>
          <p:nvPr/>
        </p:nvSpPr>
        <p:spPr bwMode="auto">
          <a:xfrm>
            <a:off x="4062595" y="2529818"/>
            <a:ext cx="147637" cy="200025"/>
          </a:xfrm>
          <a:prstGeom prst="rect">
            <a:avLst/>
          </a:prstGeom>
          <a:solidFill>
            <a:srgbClr val="33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300" name="Line 302">
            <a:extLst>
              <a:ext uri="{FF2B5EF4-FFF2-40B4-BE49-F238E27FC236}">
                <a16:creationId xmlns:a16="http://schemas.microsoft.com/office/drawing/2014/main" id="{939ADA0D-1455-884D-9357-27B446CF8E8C}"/>
              </a:ext>
            </a:extLst>
          </p:cNvPr>
          <p:cNvSpPr>
            <a:spLocks noChangeShapeType="1"/>
          </p:cNvSpPr>
          <p:nvPr/>
        </p:nvSpPr>
        <p:spPr bwMode="auto">
          <a:xfrm>
            <a:off x="6083481" y="1963107"/>
            <a:ext cx="106203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301" name="Text Box 303">
            <a:extLst>
              <a:ext uri="{FF2B5EF4-FFF2-40B4-BE49-F238E27FC236}">
                <a16:creationId xmlns:a16="http://schemas.microsoft.com/office/drawing/2014/main" id="{D05EF651-36F2-F84C-8F83-221121AD981D}"/>
              </a:ext>
            </a:extLst>
          </p:cNvPr>
          <p:cNvSpPr txBox="1">
            <a:spLocks noChangeArrowheads="1"/>
          </p:cNvSpPr>
          <p:nvPr/>
        </p:nvSpPr>
        <p:spPr bwMode="auto">
          <a:xfrm>
            <a:off x="2827410" y="1545542"/>
            <a:ext cx="3337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B050"/>
                </a:solidFill>
                <a:effectLst/>
                <a:uLnTx/>
                <a:uFillTx/>
                <a:latin typeface="Calibri" panose="020F0502020204030204"/>
                <a:ea typeface="ＭＳ Ｐゴシック" panose="020B0600070205080204" pitchFamily="34" charset="-128"/>
                <a:cs typeface="Arial"/>
              </a:rPr>
              <a:t>A</a:t>
            </a:r>
            <a:endParaRPr kumimoji="0" lang="en-US" altLang="en-US" sz="2400" b="0" i="0" u="none" strike="noStrike" kern="1200" cap="none" spc="0" normalizeH="0" baseline="0" noProof="0" dirty="0">
              <a:ln>
                <a:noFill/>
              </a:ln>
              <a:solidFill>
                <a:srgbClr val="00B050"/>
              </a:solidFill>
              <a:effectLst/>
              <a:uLnTx/>
              <a:uFillTx/>
              <a:latin typeface="Calibri" panose="020F0502020204030204"/>
              <a:ea typeface="ＭＳ Ｐゴシック" panose="020B0600070205080204" pitchFamily="34" charset="-128"/>
              <a:cs typeface="Arial"/>
            </a:endParaRPr>
          </a:p>
        </p:txBody>
      </p:sp>
      <p:sp>
        <p:nvSpPr>
          <p:cNvPr id="302" name="Text Box 304">
            <a:extLst>
              <a:ext uri="{FF2B5EF4-FFF2-40B4-BE49-F238E27FC236}">
                <a16:creationId xmlns:a16="http://schemas.microsoft.com/office/drawing/2014/main" id="{6A48403E-84A6-DD47-B81F-166DA1F574B3}"/>
              </a:ext>
            </a:extLst>
          </p:cNvPr>
          <p:cNvSpPr txBox="1">
            <a:spLocks noChangeArrowheads="1"/>
          </p:cNvSpPr>
          <p:nvPr/>
        </p:nvSpPr>
        <p:spPr bwMode="auto">
          <a:xfrm>
            <a:off x="3133638" y="2494764"/>
            <a:ext cx="3241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Arial"/>
              </a:rPr>
              <a:t>B</a:t>
            </a:r>
            <a:endPar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Arial"/>
            </a:endParaRPr>
          </a:p>
        </p:txBody>
      </p:sp>
      <p:sp>
        <p:nvSpPr>
          <p:cNvPr id="303" name="Text Box 305">
            <a:extLst>
              <a:ext uri="{FF2B5EF4-FFF2-40B4-BE49-F238E27FC236}">
                <a16:creationId xmlns:a16="http://schemas.microsoft.com/office/drawing/2014/main" id="{1E849109-85A5-E14E-B580-0CB3D572232A}"/>
              </a:ext>
            </a:extLst>
          </p:cNvPr>
          <p:cNvSpPr txBox="1">
            <a:spLocks noChangeArrowheads="1"/>
          </p:cNvSpPr>
          <p:nvPr/>
        </p:nvSpPr>
        <p:spPr bwMode="auto">
          <a:xfrm>
            <a:off x="9575296" y="1479154"/>
            <a:ext cx="3209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B050"/>
                </a:solidFill>
                <a:effectLst/>
                <a:uLnTx/>
                <a:uFillTx/>
                <a:latin typeface="Calibri" panose="020F0502020204030204"/>
                <a:ea typeface="ＭＳ Ｐゴシック" panose="020B0600070205080204" pitchFamily="34" charset="-128"/>
                <a:cs typeface="Arial"/>
              </a:rPr>
              <a:t>C</a:t>
            </a:r>
            <a:endParaRPr kumimoji="0" lang="en-US" altLang="en-US" sz="2400" b="0" i="0" u="none" strike="noStrike" kern="1200" cap="none" spc="0" normalizeH="0" baseline="0" noProof="0" dirty="0">
              <a:ln>
                <a:noFill/>
              </a:ln>
              <a:solidFill>
                <a:srgbClr val="00B050"/>
              </a:solidFill>
              <a:effectLst/>
              <a:uLnTx/>
              <a:uFillTx/>
              <a:latin typeface="Calibri" panose="020F0502020204030204"/>
              <a:ea typeface="ＭＳ Ｐゴシック" panose="020B0600070205080204" pitchFamily="34" charset="-128"/>
              <a:cs typeface="Arial"/>
            </a:endParaRPr>
          </a:p>
        </p:txBody>
      </p:sp>
      <p:sp>
        <p:nvSpPr>
          <p:cNvPr id="304" name="Text Box 308">
            <a:extLst>
              <a:ext uri="{FF2B5EF4-FFF2-40B4-BE49-F238E27FC236}">
                <a16:creationId xmlns:a16="http://schemas.microsoft.com/office/drawing/2014/main" id="{7F01473B-D3BF-EB40-A40F-58D06873F71E}"/>
              </a:ext>
            </a:extLst>
          </p:cNvPr>
          <p:cNvSpPr txBox="1">
            <a:spLocks noChangeArrowheads="1"/>
          </p:cNvSpPr>
          <p:nvPr/>
        </p:nvSpPr>
        <p:spPr bwMode="auto">
          <a:xfrm>
            <a:off x="3622531" y="1345724"/>
            <a:ext cx="15647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1"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R</a:t>
            </a:r>
            <a:r>
              <a:rPr kumimoji="0" lang="en-US" altLang="en-US" sz="20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 = 100 Mb/s</a:t>
            </a:r>
          </a:p>
        </p:txBody>
      </p:sp>
      <p:sp>
        <p:nvSpPr>
          <p:cNvPr id="305" name="Text Box 309">
            <a:extLst>
              <a:ext uri="{FF2B5EF4-FFF2-40B4-BE49-F238E27FC236}">
                <a16:creationId xmlns:a16="http://schemas.microsoft.com/office/drawing/2014/main" id="{15B8B92D-43FD-C448-829C-72D56B8EC46E}"/>
              </a:ext>
            </a:extLst>
          </p:cNvPr>
          <p:cNvSpPr txBox="1">
            <a:spLocks noChangeArrowheads="1"/>
          </p:cNvSpPr>
          <p:nvPr/>
        </p:nvSpPr>
        <p:spPr bwMode="auto">
          <a:xfrm>
            <a:off x="5697718" y="2382932"/>
            <a:ext cx="149906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1"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R</a:t>
            </a:r>
            <a:r>
              <a:rPr kumimoji="0" lang="en-US" altLang="en-US" sz="20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 = 1.5 Mb/s</a:t>
            </a:r>
            <a:endParaRPr kumimoji="0" lang="en-US" altLang="en-US" sz="2400" b="0" i="0" u="none" strike="noStrike" kern="1200" cap="none" spc="0" normalizeH="0" baseline="0" noProof="0" dirty="0">
              <a:ln>
                <a:noFill/>
              </a:ln>
              <a:solidFill>
                <a:srgbClr val="00CC99"/>
              </a:solidFill>
              <a:effectLst/>
              <a:uLnTx/>
              <a:uFillTx/>
              <a:latin typeface="Calibri" panose="020F0502020204030204"/>
              <a:ea typeface="ＭＳ Ｐゴシック" panose="020B0600070205080204" pitchFamily="34" charset="-128"/>
              <a:cs typeface="Arial"/>
            </a:endParaRPr>
          </a:p>
        </p:txBody>
      </p:sp>
      <p:sp>
        <p:nvSpPr>
          <p:cNvPr id="306" name="Text Box 310">
            <a:extLst>
              <a:ext uri="{FF2B5EF4-FFF2-40B4-BE49-F238E27FC236}">
                <a16:creationId xmlns:a16="http://schemas.microsoft.com/office/drawing/2014/main" id="{1705A15E-2327-1946-A5A8-72CDB5567E15}"/>
              </a:ext>
            </a:extLst>
          </p:cNvPr>
          <p:cNvSpPr txBox="1">
            <a:spLocks noChangeArrowheads="1"/>
          </p:cNvSpPr>
          <p:nvPr/>
        </p:nvSpPr>
        <p:spPr bwMode="auto">
          <a:xfrm>
            <a:off x="8199018" y="2880682"/>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CC99"/>
              </a:solidFill>
              <a:effectLst/>
              <a:uLnTx/>
              <a:uFillTx/>
              <a:latin typeface="Calibri" panose="020F0502020204030204"/>
              <a:ea typeface="ＭＳ Ｐゴシック" panose="020B0600070205080204" pitchFamily="34" charset="-128"/>
              <a:cs typeface="Arial"/>
            </a:endParaRPr>
          </a:p>
        </p:txBody>
      </p:sp>
      <p:sp>
        <p:nvSpPr>
          <p:cNvPr id="307" name="Line 281">
            <a:extLst>
              <a:ext uri="{FF2B5EF4-FFF2-40B4-BE49-F238E27FC236}">
                <a16:creationId xmlns:a16="http://schemas.microsoft.com/office/drawing/2014/main" id="{C1196941-D337-794E-85EA-09EE18FB91FD}"/>
              </a:ext>
            </a:extLst>
          </p:cNvPr>
          <p:cNvSpPr>
            <a:spLocks noChangeShapeType="1"/>
          </p:cNvSpPr>
          <p:nvPr/>
        </p:nvSpPr>
        <p:spPr bwMode="auto">
          <a:xfrm flipV="1">
            <a:off x="8734606" y="3033082"/>
            <a:ext cx="98425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308" name="Line 283">
            <a:extLst>
              <a:ext uri="{FF2B5EF4-FFF2-40B4-BE49-F238E27FC236}">
                <a16:creationId xmlns:a16="http://schemas.microsoft.com/office/drawing/2014/main" id="{9D4A7DBD-56CD-A443-A44E-AA1C429AE9CB}"/>
              </a:ext>
            </a:extLst>
          </p:cNvPr>
          <p:cNvSpPr>
            <a:spLocks noChangeShapeType="1"/>
          </p:cNvSpPr>
          <p:nvPr/>
        </p:nvSpPr>
        <p:spPr bwMode="auto">
          <a:xfrm flipH="1">
            <a:off x="8244205" y="2736221"/>
            <a:ext cx="950175" cy="16837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309" name="Text Box 306">
            <a:extLst>
              <a:ext uri="{FF2B5EF4-FFF2-40B4-BE49-F238E27FC236}">
                <a16:creationId xmlns:a16="http://schemas.microsoft.com/office/drawing/2014/main" id="{2C51061A-E4E4-454A-BDD2-1E2F2AB72C8D}"/>
              </a:ext>
            </a:extLst>
          </p:cNvPr>
          <p:cNvSpPr txBox="1">
            <a:spLocks noChangeArrowheads="1"/>
          </p:cNvSpPr>
          <p:nvPr/>
        </p:nvSpPr>
        <p:spPr bwMode="auto">
          <a:xfrm>
            <a:off x="9499682" y="2250194"/>
            <a:ext cx="4048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D</a:t>
            </a:r>
            <a:endParaRPr kumimoji="0" lang="en-US" altLang="en-US" sz="2000" b="0" i="0" u="none" strike="noStrike" kern="1200" cap="none" spc="0" normalizeH="0" baseline="0" noProof="0" dirty="0">
              <a:ln>
                <a:noFill/>
              </a:ln>
              <a:solidFill>
                <a:srgbClr val="00CC99"/>
              </a:solidFill>
              <a:effectLst/>
              <a:uLnTx/>
              <a:uFillTx/>
              <a:latin typeface="Calibri" panose="020F0502020204030204"/>
              <a:ea typeface="ＭＳ Ｐゴシック" panose="020B0600070205080204" pitchFamily="34" charset="-128"/>
              <a:cs typeface="Arial"/>
            </a:endParaRPr>
          </a:p>
        </p:txBody>
      </p:sp>
      <p:sp>
        <p:nvSpPr>
          <p:cNvPr id="310" name="Text Box 307">
            <a:extLst>
              <a:ext uri="{FF2B5EF4-FFF2-40B4-BE49-F238E27FC236}">
                <a16:creationId xmlns:a16="http://schemas.microsoft.com/office/drawing/2014/main" id="{63A27B73-528E-984E-8E80-1DB712E57E77}"/>
              </a:ext>
            </a:extLst>
          </p:cNvPr>
          <p:cNvSpPr txBox="1">
            <a:spLocks noChangeArrowheads="1"/>
          </p:cNvSpPr>
          <p:nvPr/>
        </p:nvSpPr>
        <p:spPr bwMode="auto">
          <a:xfrm>
            <a:off x="10325847" y="2632972"/>
            <a:ext cx="3097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00A8"/>
                </a:solidFill>
                <a:effectLst/>
                <a:uLnTx/>
                <a:uFillTx/>
                <a:latin typeface="Calibri" panose="020F0502020204030204"/>
                <a:ea typeface="ＭＳ Ｐゴシック" panose="020B0600070205080204" pitchFamily="34" charset="-128"/>
                <a:cs typeface="Arial"/>
              </a:rPr>
              <a:t>E</a:t>
            </a:r>
            <a:endParaRPr kumimoji="0" lang="en-US" altLang="en-US" sz="2400" b="0" i="0" u="none" strike="noStrike" kern="1200" cap="none" spc="0" normalizeH="0" baseline="0" noProof="0" dirty="0">
              <a:ln>
                <a:noFill/>
              </a:ln>
              <a:solidFill>
                <a:srgbClr val="0000A8"/>
              </a:solidFill>
              <a:effectLst/>
              <a:uLnTx/>
              <a:uFillTx/>
              <a:latin typeface="Calibri" panose="020F0502020204030204"/>
              <a:ea typeface="ＭＳ Ｐゴシック" panose="020B0600070205080204" pitchFamily="34" charset="-128"/>
              <a:cs typeface="Arial"/>
            </a:endParaRPr>
          </a:p>
        </p:txBody>
      </p:sp>
      <p:sp>
        <p:nvSpPr>
          <p:cNvPr id="311" name="Text Box 330">
            <a:extLst>
              <a:ext uri="{FF2B5EF4-FFF2-40B4-BE49-F238E27FC236}">
                <a16:creationId xmlns:a16="http://schemas.microsoft.com/office/drawing/2014/main" id="{556DA9AA-BD66-E340-BB5A-0B5515A57706}"/>
              </a:ext>
            </a:extLst>
          </p:cNvPr>
          <p:cNvSpPr txBox="1">
            <a:spLocks noChangeArrowheads="1"/>
          </p:cNvSpPr>
          <p:nvPr/>
        </p:nvSpPr>
        <p:spPr bwMode="auto">
          <a:xfrm>
            <a:off x="3869197" y="3030215"/>
            <a:ext cx="2686586" cy="800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Arial"/>
              </a:rPr>
              <a:t>queue</a:t>
            </a:r>
            <a:r>
              <a:rPr kumimoji="0" lang="en-US" altLang="en-US" sz="1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 of packets</a:t>
            </a:r>
          </a:p>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waiting for transmission over output link</a:t>
            </a:r>
            <a:endParaRPr kumimoji="0" lang="en-US" altLang="en-US" sz="1800" b="0" i="0" u="none" strike="noStrike" kern="1200" cap="none" spc="0" normalizeH="0" baseline="0" noProof="0" dirty="0">
              <a:ln>
                <a:noFill/>
              </a:ln>
              <a:solidFill>
                <a:srgbClr val="00CC99"/>
              </a:solidFill>
              <a:effectLst/>
              <a:uLnTx/>
              <a:uFillTx/>
              <a:latin typeface="Calibri" panose="020F0502020204030204"/>
              <a:ea typeface="ＭＳ Ｐゴシック" panose="020B0600070205080204" pitchFamily="34" charset="-128"/>
              <a:cs typeface="Arial"/>
            </a:endParaRPr>
          </a:p>
        </p:txBody>
      </p:sp>
      <p:pic>
        <p:nvPicPr>
          <p:cNvPr id="314" name="Picture 97" descr="desktop_computer_stylized_medium">
            <a:extLst>
              <a:ext uri="{FF2B5EF4-FFF2-40B4-BE49-F238E27FC236}">
                <a16:creationId xmlns:a16="http://schemas.microsoft.com/office/drawing/2014/main" id="{573AA0F8-1799-5C42-906E-2606A92ABC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866218" y="1537657"/>
            <a:ext cx="779463"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5" name="Freeform 98">
            <a:extLst>
              <a:ext uri="{FF2B5EF4-FFF2-40B4-BE49-F238E27FC236}">
                <a16:creationId xmlns:a16="http://schemas.microsoft.com/office/drawing/2014/main" id="{7CBCC3B7-DD4B-854D-83B4-6C036898D2DC}"/>
              </a:ext>
            </a:extLst>
          </p:cNvPr>
          <p:cNvSpPr>
            <a:spLocks/>
          </p:cNvSpPr>
          <p:nvPr/>
        </p:nvSpPr>
        <p:spPr bwMode="auto">
          <a:xfrm flipH="1">
            <a:off x="3198344" y="1602835"/>
            <a:ext cx="379005" cy="311133"/>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nvGrpSpPr>
          <p:cNvPr id="316" name="Group 99">
            <a:extLst>
              <a:ext uri="{FF2B5EF4-FFF2-40B4-BE49-F238E27FC236}">
                <a16:creationId xmlns:a16="http://schemas.microsoft.com/office/drawing/2014/main" id="{4E03F72D-983A-8649-8AB9-3BB8E480797F}"/>
              </a:ext>
            </a:extLst>
          </p:cNvPr>
          <p:cNvGrpSpPr>
            <a:grpSpLocks/>
          </p:cNvGrpSpPr>
          <p:nvPr/>
        </p:nvGrpSpPr>
        <p:grpSpPr bwMode="auto">
          <a:xfrm>
            <a:off x="3157718" y="2512382"/>
            <a:ext cx="779463" cy="679450"/>
            <a:chOff x="-44" y="1473"/>
            <a:chExt cx="981" cy="1105"/>
          </a:xfrm>
        </p:grpSpPr>
        <p:pic>
          <p:nvPicPr>
            <p:cNvPr id="317" name="Picture 100" descr="desktop_computer_stylized_medium">
              <a:extLst>
                <a:ext uri="{FF2B5EF4-FFF2-40B4-BE49-F238E27FC236}">
                  <a16:creationId xmlns:a16="http://schemas.microsoft.com/office/drawing/2014/main" id="{2EB37FAA-6E06-BE4D-94EC-382407D76A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 name="Freeform 101">
              <a:extLst>
                <a:ext uri="{FF2B5EF4-FFF2-40B4-BE49-F238E27FC236}">
                  <a16:creationId xmlns:a16="http://schemas.microsoft.com/office/drawing/2014/main" id="{6052CE21-5D5E-E843-9F98-90FE298E99CB}"/>
                </a:ext>
              </a:extLst>
            </p:cNvPr>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grpSp>
        <p:nvGrpSpPr>
          <p:cNvPr id="319" name="Group 102">
            <a:extLst>
              <a:ext uri="{FF2B5EF4-FFF2-40B4-BE49-F238E27FC236}">
                <a16:creationId xmlns:a16="http://schemas.microsoft.com/office/drawing/2014/main" id="{91946ED8-FFCF-5942-80E3-8AA8455B4015}"/>
              </a:ext>
            </a:extLst>
          </p:cNvPr>
          <p:cNvGrpSpPr>
            <a:grpSpLocks/>
          </p:cNvGrpSpPr>
          <p:nvPr/>
        </p:nvGrpSpPr>
        <p:grpSpPr bwMode="auto">
          <a:xfrm>
            <a:off x="9553756" y="2572707"/>
            <a:ext cx="779462" cy="679450"/>
            <a:chOff x="-44" y="1473"/>
            <a:chExt cx="981" cy="1105"/>
          </a:xfrm>
        </p:grpSpPr>
        <p:pic>
          <p:nvPicPr>
            <p:cNvPr id="320" name="Picture 103" descr="desktop_computer_stylized_medium">
              <a:extLst>
                <a:ext uri="{FF2B5EF4-FFF2-40B4-BE49-F238E27FC236}">
                  <a16:creationId xmlns:a16="http://schemas.microsoft.com/office/drawing/2014/main" id="{3CF40F07-212C-C840-8691-1733E56132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1" name="Freeform 104">
              <a:extLst>
                <a:ext uri="{FF2B5EF4-FFF2-40B4-BE49-F238E27FC236}">
                  <a16:creationId xmlns:a16="http://schemas.microsoft.com/office/drawing/2014/main" id="{E68BC373-85F3-BA4A-8434-3111094EB6D8}"/>
                </a:ext>
              </a:extLst>
            </p:cNvPr>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grpSp>
        <p:nvGrpSpPr>
          <p:cNvPr id="322" name="Group 108">
            <a:extLst>
              <a:ext uri="{FF2B5EF4-FFF2-40B4-BE49-F238E27FC236}">
                <a16:creationId xmlns:a16="http://schemas.microsoft.com/office/drawing/2014/main" id="{01317188-C1E0-694E-B45B-7319D79BCFE9}"/>
              </a:ext>
            </a:extLst>
          </p:cNvPr>
          <p:cNvGrpSpPr>
            <a:grpSpLocks/>
          </p:cNvGrpSpPr>
          <p:nvPr/>
        </p:nvGrpSpPr>
        <p:grpSpPr bwMode="auto">
          <a:xfrm>
            <a:off x="8918756" y="1380495"/>
            <a:ext cx="779462" cy="679450"/>
            <a:chOff x="-44" y="1473"/>
            <a:chExt cx="981" cy="1105"/>
          </a:xfrm>
        </p:grpSpPr>
        <p:pic>
          <p:nvPicPr>
            <p:cNvPr id="323" name="Picture 109" descr="desktop_computer_stylized_medium">
              <a:extLst>
                <a:ext uri="{FF2B5EF4-FFF2-40B4-BE49-F238E27FC236}">
                  <a16:creationId xmlns:a16="http://schemas.microsoft.com/office/drawing/2014/main" id="{92B110BF-10E7-BC42-AB4B-3F1A6E6A2E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4" name="Freeform 110">
              <a:extLst>
                <a:ext uri="{FF2B5EF4-FFF2-40B4-BE49-F238E27FC236}">
                  <a16:creationId xmlns:a16="http://schemas.microsoft.com/office/drawing/2014/main" id="{D02F4F44-52FE-0E4D-BB82-E10F3BD04F51}"/>
                </a:ext>
              </a:extLst>
            </p:cNvPr>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grpSp>
        <p:nvGrpSpPr>
          <p:cNvPr id="363" name="Group 362">
            <a:extLst>
              <a:ext uri="{FF2B5EF4-FFF2-40B4-BE49-F238E27FC236}">
                <a16:creationId xmlns:a16="http://schemas.microsoft.com/office/drawing/2014/main" id="{173AE6D5-68CD-C54F-A308-AF4429F3910C}"/>
              </a:ext>
            </a:extLst>
          </p:cNvPr>
          <p:cNvGrpSpPr/>
          <p:nvPr/>
        </p:nvGrpSpPr>
        <p:grpSpPr>
          <a:xfrm>
            <a:off x="7595249" y="2045192"/>
            <a:ext cx="1146494" cy="498545"/>
            <a:chOff x="7493876" y="2774731"/>
            <a:chExt cx="1481958" cy="894622"/>
          </a:xfrm>
        </p:grpSpPr>
        <p:sp>
          <p:nvSpPr>
            <p:cNvPr id="364" name="Freeform 363">
              <a:extLst>
                <a:ext uri="{FF2B5EF4-FFF2-40B4-BE49-F238E27FC236}">
                  <a16:creationId xmlns:a16="http://schemas.microsoft.com/office/drawing/2014/main" id="{380275CA-D809-AA4B-A952-7CDB1B77284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65" name="Oval 364">
              <a:extLst>
                <a:ext uri="{FF2B5EF4-FFF2-40B4-BE49-F238E27FC236}">
                  <a16:creationId xmlns:a16="http://schemas.microsoft.com/office/drawing/2014/main" id="{A3E1C485-6E19-F047-AE7B-D9818E2BF9E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66" name="Group 365">
              <a:extLst>
                <a:ext uri="{FF2B5EF4-FFF2-40B4-BE49-F238E27FC236}">
                  <a16:creationId xmlns:a16="http://schemas.microsoft.com/office/drawing/2014/main" id="{F5E9CBAD-D03E-9341-8E23-F1280791A28C}"/>
                </a:ext>
              </a:extLst>
            </p:cNvPr>
            <p:cNvGrpSpPr/>
            <p:nvPr/>
          </p:nvGrpSpPr>
          <p:grpSpPr>
            <a:xfrm>
              <a:off x="7713663" y="2848339"/>
              <a:ext cx="1042107" cy="425543"/>
              <a:chOff x="7786941" y="2884917"/>
              <a:chExt cx="897649" cy="353919"/>
            </a:xfrm>
          </p:grpSpPr>
          <p:sp>
            <p:nvSpPr>
              <p:cNvPr id="367" name="Freeform 366">
                <a:extLst>
                  <a:ext uri="{FF2B5EF4-FFF2-40B4-BE49-F238E27FC236}">
                    <a16:creationId xmlns:a16="http://schemas.microsoft.com/office/drawing/2014/main" id="{BE6F6BF5-D1B7-EA4E-8FDF-D0B255FC04D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8" name="Freeform 367">
                <a:extLst>
                  <a:ext uri="{FF2B5EF4-FFF2-40B4-BE49-F238E27FC236}">
                    <a16:creationId xmlns:a16="http://schemas.microsoft.com/office/drawing/2014/main" id="{FB7D27E2-CCF6-BC41-86BA-9A4294537E6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Freeform 368">
                <a:extLst>
                  <a:ext uri="{FF2B5EF4-FFF2-40B4-BE49-F238E27FC236}">
                    <a16:creationId xmlns:a16="http://schemas.microsoft.com/office/drawing/2014/main" id="{AEB1EF04-B0B9-0C45-8B5E-5032278125F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0" name="Freeform 369">
                <a:extLst>
                  <a:ext uri="{FF2B5EF4-FFF2-40B4-BE49-F238E27FC236}">
                    <a16:creationId xmlns:a16="http://schemas.microsoft.com/office/drawing/2014/main" id="{88FC3F1B-A4AF-2F41-9B06-1DE4ECEFB73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71" name="Group 370">
            <a:extLst>
              <a:ext uri="{FF2B5EF4-FFF2-40B4-BE49-F238E27FC236}">
                <a16:creationId xmlns:a16="http://schemas.microsoft.com/office/drawing/2014/main" id="{F1603ECD-AC1A-A544-88F1-56B46AC17A2C}"/>
              </a:ext>
            </a:extLst>
          </p:cNvPr>
          <p:cNvGrpSpPr/>
          <p:nvPr/>
        </p:nvGrpSpPr>
        <p:grpSpPr>
          <a:xfrm>
            <a:off x="7621178" y="2733126"/>
            <a:ext cx="1146494" cy="498545"/>
            <a:chOff x="7493876" y="2774731"/>
            <a:chExt cx="1481958" cy="894622"/>
          </a:xfrm>
        </p:grpSpPr>
        <p:sp>
          <p:nvSpPr>
            <p:cNvPr id="372" name="Freeform 371">
              <a:extLst>
                <a:ext uri="{FF2B5EF4-FFF2-40B4-BE49-F238E27FC236}">
                  <a16:creationId xmlns:a16="http://schemas.microsoft.com/office/drawing/2014/main" id="{482C6B14-449F-4546-9144-55F5B7C715A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73" name="Oval 372">
              <a:extLst>
                <a:ext uri="{FF2B5EF4-FFF2-40B4-BE49-F238E27FC236}">
                  <a16:creationId xmlns:a16="http://schemas.microsoft.com/office/drawing/2014/main" id="{8C779DA2-3A8F-B145-A969-B85A812AD08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74" name="Group 373">
              <a:extLst>
                <a:ext uri="{FF2B5EF4-FFF2-40B4-BE49-F238E27FC236}">
                  <a16:creationId xmlns:a16="http://schemas.microsoft.com/office/drawing/2014/main" id="{448306A3-BD95-0542-A39D-6D17237F1EB9}"/>
                </a:ext>
              </a:extLst>
            </p:cNvPr>
            <p:cNvGrpSpPr/>
            <p:nvPr/>
          </p:nvGrpSpPr>
          <p:grpSpPr>
            <a:xfrm>
              <a:off x="7713663" y="2848339"/>
              <a:ext cx="1042107" cy="425543"/>
              <a:chOff x="7786941" y="2884917"/>
              <a:chExt cx="897649" cy="353919"/>
            </a:xfrm>
          </p:grpSpPr>
          <p:sp>
            <p:nvSpPr>
              <p:cNvPr id="375" name="Freeform 374">
                <a:extLst>
                  <a:ext uri="{FF2B5EF4-FFF2-40B4-BE49-F238E27FC236}">
                    <a16:creationId xmlns:a16="http://schemas.microsoft.com/office/drawing/2014/main" id="{9C8D15C0-548B-354D-8013-4AB1C8BBC99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6" name="Freeform 375">
                <a:extLst>
                  <a:ext uri="{FF2B5EF4-FFF2-40B4-BE49-F238E27FC236}">
                    <a16:creationId xmlns:a16="http://schemas.microsoft.com/office/drawing/2014/main" id="{81AE569F-4D96-D040-A279-42190FDCEE5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Freeform 376">
                <a:extLst>
                  <a:ext uri="{FF2B5EF4-FFF2-40B4-BE49-F238E27FC236}">
                    <a16:creationId xmlns:a16="http://schemas.microsoft.com/office/drawing/2014/main" id="{1B1BB6FC-6713-774B-B108-5D51531F4C2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8" name="Freeform 377">
                <a:extLst>
                  <a:ext uri="{FF2B5EF4-FFF2-40B4-BE49-F238E27FC236}">
                    <a16:creationId xmlns:a16="http://schemas.microsoft.com/office/drawing/2014/main" id="{04C666BA-4AE5-754E-9C1D-BACEEB8A65B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79" name="Group 378">
            <a:extLst>
              <a:ext uri="{FF2B5EF4-FFF2-40B4-BE49-F238E27FC236}">
                <a16:creationId xmlns:a16="http://schemas.microsoft.com/office/drawing/2014/main" id="{E13CF270-E1A9-ED4F-B25A-EC17F535D816}"/>
              </a:ext>
            </a:extLst>
          </p:cNvPr>
          <p:cNvGrpSpPr/>
          <p:nvPr/>
        </p:nvGrpSpPr>
        <p:grpSpPr>
          <a:xfrm>
            <a:off x="4403089" y="2023615"/>
            <a:ext cx="1146494" cy="498545"/>
            <a:chOff x="7493876" y="2774731"/>
            <a:chExt cx="1481958" cy="894622"/>
          </a:xfrm>
        </p:grpSpPr>
        <p:sp>
          <p:nvSpPr>
            <p:cNvPr id="380" name="Freeform 379">
              <a:extLst>
                <a:ext uri="{FF2B5EF4-FFF2-40B4-BE49-F238E27FC236}">
                  <a16:creationId xmlns:a16="http://schemas.microsoft.com/office/drawing/2014/main" id="{2023D9E0-8919-9D4B-BC48-DA036377D2C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81" name="Oval 380">
              <a:extLst>
                <a:ext uri="{FF2B5EF4-FFF2-40B4-BE49-F238E27FC236}">
                  <a16:creationId xmlns:a16="http://schemas.microsoft.com/office/drawing/2014/main" id="{417CADA6-FA0C-E84F-BD88-1D165985637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82" name="Group 381">
              <a:extLst>
                <a:ext uri="{FF2B5EF4-FFF2-40B4-BE49-F238E27FC236}">
                  <a16:creationId xmlns:a16="http://schemas.microsoft.com/office/drawing/2014/main" id="{F3AA78D0-F9B2-9B49-AA7F-C6A3571E9FEE}"/>
                </a:ext>
              </a:extLst>
            </p:cNvPr>
            <p:cNvGrpSpPr/>
            <p:nvPr/>
          </p:nvGrpSpPr>
          <p:grpSpPr>
            <a:xfrm>
              <a:off x="7713663" y="2848339"/>
              <a:ext cx="1042107" cy="425543"/>
              <a:chOff x="7786941" y="2884917"/>
              <a:chExt cx="897649" cy="353919"/>
            </a:xfrm>
          </p:grpSpPr>
          <p:sp>
            <p:nvSpPr>
              <p:cNvPr id="383" name="Freeform 382">
                <a:extLst>
                  <a:ext uri="{FF2B5EF4-FFF2-40B4-BE49-F238E27FC236}">
                    <a16:creationId xmlns:a16="http://schemas.microsoft.com/office/drawing/2014/main" id="{9798E1A6-8D5A-F24F-86B5-1ABF5E8BE74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4" name="Freeform 383">
                <a:extLst>
                  <a:ext uri="{FF2B5EF4-FFF2-40B4-BE49-F238E27FC236}">
                    <a16:creationId xmlns:a16="http://schemas.microsoft.com/office/drawing/2014/main" id="{3DE951C7-D515-2E44-A79A-46E790AD0E9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5" name="Freeform 384">
                <a:extLst>
                  <a:ext uri="{FF2B5EF4-FFF2-40B4-BE49-F238E27FC236}">
                    <a16:creationId xmlns:a16="http://schemas.microsoft.com/office/drawing/2014/main" id="{8349890D-9571-1549-B9B7-691508C0B6B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6" name="Freeform 385">
                <a:extLst>
                  <a:ext uri="{FF2B5EF4-FFF2-40B4-BE49-F238E27FC236}">
                    <a16:creationId xmlns:a16="http://schemas.microsoft.com/office/drawing/2014/main" id="{D2E3F4C2-6014-744D-BEF5-FDB1AA1491B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278" name="Line 230">
            <a:extLst>
              <a:ext uri="{FF2B5EF4-FFF2-40B4-BE49-F238E27FC236}">
                <a16:creationId xmlns:a16="http://schemas.microsoft.com/office/drawing/2014/main" id="{C1EC7F8A-99F7-DE4B-A308-44C9696C6D7A}"/>
              </a:ext>
            </a:extLst>
          </p:cNvPr>
          <p:cNvSpPr>
            <a:spLocks noChangeShapeType="1"/>
          </p:cNvSpPr>
          <p:nvPr/>
        </p:nvSpPr>
        <p:spPr bwMode="auto">
          <a:xfrm>
            <a:off x="5538968" y="2190120"/>
            <a:ext cx="0" cy="228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nvGrpSpPr>
          <p:cNvPr id="291" name="Group 311">
            <a:extLst>
              <a:ext uri="{FF2B5EF4-FFF2-40B4-BE49-F238E27FC236}">
                <a16:creationId xmlns:a16="http://schemas.microsoft.com/office/drawing/2014/main" id="{A06ACF3F-B97A-A64E-BD1F-CFA2CE8DE324}"/>
              </a:ext>
            </a:extLst>
          </p:cNvPr>
          <p:cNvGrpSpPr>
            <a:grpSpLocks/>
          </p:cNvGrpSpPr>
          <p:nvPr/>
        </p:nvGrpSpPr>
        <p:grpSpPr bwMode="auto">
          <a:xfrm>
            <a:off x="4857931" y="2148845"/>
            <a:ext cx="633412" cy="200025"/>
            <a:chOff x="1800" y="1425"/>
            <a:chExt cx="399" cy="126"/>
          </a:xfrm>
        </p:grpSpPr>
        <p:sp>
          <p:nvSpPr>
            <p:cNvPr id="292" name="Rectangle 294">
              <a:extLst>
                <a:ext uri="{FF2B5EF4-FFF2-40B4-BE49-F238E27FC236}">
                  <a16:creationId xmlns:a16="http://schemas.microsoft.com/office/drawing/2014/main" id="{5A57EA0A-4734-BD4C-B974-4D2EAE09F9C7}"/>
                </a:ext>
              </a:extLst>
            </p:cNvPr>
            <p:cNvSpPr>
              <a:spLocks noChangeArrowheads="1"/>
            </p:cNvSpPr>
            <p:nvPr/>
          </p:nvSpPr>
          <p:spPr bwMode="auto">
            <a:xfrm>
              <a:off x="1800" y="1425"/>
              <a:ext cx="93" cy="126"/>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93" name="Rectangle 295">
              <a:extLst>
                <a:ext uri="{FF2B5EF4-FFF2-40B4-BE49-F238E27FC236}">
                  <a16:creationId xmlns:a16="http://schemas.microsoft.com/office/drawing/2014/main" id="{515879DB-C7F1-BA40-BC8C-71A4134528CE}"/>
                </a:ext>
              </a:extLst>
            </p:cNvPr>
            <p:cNvSpPr>
              <a:spLocks noChangeArrowheads="1"/>
            </p:cNvSpPr>
            <p:nvPr/>
          </p:nvSpPr>
          <p:spPr bwMode="auto">
            <a:xfrm>
              <a:off x="1902" y="1425"/>
              <a:ext cx="93" cy="126"/>
            </a:xfrm>
            <a:prstGeom prst="rect">
              <a:avLst/>
            </a:prstGeom>
            <a:solidFill>
              <a:srgbClr val="33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94" name="Rectangle 296">
              <a:extLst>
                <a:ext uri="{FF2B5EF4-FFF2-40B4-BE49-F238E27FC236}">
                  <a16:creationId xmlns:a16="http://schemas.microsoft.com/office/drawing/2014/main" id="{6883F467-08DC-D149-9E36-9C80354D81A5}"/>
                </a:ext>
              </a:extLst>
            </p:cNvPr>
            <p:cNvSpPr>
              <a:spLocks noChangeArrowheads="1"/>
            </p:cNvSpPr>
            <p:nvPr/>
          </p:nvSpPr>
          <p:spPr bwMode="auto">
            <a:xfrm>
              <a:off x="2004" y="1425"/>
              <a:ext cx="93" cy="126"/>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95" name="Rectangle 297">
              <a:extLst>
                <a:ext uri="{FF2B5EF4-FFF2-40B4-BE49-F238E27FC236}">
                  <a16:creationId xmlns:a16="http://schemas.microsoft.com/office/drawing/2014/main" id="{14CFBD96-CE00-4747-B1A0-49F377A9CB3B}"/>
                </a:ext>
              </a:extLst>
            </p:cNvPr>
            <p:cNvSpPr>
              <a:spLocks noChangeArrowheads="1"/>
            </p:cNvSpPr>
            <p:nvPr/>
          </p:nvSpPr>
          <p:spPr bwMode="auto">
            <a:xfrm>
              <a:off x="2106" y="1425"/>
              <a:ext cx="93" cy="126"/>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sp>
        <p:nvSpPr>
          <p:cNvPr id="296" name="Rectangle 298">
            <a:extLst>
              <a:ext uri="{FF2B5EF4-FFF2-40B4-BE49-F238E27FC236}">
                <a16:creationId xmlns:a16="http://schemas.microsoft.com/office/drawing/2014/main" id="{DD538D2F-2895-0543-9865-E7D3D0EB0760}"/>
              </a:ext>
            </a:extLst>
          </p:cNvPr>
          <p:cNvSpPr>
            <a:spLocks noChangeArrowheads="1"/>
          </p:cNvSpPr>
          <p:nvPr/>
        </p:nvSpPr>
        <p:spPr bwMode="auto">
          <a:xfrm>
            <a:off x="3841032" y="1971158"/>
            <a:ext cx="147637" cy="200025"/>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98" name="Line 300">
            <a:extLst>
              <a:ext uri="{FF2B5EF4-FFF2-40B4-BE49-F238E27FC236}">
                <a16:creationId xmlns:a16="http://schemas.microsoft.com/office/drawing/2014/main" id="{85E4595A-74BC-814F-A0D6-7500F4FF6766}"/>
              </a:ext>
            </a:extLst>
          </p:cNvPr>
          <p:cNvSpPr>
            <a:spLocks noChangeShapeType="1"/>
          </p:cNvSpPr>
          <p:nvPr/>
        </p:nvSpPr>
        <p:spPr bwMode="auto">
          <a:xfrm>
            <a:off x="4022858" y="2133026"/>
            <a:ext cx="227109" cy="11418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99" name="Line 301">
            <a:extLst>
              <a:ext uri="{FF2B5EF4-FFF2-40B4-BE49-F238E27FC236}">
                <a16:creationId xmlns:a16="http://schemas.microsoft.com/office/drawing/2014/main" id="{B85E52F2-C999-9648-8987-F5FB1740237D}"/>
              </a:ext>
            </a:extLst>
          </p:cNvPr>
          <p:cNvSpPr>
            <a:spLocks noChangeShapeType="1"/>
          </p:cNvSpPr>
          <p:nvPr/>
        </p:nvSpPr>
        <p:spPr bwMode="auto">
          <a:xfrm flipV="1">
            <a:off x="4236079" y="2486552"/>
            <a:ext cx="248236" cy="15573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312" name="Line 332">
            <a:extLst>
              <a:ext uri="{FF2B5EF4-FFF2-40B4-BE49-F238E27FC236}">
                <a16:creationId xmlns:a16="http://schemas.microsoft.com/office/drawing/2014/main" id="{6FDFA112-5209-FD44-A897-DE1B6C0B424B}"/>
              </a:ext>
            </a:extLst>
          </p:cNvPr>
          <p:cNvSpPr>
            <a:spLocks noChangeShapeType="1"/>
          </p:cNvSpPr>
          <p:nvPr/>
        </p:nvSpPr>
        <p:spPr bwMode="auto">
          <a:xfrm flipV="1">
            <a:off x="5112260" y="2401255"/>
            <a:ext cx="17133" cy="641957"/>
          </a:xfrm>
          <a:prstGeom prst="line">
            <a:avLst/>
          </a:prstGeom>
          <a:noFill/>
          <a:ln w="9525">
            <a:solidFill>
              <a:srgbClr val="C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388" name="Line 332">
            <a:extLst>
              <a:ext uri="{FF2B5EF4-FFF2-40B4-BE49-F238E27FC236}">
                <a16:creationId xmlns:a16="http://schemas.microsoft.com/office/drawing/2014/main" id="{6706A516-7979-2441-9F83-47F30A5B244C}"/>
              </a:ext>
            </a:extLst>
          </p:cNvPr>
          <p:cNvSpPr>
            <a:spLocks noChangeShapeType="1"/>
          </p:cNvSpPr>
          <p:nvPr/>
        </p:nvSpPr>
        <p:spPr bwMode="auto">
          <a:xfrm flipV="1">
            <a:off x="3757081" y="1665193"/>
            <a:ext cx="0" cy="22108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389" name="Line 332">
            <a:extLst>
              <a:ext uri="{FF2B5EF4-FFF2-40B4-BE49-F238E27FC236}">
                <a16:creationId xmlns:a16="http://schemas.microsoft.com/office/drawing/2014/main" id="{6AC0CDC5-E2A6-D048-8A7B-D6287D7ECB9A}"/>
              </a:ext>
            </a:extLst>
          </p:cNvPr>
          <p:cNvSpPr>
            <a:spLocks noChangeShapeType="1"/>
          </p:cNvSpPr>
          <p:nvPr/>
        </p:nvSpPr>
        <p:spPr bwMode="auto">
          <a:xfrm flipH="1" flipV="1">
            <a:off x="5850118" y="2346352"/>
            <a:ext cx="0" cy="12031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83" name="Content Placeholder 2">
            <a:extLst>
              <a:ext uri="{FF2B5EF4-FFF2-40B4-BE49-F238E27FC236}">
                <a16:creationId xmlns:a16="http://schemas.microsoft.com/office/drawing/2014/main" id="{D16763EA-5374-AA46-AB35-8BC78C1F379B}"/>
              </a:ext>
            </a:extLst>
          </p:cNvPr>
          <p:cNvSpPr>
            <a:spLocks noGrp="1"/>
          </p:cNvSpPr>
          <p:nvPr>
            <p:ph sz="half" idx="1"/>
          </p:nvPr>
        </p:nvSpPr>
        <p:spPr>
          <a:xfrm>
            <a:off x="1353612" y="4213229"/>
            <a:ext cx="10347608" cy="2234066"/>
          </a:xfrm>
        </p:spPr>
        <p:txBody>
          <a:bodyPr>
            <a:noAutofit/>
          </a:bodyPr>
          <a:lstStyle/>
          <a:p>
            <a:pPr marL="0" indent="0">
              <a:buNone/>
            </a:pPr>
            <a:r>
              <a:rPr lang="en-US" altLang="en-US" sz="3200" i="1" dirty="0">
                <a:solidFill>
                  <a:srgbClr val="C00000"/>
                </a:solidFill>
                <a:ea typeface="ＭＳ Ｐゴシック" panose="020B0600070205080204" pitchFamily="34" charset="-128"/>
              </a:rPr>
              <a:t>Packet queuing and loss: </a:t>
            </a:r>
            <a:r>
              <a:rPr lang="en-US" altLang="en-US" sz="3200" dirty="0">
                <a:ea typeface="ＭＳ Ｐゴシック" panose="020B0600070205080204" pitchFamily="34" charset="-128"/>
              </a:rPr>
              <a:t>i</a:t>
            </a:r>
            <a:r>
              <a:rPr lang="en-US" altLang="en-US" dirty="0">
                <a:ea typeface="ＭＳ Ｐゴシック" panose="020B0600070205080204" pitchFamily="34" charset="-128"/>
              </a:rPr>
              <a:t>f arrival rate (in bps) to link exceeds transmission rate (bps) of link for some period of time:</a:t>
            </a:r>
          </a:p>
          <a:p>
            <a:pPr marL="287338" indent="-230188"/>
            <a:r>
              <a:rPr lang="en-US" altLang="en-US" dirty="0">
                <a:ea typeface="ＭＳ Ｐゴシック" panose="020B0600070205080204" pitchFamily="34" charset="-128"/>
              </a:rPr>
              <a:t>packets will queue, waiting to be transmitted on output link </a:t>
            </a:r>
          </a:p>
          <a:p>
            <a:pPr marL="287338" indent="-230188"/>
            <a:r>
              <a:rPr lang="en-US" altLang="en-US" dirty="0">
                <a:ea typeface="ＭＳ Ｐゴシック" panose="020B0600070205080204" pitchFamily="34" charset="-128"/>
              </a:rPr>
              <a:t>packets can be dropped (lost) if memory (buffer) in router fills up</a:t>
            </a:r>
            <a:endParaRPr lang="en-US" altLang="en-US" dirty="0"/>
          </a:p>
          <a:p>
            <a:endParaRPr lang="en-US" dirty="0"/>
          </a:p>
        </p:txBody>
      </p:sp>
      <p:sp>
        <p:nvSpPr>
          <p:cNvPr id="79" name="Slide Number Placeholder 5">
            <a:extLst>
              <a:ext uri="{FF2B5EF4-FFF2-40B4-BE49-F238E27FC236}">
                <a16:creationId xmlns:a16="http://schemas.microsoft.com/office/drawing/2014/main" id="{1F3C5694-B3D1-9147-BB4D-3DE769EDB292}"/>
              </a:ext>
            </a:extLst>
          </p:cNvPr>
          <p:cNvSpPr>
            <a:spLocks noGrp="1"/>
          </p:cNvSpPr>
          <p:nvPr>
            <p:ph type="sldNum" sz="quarter" idx="4"/>
          </p:nvPr>
        </p:nvSpPr>
        <p:spPr>
          <a:xfrm>
            <a:off x="9219616" y="6443089"/>
            <a:ext cx="2743200" cy="365125"/>
          </a:xfrm>
        </p:spPr>
        <p:txBody>
          <a:bodyPr/>
          <a:lstStyle/>
          <a:p>
            <a:r>
              <a:rPr lang="en-US" dirty="0"/>
              <a:t>Introduction: 1-</a:t>
            </a:r>
            <a:fld id="{C4204591-24BD-A542-B9D5-F8D8A88D2FEE}" type="slidenum">
              <a:rPr lang="en-US" smtClean="0"/>
              <a:pPr/>
              <a:t>10</a:t>
            </a:fld>
            <a:endParaRPr lang="en-US" dirty="0"/>
          </a:p>
        </p:txBody>
      </p:sp>
    </p:spTree>
    <p:extLst>
      <p:ext uri="{BB962C8B-B14F-4D97-AF65-F5344CB8AC3E}">
        <p14:creationId xmlns:p14="http://schemas.microsoft.com/office/powerpoint/2010/main" val="111566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dissolve">
                                      <p:cBhvr>
                                        <p:cTn id="7"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uiExpan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25267" y="336191"/>
            <a:ext cx="10515600" cy="894622"/>
          </a:xfrm>
        </p:spPr>
        <p:txBody>
          <a:bodyPr>
            <a:normAutofit fontScale="90000"/>
          </a:bodyPr>
          <a:lstStyle/>
          <a:p>
            <a:r>
              <a:rPr lang="en-US" altLang="ja-JP" dirty="0"/>
              <a:t>Alternative to packet switching: circuit switching</a:t>
            </a:r>
            <a:endParaRPr lang="en-US" dirty="0"/>
          </a:p>
        </p:txBody>
      </p:sp>
      <p:sp>
        <p:nvSpPr>
          <p:cNvPr id="3" name="Content Placeholder 2">
            <a:extLst>
              <a:ext uri="{FF2B5EF4-FFF2-40B4-BE49-F238E27FC236}">
                <a16:creationId xmlns:a16="http://schemas.microsoft.com/office/drawing/2014/main" id="{66DAEE93-D7C7-5A4A-AB8B-951DDF4E15F0}"/>
              </a:ext>
            </a:extLst>
          </p:cNvPr>
          <p:cNvSpPr>
            <a:spLocks noGrp="1"/>
          </p:cNvSpPr>
          <p:nvPr>
            <p:ph sz="half" idx="1"/>
          </p:nvPr>
        </p:nvSpPr>
        <p:spPr>
          <a:xfrm>
            <a:off x="895788" y="1434849"/>
            <a:ext cx="5692665" cy="5310856"/>
          </a:xfrm>
        </p:spPr>
        <p:txBody>
          <a:bodyPr>
            <a:normAutofit/>
          </a:bodyPr>
          <a:lstStyle/>
          <a:p>
            <a:pPr marL="11113" indent="-11113">
              <a:buNone/>
            </a:pPr>
            <a:r>
              <a:rPr lang="en-US" altLang="en-US" dirty="0">
                <a:solidFill>
                  <a:srgbClr val="C00000"/>
                </a:solidFill>
                <a:ea typeface="ＭＳ Ｐゴシック" panose="020B0600070205080204" pitchFamily="34" charset="-128"/>
              </a:rPr>
              <a:t>end-end resources allocated to, reserved for “</a:t>
            </a:r>
            <a:r>
              <a:rPr lang="en-US" altLang="ja-JP" dirty="0">
                <a:solidFill>
                  <a:srgbClr val="C00000"/>
                </a:solidFill>
                <a:ea typeface="ＭＳ Ｐゴシック" panose="020B0600070205080204" pitchFamily="34" charset="-128"/>
              </a:rPr>
              <a:t>call” between source and destination</a:t>
            </a:r>
          </a:p>
          <a:p>
            <a:r>
              <a:rPr lang="en-US" altLang="en-US" sz="2400" dirty="0">
                <a:ea typeface="ＭＳ Ｐゴシック" panose="020B0600070205080204" pitchFamily="34" charset="-128"/>
              </a:rPr>
              <a:t>in diagram, each link has four circuits. </a:t>
            </a:r>
          </a:p>
          <a:p>
            <a:pPr marL="682625" lvl="1" indent="-225425"/>
            <a:r>
              <a:rPr lang="en-US" altLang="en-US" dirty="0">
                <a:ea typeface="ＭＳ Ｐゴシック" panose="020B0600070205080204" pitchFamily="34" charset="-128"/>
              </a:rPr>
              <a:t>call gets 2</a:t>
            </a:r>
            <a:r>
              <a:rPr lang="en-US" altLang="en-US" baseline="30000" dirty="0">
                <a:ea typeface="ＭＳ Ｐゴシック" panose="020B0600070205080204" pitchFamily="34" charset="-128"/>
              </a:rPr>
              <a:t>nd</a:t>
            </a:r>
            <a:r>
              <a:rPr lang="en-US" altLang="en-US" dirty="0">
                <a:ea typeface="ＭＳ Ｐゴシック" panose="020B0600070205080204" pitchFamily="34" charset="-128"/>
              </a:rPr>
              <a:t> circuit in top link and 1</a:t>
            </a:r>
            <a:r>
              <a:rPr lang="en-US" altLang="en-US" baseline="30000" dirty="0">
                <a:ea typeface="ＭＳ Ｐゴシック" panose="020B0600070205080204" pitchFamily="34" charset="-128"/>
              </a:rPr>
              <a:t>st</a:t>
            </a:r>
            <a:r>
              <a:rPr lang="en-US" altLang="en-US" dirty="0">
                <a:ea typeface="ＭＳ Ｐゴシック" panose="020B0600070205080204" pitchFamily="34" charset="-128"/>
              </a:rPr>
              <a:t> circuit in right link.</a:t>
            </a:r>
          </a:p>
          <a:p>
            <a:r>
              <a:rPr lang="en-US" altLang="en-US" sz="2400" dirty="0">
                <a:ea typeface="ＭＳ Ｐゴシック" panose="020B0600070205080204" pitchFamily="34" charset="-128"/>
              </a:rPr>
              <a:t>dedicated resources: no sharing</a:t>
            </a:r>
          </a:p>
          <a:p>
            <a:pPr marL="682625" lvl="1" indent="-225425"/>
            <a:r>
              <a:rPr lang="en-US" altLang="en-US" dirty="0">
                <a:ea typeface="Arial" panose="020B0604020202020204" pitchFamily="34" charset="0"/>
              </a:rPr>
              <a:t>circuit-like (guaranteed) performance</a:t>
            </a:r>
          </a:p>
          <a:p>
            <a:r>
              <a:rPr lang="en-US" altLang="en-US" sz="2400" dirty="0">
                <a:ea typeface="ＭＳ Ｐゴシック" panose="020B0600070205080204" pitchFamily="34" charset="-128"/>
              </a:rPr>
              <a:t>circuit segment idle if not used by call </a:t>
            </a:r>
            <a:r>
              <a:rPr lang="en-US" altLang="en-US" sz="2400" dirty="0">
                <a:solidFill>
                  <a:srgbClr val="000099"/>
                </a:solidFill>
                <a:ea typeface="ＭＳ Ｐゴシック" panose="020B0600070205080204" pitchFamily="34" charset="-128"/>
              </a:rPr>
              <a:t>(no sharing)</a:t>
            </a:r>
          </a:p>
          <a:p>
            <a:pPr marL="174625" indent="0">
              <a:buSzPct val="75000"/>
              <a:buNone/>
            </a:pPr>
            <a:endParaRPr lang="en-US" altLang="en-US" dirty="0"/>
          </a:p>
          <a:p>
            <a:endParaRPr lang="en-US" dirty="0"/>
          </a:p>
        </p:txBody>
      </p:sp>
      <p:sp>
        <p:nvSpPr>
          <p:cNvPr id="614" name="Rectangle 613">
            <a:extLst>
              <a:ext uri="{FF2B5EF4-FFF2-40B4-BE49-F238E27FC236}">
                <a16:creationId xmlns:a16="http://schemas.microsoft.com/office/drawing/2014/main" id="{C85B1EBD-FEC9-7D47-95F3-A01E91DC9894}"/>
              </a:ext>
            </a:extLst>
          </p:cNvPr>
          <p:cNvSpPr/>
          <p:nvPr/>
        </p:nvSpPr>
        <p:spPr bwMode="auto">
          <a:xfrm>
            <a:off x="8424977" y="2768303"/>
            <a:ext cx="1498678" cy="627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sp>
        <p:nvSpPr>
          <p:cNvPr id="631" name="Rectangle 630">
            <a:extLst>
              <a:ext uri="{FF2B5EF4-FFF2-40B4-BE49-F238E27FC236}">
                <a16:creationId xmlns:a16="http://schemas.microsoft.com/office/drawing/2014/main" id="{C07D9778-DC6E-7345-9465-FB3BB6CE8E90}"/>
              </a:ext>
            </a:extLst>
          </p:cNvPr>
          <p:cNvSpPr/>
          <p:nvPr/>
        </p:nvSpPr>
        <p:spPr bwMode="auto">
          <a:xfrm>
            <a:off x="8424977" y="2831058"/>
            <a:ext cx="1498678" cy="6275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sp>
        <p:nvSpPr>
          <p:cNvPr id="632" name="Rectangle 631">
            <a:extLst>
              <a:ext uri="{FF2B5EF4-FFF2-40B4-BE49-F238E27FC236}">
                <a16:creationId xmlns:a16="http://schemas.microsoft.com/office/drawing/2014/main" id="{61FD4856-E9C8-2A41-A5F2-E30BD123301C}"/>
              </a:ext>
            </a:extLst>
          </p:cNvPr>
          <p:cNvSpPr/>
          <p:nvPr/>
        </p:nvSpPr>
        <p:spPr bwMode="auto">
          <a:xfrm>
            <a:off x="8424977" y="2893815"/>
            <a:ext cx="1498678" cy="627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sp>
        <p:nvSpPr>
          <p:cNvPr id="633" name="Rectangle 632">
            <a:extLst>
              <a:ext uri="{FF2B5EF4-FFF2-40B4-BE49-F238E27FC236}">
                <a16:creationId xmlns:a16="http://schemas.microsoft.com/office/drawing/2014/main" id="{7AC453DB-05D4-EC4C-921B-39BF8237099E}"/>
              </a:ext>
            </a:extLst>
          </p:cNvPr>
          <p:cNvSpPr/>
          <p:nvPr/>
        </p:nvSpPr>
        <p:spPr bwMode="auto">
          <a:xfrm>
            <a:off x="8424977" y="2956570"/>
            <a:ext cx="1498678" cy="627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grpSp>
        <p:nvGrpSpPr>
          <p:cNvPr id="635" name="Group 75">
            <a:extLst>
              <a:ext uri="{FF2B5EF4-FFF2-40B4-BE49-F238E27FC236}">
                <a16:creationId xmlns:a16="http://schemas.microsoft.com/office/drawing/2014/main" id="{5F6DF9A5-3FFC-8C4A-BBDB-ED9D3E810747}"/>
              </a:ext>
            </a:extLst>
          </p:cNvPr>
          <p:cNvGrpSpPr>
            <a:grpSpLocks/>
          </p:cNvGrpSpPr>
          <p:nvPr/>
        </p:nvGrpSpPr>
        <p:grpSpPr bwMode="auto">
          <a:xfrm rot="5400000">
            <a:off x="7309151" y="3674784"/>
            <a:ext cx="1446966" cy="261562"/>
            <a:chOff x="4876800" y="1143000"/>
            <a:chExt cx="1752600" cy="304800"/>
          </a:xfrm>
        </p:grpSpPr>
        <p:sp>
          <p:nvSpPr>
            <p:cNvPr id="675" name="Rectangle 674">
              <a:extLst>
                <a:ext uri="{FF2B5EF4-FFF2-40B4-BE49-F238E27FC236}">
                  <a16:creationId xmlns:a16="http://schemas.microsoft.com/office/drawing/2014/main" id="{977C84FC-032A-8445-8061-6975ED8A7912}"/>
                </a:ext>
              </a:extLst>
            </p:cNvPr>
            <p:cNvSpPr/>
            <p:nvPr/>
          </p:nvSpPr>
          <p:spPr>
            <a:xfrm>
              <a:off x="4865941" y="1169772"/>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sp>
          <p:nvSpPr>
            <p:cNvPr id="676" name="Rectangle 675">
              <a:extLst>
                <a:ext uri="{FF2B5EF4-FFF2-40B4-BE49-F238E27FC236}">
                  <a16:creationId xmlns:a16="http://schemas.microsoft.com/office/drawing/2014/main" id="{B419306E-4AE4-9E46-8222-E9A57C016985}"/>
                </a:ext>
              </a:extLst>
            </p:cNvPr>
            <p:cNvSpPr/>
            <p:nvPr/>
          </p:nvSpPr>
          <p:spPr>
            <a:xfrm>
              <a:off x="4865941" y="1245972"/>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sp>
          <p:nvSpPr>
            <p:cNvPr id="677" name="Rectangle 676">
              <a:extLst>
                <a:ext uri="{FF2B5EF4-FFF2-40B4-BE49-F238E27FC236}">
                  <a16:creationId xmlns:a16="http://schemas.microsoft.com/office/drawing/2014/main" id="{3197829C-6518-5743-A13E-C28A17ADE787}"/>
                </a:ext>
              </a:extLst>
            </p:cNvPr>
            <p:cNvSpPr/>
            <p:nvPr/>
          </p:nvSpPr>
          <p:spPr>
            <a:xfrm>
              <a:off x="4865941" y="1322172"/>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sp>
          <p:nvSpPr>
            <p:cNvPr id="678" name="Rectangle 677">
              <a:extLst>
                <a:ext uri="{FF2B5EF4-FFF2-40B4-BE49-F238E27FC236}">
                  <a16:creationId xmlns:a16="http://schemas.microsoft.com/office/drawing/2014/main" id="{D024E2F3-1A4C-0644-95D3-3003554E779D}"/>
                </a:ext>
              </a:extLst>
            </p:cNvPr>
            <p:cNvSpPr/>
            <p:nvPr/>
          </p:nvSpPr>
          <p:spPr>
            <a:xfrm>
              <a:off x="4865941" y="1398372"/>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grpSp>
      <p:grpSp>
        <p:nvGrpSpPr>
          <p:cNvPr id="636" name="Group 80">
            <a:extLst>
              <a:ext uri="{FF2B5EF4-FFF2-40B4-BE49-F238E27FC236}">
                <a16:creationId xmlns:a16="http://schemas.microsoft.com/office/drawing/2014/main" id="{56F3148B-4ACA-6443-B079-C0ACA7BAE006}"/>
              </a:ext>
            </a:extLst>
          </p:cNvPr>
          <p:cNvGrpSpPr>
            <a:grpSpLocks/>
          </p:cNvGrpSpPr>
          <p:nvPr/>
        </p:nvGrpSpPr>
        <p:grpSpPr bwMode="auto">
          <a:xfrm>
            <a:off x="8509808" y="4656351"/>
            <a:ext cx="1479238" cy="251023"/>
            <a:chOff x="4876800" y="1143000"/>
            <a:chExt cx="1752600" cy="304800"/>
          </a:xfrm>
        </p:grpSpPr>
        <p:sp>
          <p:nvSpPr>
            <p:cNvPr id="671" name="Rectangle 670">
              <a:extLst>
                <a:ext uri="{FF2B5EF4-FFF2-40B4-BE49-F238E27FC236}">
                  <a16:creationId xmlns:a16="http://schemas.microsoft.com/office/drawing/2014/main" id="{80FE6752-34E1-E34F-A1F3-D2A6FE32F28D}"/>
                </a:ext>
              </a:extLst>
            </p:cNvPr>
            <p:cNvSpPr/>
            <p:nvPr/>
          </p:nvSpPr>
          <p:spPr>
            <a:xfrm>
              <a:off x="4876800" y="11430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sp>
          <p:nvSpPr>
            <p:cNvPr id="672" name="Rectangle 671">
              <a:extLst>
                <a:ext uri="{FF2B5EF4-FFF2-40B4-BE49-F238E27FC236}">
                  <a16:creationId xmlns:a16="http://schemas.microsoft.com/office/drawing/2014/main" id="{555D353A-0B50-B343-A01E-DE477259DB94}"/>
                </a:ext>
              </a:extLst>
            </p:cNvPr>
            <p:cNvSpPr/>
            <p:nvPr/>
          </p:nvSpPr>
          <p:spPr>
            <a:xfrm>
              <a:off x="4876800" y="12192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sp>
          <p:nvSpPr>
            <p:cNvPr id="673" name="Rectangle 672">
              <a:extLst>
                <a:ext uri="{FF2B5EF4-FFF2-40B4-BE49-F238E27FC236}">
                  <a16:creationId xmlns:a16="http://schemas.microsoft.com/office/drawing/2014/main" id="{8D8482C7-D95D-1A40-B1A5-03B3803003D0}"/>
                </a:ext>
              </a:extLst>
            </p:cNvPr>
            <p:cNvSpPr/>
            <p:nvPr/>
          </p:nvSpPr>
          <p:spPr>
            <a:xfrm>
              <a:off x="4876800" y="12954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sp>
          <p:nvSpPr>
            <p:cNvPr id="674" name="Rectangle 673">
              <a:extLst>
                <a:ext uri="{FF2B5EF4-FFF2-40B4-BE49-F238E27FC236}">
                  <a16:creationId xmlns:a16="http://schemas.microsoft.com/office/drawing/2014/main" id="{5E9D9B00-DD2C-5C45-B41D-E4131382D4BD}"/>
                </a:ext>
              </a:extLst>
            </p:cNvPr>
            <p:cNvSpPr/>
            <p:nvPr/>
          </p:nvSpPr>
          <p:spPr>
            <a:xfrm>
              <a:off x="4876800" y="13716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grpSp>
      <p:sp>
        <p:nvSpPr>
          <p:cNvPr id="637" name="Rectangle 636">
            <a:extLst>
              <a:ext uri="{FF2B5EF4-FFF2-40B4-BE49-F238E27FC236}">
                <a16:creationId xmlns:a16="http://schemas.microsoft.com/office/drawing/2014/main" id="{61AA9CF9-360C-1644-8229-070AF13E138A}"/>
              </a:ext>
            </a:extLst>
          </p:cNvPr>
          <p:cNvSpPr/>
          <p:nvPr/>
        </p:nvSpPr>
        <p:spPr bwMode="auto">
          <a:xfrm rot="5400000">
            <a:off x="9755990" y="3772869"/>
            <a:ext cx="1446966" cy="653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sp>
        <p:nvSpPr>
          <p:cNvPr id="638" name="Rectangle 637">
            <a:extLst>
              <a:ext uri="{FF2B5EF4-FFF2-40B4-BE49-F238E27FC236}">
                <a16:creationId xmlns:a16="http://schemas.microsoft.com/office/drawing/2014/main" id="{E9836985-853D-FD43-8624-3F7C8EFF868E}"/>
              </a:ext>
            </a:extLst>
          </p:cNvPr>
          <p:cNvSpPr/>
          <p:nvPr/>
        </p:nvSpPr>
        <p:spPr bwMode="auto">
          <a:xfrm rot="5400000">
            <a:off x="9690600" y="3772869"/>
            <a:ext cx="1446966" cy="653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sp>
        <p:nvSpPr>
          <p:cNvPr id="639" name="Rectangle 638">
            <a:extLst>
              <a:ext uri="{FF2B5EF4-FFF2-40B4-BE49-F238E27FC236}">
                <a16:creationId xmlns:a16="http://schemas.microsoft.com/office/drawing/2014/main" id="{2C3B99FD-EBC3-CC42-B85E-90D4E22B5F96}"/>
              </a:ext>
            </a:extLst>
          </p:cNvPr>
          <p:cNvSpPr/>
          <p:nvPr/>
        </p:nvSpPr>
        <p:spPr bwMode="auto">
          <a:xfrm rot="5400000">
            <a:off x="9625209" y="3772869"/>
            <a:ext cx="1446966" cy="653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sp>
        <p:nvSpPr>
          <p:cNvPr id="641" name="Rectangle 640">
            <a:extLst>
              <a:ext uri="{FF2B5EF4-FFF2-40B4-BE49-F238E27FC236}">
                <a16:creationId xmlns:a16="http://schemas.microsoft.com/office/drawing/2014/main" id="{1D7794B1-F2B2-5747-B891-005F045539B2}"/>
              </a:ext>
            </a:extLst>
          </p:cNvPr>
          <p:cNvSpPr/>
          <p:nvPr/>
        </p:nvSpPr>
        <p:spPr bwMode="auto">
          <a:xfrm rot="5400000">
            <a:off x="9559819" y="3772869"/>
            <a:ext cx="1446966" cy="6539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grpSp>
        <p:nvGrpSpPr>
          <p:cNvPr id="650" name="Group 100">
            <a:extLst>
              <a:ext uri="{FF2B5EF4-FFF2-40B4-BE49-F238E27FC236}">
                <a16:creationId xmlns:a16="http://schemas.microsoft.com/office/drawing/2014/main" id="{0639FADE-DF07-BC40-93A4-C1CAB6AE0566}"/>
              </a:ext>
            </a:extLst>
          </p:cNvPr>
          <p:cNvGrpSpPr>
            <a:grpSpLocks/>
          </p:cNvGrpSpPr>
          <p:nvPr/>
        </p:nvGrpSpPr>
        <p:grpSpPr bwMode="auto">
          <a:xfrm>
            <a:off x="10013910" y="1711520"/>
            <a:ext cx="701622" cy="568387"/>
            <a:chOff x="-44" y="1473"/>
            <a:chExt cx="981" cy="1105"/>
          </a:xfrm>
        </p:grpSpPr>
        <p:pic>
          <p:nvPicPr>
            <p:cNvPr id="669" name="Picture 101" descr="desktop_computer_stylized_medium">
              <a:extLst>
                <a:ext uri="{FF2B5EF4-FFF2-40B4-BE49-F238E27FC236}">
                  <a16:creationId xmlns:a16="http://schemas.microsoft.com/office/drawing/2014/main" id="{BA6FF0DF-0F0E-DD48-A690-E164D934CA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0" name="Freeform 102">
              <a:extLst>
                <a:ext uri="{FF2B5EF4-FFF2-40B4-BE49-F238E27FC236}">
                  <a16:creationId xmlns:a16="http://schemas.microsoft.com/office/drawing/2014/main" id="{C32A6522-BD56-1741-9275-687F917D71BF}"/>
                </a:ext>
              </a:extLst>
            </p:cNvPr>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54" name="Rectangle 653">
            <a:extLst>
              <a:ext uri="{FF2B5EF4-FFF2-40B4-BE49-F238E27FC236}">
                <a16:creationId xmlns:a16="http://schemas.microsoft.com/office/drawing/2014/main" id="{9D887EB2-57DD-3145-BFC4-C5FAB2A34C2C}"/>
              </a:ext>
            </a:extLst>
          </p:cNvPr>
          <p:cNvSpPr/>
          <p:nvPr/>
        </p:nvSpPr>
        <p:spPr bwMode="auto">
          <a:xfrm rot="2465437" flipV="1">
            <a:off x="10213493" y="4720899"/>
            <a:ext cx="581445" cy="6454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sp>
        <p:nvSpPr>
          <p:cNvPr id="718" name="Rectangle 717">
            <a:extLst>
              <a:ext uri="{FF2B5EF4-FFF2-40B4-BE49-F238E27FC236}">
                <a16:creationId xmlns:a16="http://schemas.microsoft.com/office/drawing/2014/main" id="{A3B2F961-4F5F-024A-9053-8BCA979B88C9}"/>
              </a:ext>
            </a:extLst>
          </p:cNvPr>
          <p:cNvSpPr/>
          <p:nvPr/>
        </p:nvSpPr>
        <p:spPr bwMode="auto">
          <a:xfrm>
            <a:off x="7105364" y="4795380"/>
            <a:ext cx="493905" cy="683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sp>
        <p:nvSpPr>
          <p:cNvPr id="719" name="Rectangle 718">
            <a:extLst>
              <a:ext uri="{FF2B5EF4-FFF2-40B4-BE49-F238E27FC236}">
                <a16:creationId xmlns:a16="http://schemas.microsoft.com/office/drawing/2014/main" id="{AD473EEA-73C2-5D46-8AAF-564095CFE88B}"/>
              </a:ext>
            </a:extLst>
          </p:cNvPr>
          <p:cNvSpPr/>
          <p:nvPr/>
        </p:nvSpPr>
        <p:spPr bwMode="auto">
          <a:xfrm rot="5400000">
            <a:off x="7722581" y="2362276"/>
            <a:ext cx="513165" cy="6978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sp>
        <p:nvSpPr>
          <p:cNvPr id="720" name="Rectangle 719">
            <a:extLst>
              <a:ext uri="{FF2B5EF4-FFF2-40B4-BE49-F238E27FC236}">
                <a16:creationId xmlns:a16="http://schemas.microsoft.com/office/drawing/2014/main" id="{C0FDD0FD-5960-3748-B19E-88536C7DDE78}"/>
              </a:ext>
            </a:extLst>
          </p:cNvPr>
          <p:cNvSpPr/>
          <p:nvPr/>
        </p:nvSpPr>
        <p:spPr bwMode="auto">
          <a:xfrm rot="5400000">
            <a:off x="7825925" y="5242087"/>
            <a:ext cx="493905" cy="683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sp>
        <p:nvSpPr>
          <p:cNvPr id="721" name="Rectangle 720">
            <a:extLst>
              <a:ext uri="{FF2B5EF4-FFF2-40B4-BE49-F238E27FC236}">
                <a16:creationId xmlns:a16="http://schemas.microsoft.com/office/drawing/2014/main" id="{7E2AD029-98F7-B040-85B4-C43FAD1EB81B}"/>
              </a:ext>
            </a:extLst>
          </p:cNvPr>
          <p:cNvSpPr/>
          <p:nvPr/>
        </p:nvSpPr>
        <p:spPr bwMode="auto">
          <a:xfrm rot="5400000">
            <a:off x="10201295" y="5217275"/>
            <a:ext cx="493905" cy="6833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sp>
        <p:nvSpPr>
          <p:cNvPr id="722" name="Rectangle 721">
            <a:extLst>
              <a:ext uri="{FF2B5EF4-FFF2-40B4-BE49-F238E27FC236}">
                <a16:creationId xmlns:a16="http://schemas.microsoft.com/office/drawing/2014/main" id="{52375AB8-0401-BC40-BE25-F5671327B1FC}"/>
              </a:ext>
            </a:extLst>
          </p:cNvPr>
          <p:cNvSpPr/>
          <p:nvPr/>
        </p:nvSpPr>
        <p:spPr bwMode="auto">
          <a:xfrm rot="10800000">
            <a:off x="10882518" y="4775822"/>
            <a:ext cx="493905" cy="683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sp>
        <p:nvSpPr>
          <p:cNvPr id="723" name="Rectangle 722">
            <a:extLst>
              <a:ext uri="{FF2B5EF4-FFF2-40B4-BE49-F238E27FC236}">
                <a16:creationId xmlns:a16="http://schemas.microsoft.com/office/drawing/2014/main" id="{B1C6849C-11AE-A842-BDEB-776A39D89F36}"/>
              </a:ext>
            </a:extLst>
          </p:cNvPr>
          <p:cNvSpPr/>
          <p:nvPr/>
        </p:nvSpPr>
        <p:spPr bwMode="auto">
          <a:xfrm>
            <a:off x="7002625" y="2887816"/>
            <a:ext cx="493905" cy="683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sp>
        <p:nvSpPr>
          <p:cNvPr id="724" name="Rectangle 723">
            <a:extLst>
              <a:ext uri="{FF2B5EF4-FFF2-40B4-BE49-F238E27FC236}">
                <a16:creationId xmlns:a16="http://schemas.microsoft.com/office/drawing/2014/main" id="{8024D8C7-10CA-5A41-B97C-725ABAF0833D}"/>
              </a:ext>
            </a:extLst>
          </p:cNvPr>
          <p:cNvSpPr/>
          <p:nvPr/>
        </p:nvSpPr>
        <p:spPr bwMode="auto">
          <a:xfrm>
            <a:off x="10811014" y="2867389"/>
            <a:ext cx="493905" cy="683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sp>
        <p:nvSpPr>
          <p:cNvPr id="725" name="Rectangle 724">
            <a:extLst>
              <a:ext uri="{FF2B5EF4-FFF2-40B4-BE49-F238E27FC236}">
                <a16:creationId xmlns:a16="http://schemas.microsoft.com/office/drawing/2014/main" id="{14264F35-7A0D-DF4B-83B3-4CAF1770C5DA}"/>
              </a:ext>
            </a:extLst>
          </p:cNvPr>
          <p:cNvSpPr/>
          <p:nvPr/>
        </p:nvSpPr>
        <p:spPr bwMode="auto">
          <a:xfrm rot="5400000">
            <a:off x="10115327" y="2348120"/>
            <a:ext cx="493905" cy="683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grpSp>
        <p:nvGrpSpPr>
          <p:cNvPr id="613" name="Group 100">
            <a:extLst>
              <a:ext uri="{FF2B5EF4-FFF2-40B4-BE49-F238E27FC236}">
                <a16:creationId xmlns:a16="http://schemas.microsoft.com/office/drawing/2014/main" id="{DBC0414B-31F1-1C4C-8261-EE67F4607DC0}"/>
              </a:ext>
            </a:extLst>
          </p:cNvPr>
          <p:cNvGrpSpPr>
            <a:grpSpLocks/>
          </p:cNvGrpSpPr>
          <p:nvPr/>
        </p:nvGrpSpPr>
        <p:grpSpPr bwMode="auto">
          <a:xfrm>
            <a:off x="9946631" y="5393995"/>
            <a:ext cx="703389" cy="568387"/>
            <a:chOff x="-44" y="1473"/>
            <a:chExt cx="981" cy="1105"/>
          </a:xfrm>
        </p:grpSpPr>
        <p:pic>
          <p:nvPicPr>
            <p:cNvPr id="687" name="Picture 101" descr="desktop_computer_stylized_medium">
              <a:extLst>
                <a:ext uri="{FF2B5EF4-FFF2-40B4-BE49-F238E27FC236}">
                  <a16:creationId xmlns:a16="http://schemas.microsoft.com/office/drawing/2014/main" id="{90934AB2-F45B-D54D-B91B-92C3572EB4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8" name="Freeform 102">
              <a:extLst>
                <a:ext uri="{FF2B5EF4-FFF2-40B4-BE49-F238E27FC236}">
                  <a16:creationId xmlns:a16="http://schemas.microsoft.com/office/drawing/2014/main" id="{DDB06B17-0C65-DF43-A056-8E67D11A00CB}"/>
                </a:ext>
              </a:extLst>
            </p:cNvPr>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12" name="Group 100">
            <a:extLst>
              <a:ext uri="{FF2B5EF4-FFF2-40B4-BE49-F238E27FC236}">
                <a16:creationId xmlns:a16="http://schemas.microsoft.com/office/drawing/2014/main" id="{604FD66B-8A15-8341-9AA9-BC9C0069CF6C}"/>
              </a:ext>
            </a:extLst>
          </p:cNvPr>
          <p:cNvGrpSpPr>
            <a:grpSpLocks/>
          </p:cNvGrpSpPr>
          <p:nvPr/>
        </p:nvGrpSpPr>
        <p:grpSpPr bwMode="auto">
          <a:xfrm>
            <a:off x="7560992" y="1744853"/>
            <a:ext cx="703389" cy="568387"/>
            <a:chOff x="-44" y="1473"/>
            <a:chExt cx="981" cy="1105"/>
          </a:xfrm>
        </p:grpSpPr>
        <p:pic>
          <p:nvPicPr>
            <p:cNvPr id="689" name="Picture 101" descr="desktop_computer_stylized_medium">
              <a:extLst>
                <a:ext uri="{FF2B5EF4-FFF2-40B4-BE49-F238E27FC236}">
                  <a16:creationId xmlns:a16="http://schemas.microsoft.com/office/drawing/2014/main" id="{8EC12789-4A74-CD4E-A96A-BA0B134A47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0" name="Freeform 102">
              <a:extLst>
                <a:ext uri="{FF2B5EF4-FFF2-40B4-BE49-F238E27FC236}">
                  <a16:creationId xmlns:a16="http://schemas.microsoft.com/office/drawing/2014/main" id="{1C9CAF4D-3912-2C4B-94EA-BFD60B5F828B}"/>
                </a:ext>
              </a:extLst>
            </p:cNvPr>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27" name="Group 726">
            <a:extLst>
              <a:ext uri="{FF2B5EF4-FFF2-40B4-BE49-F238E27FC236}">
                <a16:creationId xmlns:a16="http://schemas.microsoft.com/office/drawing/2014/main" id="{2A8EF875-64B6-FB4D-BBD1-BB83115D41F6}"/>
              </a:ext>
            </a:extLst>
          </p:cNvPr>
          <p:cNvGrpSpPr/>
          <p:nvPr/>
        </p:nvGrpSpPr>
        <p:grpSpPr>
          <a:xfrm>
            <a:off x="7484685" y="2654601"/>
            <a:ext cx="946204" cy="493906"/>
            <a:chOff x="7493876" y="2774731"/>
            <a:chExt cx="1481958" cy="894622"/>
          </a:xfrm>
        </p:grpSpPr>
        <p:sp>
          <p:nvSpPr>
            <p:cNvPr id="728" name="Freeform 727">
              <a:extLst>
                <a:ext uri="{FF2B5EF4-FFF2-40B4-BE49-F238E27FC236}">
                  <a16:creationId xmlns:a16="http://schemas.microsoft.com/office/drawing/2014/main" id="{2C68BD66-9CBB-6D44-8BC8-E664FE1011D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729" name="Oval 728">
              <a:extLst>
                <a:ext uri="{FF2B5EF4-FFF2-40B4-BE49-F238E27FC236}">
                  <a16:creationId xmlns:a16="http://schemas.microsoft.com/office/drawing/2014/main" id="{AAD7E178-EB97-9D49-BA85-B61E5871BFF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730" name="Group 729">
              <a:extLst>
                <a:ext uri="{FF2B5EF4-FFF2-40B4-BE49-F238E27FC236}">
                  <a16:creationId xmlns:a16="http://schemas.microsoft.com/office/drawing/2014/main" id="{4C398AB5-D40E-9D45-9D9F-3195710DFE88}"/>
                </a:ext>
              </a:extLst>
            </p:cNvPr>
            <p:cNvGrpSpPr/>
            <p:nvPr/>
          </p:nvGrpSpPr>
          <p:grpSpPr>
            <a:xfrm>
              <a:off x="7713663" y="2848339"/>
              <a:ext cx="1042107" cy="425543"/>
              <a:chOff x="7786941" y="2884917"/>
              <a:chExt cx="897649" cy="353919"/>
            </a:xfrm>
          </p:grpSpPr>
          <p:sp>
            <p:nvSpPr>
              <p:cNvPr id="731" name="Freeform 730">
                <a:extLst>
                  <a:ext uri="{FF2B5EF4-FFF2-40B4-BE49-F238E27FC236}">
                    <a16:creationId xmlns:a16="http://schemas.microsoft.com/office/drawing/2014/main" id="{5E9BAF8A-BA27-434D-91A2-E0D5DB090EF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32" name="Freeform 731">
                <a:extLst>
                  <a:ext uri="{FF2B5EF4-FFF2-40B4-BE49-F238E27FC236}">
                    <a16:creationId xmlns:a16="http://schemas.microsoft.com/office/drawing/2014/main" id="{7239671D-647B-C046-933C-48E52C3A133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33" name="Freeform 732">
                <a:extLst>
                  <a:ext uri="{FF2B5EF4-FFF2-40B4-BE49-F238E27FC236}">
                    <a16:creationId xmlns:a16="http://schemas.microsoft.com/office/drawing/2014/main" id="{72FEAD2C-B342-D84B-83AF-B34BD5B7B0E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34" name="Freeform 733">
                <a:extLst>
                  <a:ext uri="{FF2B5EF4-FFF2-40B4-BE49-F238E27FC236}">
                    <a16:creationId xmlns:a16="http://schemas.microsoft.com/office/drawing/2014/main" id="{BA83E8B5-18C5-D947-9CC6-154512253CF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735" name="Group 734">
            <a:extLst>
              <a:ext uri="{FF2B5EF4-FFF2-40B4-BE49-F238E27FC236}">
                <a16:creationId xmlns:a16="http://schemas.microsoft.com/office/drawing/2014/main" id="{EBC6C3DB-3DD5-5143-813B-D24B718ED06D}"/>
              </a:ext>
            </a:extLst>
          </p:cNvPr>
          <p:cNvGrpSpPr/>
          <p:nvPr/>
        </p:nvGrpSpPr>
        <p:grpSpPr>
          <a:xfrm>
            <a:off x="7567435" y="4520082"/>
            <a:ext cx="946204" cy="493906"/>
            <a:chOff x="7493876" y="2774731"/>
            <a:chExt cx="1481958" cy="894622"/>
          </a:xfrm>
        </p:grpSpPr>
        <p:sp>
          <p:nvSpPr>
            <p:cNvPr id="736" name="Freeform 735">
              <a:extLst>
                <a:ext uri="{FF2B5EF4-FFF2-40B4-BE49-F238E27FC236}">
                  <a16:creationId xmlns:a16="http://schemas.microsoft.com/office/drawing/2014/main" id="{5E0EBE43-DDB6-B548-BB2C-D6B6C1DAB7F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737" name="Oval 736">
              <a:extLst>
                <a:ext uri="{FF2B5EF4-FFF2-40B4-BE49-F238E27FC236}">
                  <a16:creationId xmlns:a16="http://schemas.microsoft.com/office/drawing/2014/main" id="{BA79F427-8F60-1544-A84F-64AC0287445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738" name="Group 737">
              <a:extLst>
                <a:ext uri="{FF2B5EF4-FFF2-40B4-BE49-F238E27FC236}">
                  <a16:creationId xmlns:a16="http://schemas.microsoft.com/office/drawing/2014/main" id="{A6D233C7-8EB7-9B41-86B6-FC01A8976B2D}"/>
                </a:ext>
              </a:extLst>
            </p:cNvPr>
            <p:cNvGrpSpPr/>
            <p:nvPr/>
          </p:nvGrpSpPr>
          <p:grpSpPr>
            <a:xfrm>
              <a:off x="7713663" y="2848339"/>
              <a:ext cx="1042107" cy="425543"/>
              <a:chOff x="7786941" y="2884917"/>
              <a:chExt cx="897649" cy="353919"/>
            </a:xfrm>
          </p:grpSpPr>
          <p:sp>
            <p:nvSpPr>
              <p:cNvPr id="739" name="Freeform 738">
                <a:extLst>
                  <a:ext uri="{FF2B5EF4-FFF2-40B4-BE49-F238E27FC236}">
                    <a16:creationId xmlns:a16="http://schemas.microsoft.com/office/drawing/2014/main" id="{2DA248B7-610E-C34C-9FF3-57CCF829D46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40" name="Freeform 739">
                <a:extLst>
                  <a:ext uri="{FF2B5EF4-FFF2-40B4-BE49-F238E27FC236}">
                    <a16:creationId xmlns:a16="http://schemas.microsoft.com/office/drawing/2014/main" id="{9FD796FE-DDA7-CD43-8C1A-AD4F25774F8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41" name="Freeform 740">
                <a:extLst>
                  <a:ext uri="{FF2B5EF4-FFF2-40B4-BE49-F238E27FC236}">
                    <a16:creationId xmlns:a16="http://schemas.microsoft.com/office/drawing/2014/main" id="{6009BDFD-2C6D-324C-B98C-379BF8D4442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42" name="Freeform 741">
                <a:extLst>
                  <a:ext uri="{FF2B5EF4-FFF2-40B4-BE49-F238E27FC236}">
                    <a16:creationId xmlns:a16="http://schemas.microsoft.com/office/drawing/2014/main" id="{04C2B104-2DF7-EC43-A8ED-F9900D3FC6F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743" name="Group 742">
            <a:extLst>
              <a:ext uri="{FF2B5EF4-FFF2-40B4-BE49-F238E27FC236}">
                <a16:creationId xmlns:a16="http://schemas.microsoft.com/office/drawing/2014/main" id="{8910879B-032A-764B-B8A5-A88D63D74D64}"/>
              </a:ext>
            </a:extLst>
          </p:cNvPr>
          <p:cNvGrpSpPr/>
          <p:nvPr/>
        </p:nvGrpSpPr>
        <p:grpSpPr>
          <a:xfrm>
            <a:off x="9940980" y="4520082"/>
            <a:ext cx="946204" cy="493906"/>
            <a:chOff x="7493876" y="2774731"/>
            <a:chExt cx="1481958" cy="894622"/>
          </a:xfrm>
        </p:grpSpPr>
        <p:sp>
          <p:nvSpPr>
            <p:cNvPr id="744" name="Freeform 743">
              <a:extLst>
                <a:ext uri="{FF2B5EF4-FFF2-40B4-BE49-F238E27FC236}">
                  <a16:creationId xmlns:a16="http://schemas.microsoft.com/office/drawing/2014/main" id="{D1149133-C350-2D42-8C9E-58585EBAF37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745" name="Oval 744">
              <a:extLst>
                <a:ext uri="{FF2B5EF4-FFF2-40B4-BE49-F238E27FC236}">
                  <a16:creationId xmlns:a16="http://schemas.microsoft.com/office/drawing/2014/main" id="{12C3EB20-8219-694C-85F2-6998D9337F6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746" name="Group 745">
              <a:extLst>
                <a:ext uri="{FF2B5EF4-FFF2-40B4-BE49-F238E27FC236}">
                  <a16:creationId xmlns:a16="http://schemas.microsoft.com/office/drawing/2014/main" id="{162CB454-0231-9744-8F9B-C6B6BD5914CB}"/>
                </a:ext>
              </a:extLst>
            </p:cNvPr>
            <p:cNvGrpSpPr/>
            <p:nvPr/>
          </p:nvGrpSpPr>
          <p:grpSpPr>
            <a:xfrm>
              <a:off x="7713663" y="2848339"/>
              <a:ext cx="1042107" cy="425543"/>
              <a:chOff x="7786941" y="2884917"/>
              <a:chExt cx="897649" cy="353919"/>
            </a:xfrm>
          </p:grpSpPr>
          <p:sp>
            <p:nvSpPr>
              <p:cNvPr id="747" name="Freeform 746">
                <a:extLst>
                  <a:ext uri="{FF2B5EF4-FFF2-40B4-BE49-F238E27FC236}">
                    <a16:creationId xmlns:a16="http://schemas.microsoft.com/office/drawing/2014/main" id="{8D7DE494-08F1-5B41-8C0A-D66274850B8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48" name="Freeform 747">
                <a:extLst>
                  <a:ext uri="{FF2B5EF4-FFF2-40B4-BE49-F238E27FC236}">
                    <a16:creationId xmlns:a16="http://schemas.microsoft.com/office/drawing/2014/main" id="{2A784FA2-85FF-7148-B9DC-8DE272915AD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49" name="Freeform 748">
                <a:extLst>
                  <a:ext uri="{FF2B5EF4-FFF2-40B4-BE49-F238E27FC236}">
                    <a16:creationId xmlns:a16="http://schemas.microsoft.com/office/drawing/2014/main" id="{8B03338E-B45A-FA4B-BFE9-2D0AB4D34AC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50" name="Freeform 749">
                <a:extLst>
                  <a:ext uri="{FF2B5EF4-FFF2-40B4-BE49-F238E27FC236}">
                    <a16:creationId xmlns:a16="http://schemas.microsoft.com/office/drawing/2014/main" id="{7D974B2C-FE1D-6349-A955-0E444D91105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751" name="Group 750">
            <a:extLst>
              <a:ext uri="{FF2B5EF4-FFF2-40B4-BE49-F238E27FC236}">
                <a16:creationId xmlns:a16="http://schemas.microsoft.com/office/drawing/2014/main" id="{08A7BD84-7E3B-0547-8C3C-4A918614BC02}"/>
              </a:ext>
            </a:extLst>
          </p:cNvPr>
          <p:cNvGrpSpPr/>
          <p:nvPr/>
        </p:nvGrpSpPr>
        <p:grpSpPr>
          <a:xfrm>
            <a:off x="9889177" y="2634520"/>
            <a:ext cx="946204" cy="493906"/>
            <a:chOff x="7493876" y="2774731"/>
            <a:chExt cx="1481958" cy="894622"/>
          </a:xfrm>
        </p:grpSpPr>
        <p:sp>
          <p:nvSpPr>
            <p:cNvPr id="752" name="Freeform 751">
              <a:extLst>
                <a:ext uri="{FF2B5EF4-FFF2-40B4-BE49-F238E27FC236}">
                  <a16:creationId xmlns:a16="http://schemas.microsoft.com/office/drawing/2014/main" id="{55DE6B73-3A96-5C48-9E14-F3E52551624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753" name="Oval 752">
              <a:extLst>
                <a:ext uri="{FF2B5EF4-FFF2-40B4-BE49-F238E27FC236}">
                  <a16:creationId xmlns:a16="http://schemas.microsoft.com/office/drawing/2014/main" id="{0C2E4634-ECD7-1A42-BFF3-1C3C12DFDC4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754" name="Group 753">
              <a:extLst>
                <a:ext uri="{FF2B5EF4-FFF2-40B4-BE49-F238E27FC236}">
                  <a16:creationId xmlns:a16="http://schemas.microsoft.com/office/drawing/2014/main" id="{F0FBBA43-0B28-DB47-93A2-4CF98D644EF4}"/>
                </a:ext>
              </a:extLst>
            </p:cNvPr>
            <p:cNvGrpSpPr/>
            <p:nvPr/>
          </p:nvGrpSpPr>
          <p:grpSpPr>
            <a:xfrm>
              <a:off x="7713663" y="2848339"/>
              <a:ext cx="1042107" cy="425543"/>
              <a:chOff x="7786941" y="2884917"/>
              <a:chExt cx="897649" cy="353919"/>
            </a:xfrm>
          </p:grpSpPr>
          <p:sp>
            <p:nvSpPr>
              <p:cNvPr id="755" name="Freeform 754">
                <a:extLst>
                  <a:ext uri="{FF2B5EF4-FFF2-40B4-BE49-F238E27FC236}">
                    <a16:creationId xmlns:a16="http://schemas.microsoft.com/office/drawing/2014/main" id="{D329D7EE-AD76-AB4B-953F-A01C8B47B8F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56" name="Freeform 755">
                <a:extLst>
                  <a:ext uri="{FF2B5EF4-FFF2-40B4-BE49-F238E27FC236}">
                    <a16:creationId xmlns:a16="http://schemas.microsoft.com/office/drawing/2014/main" id="{589A456E-CB6E-0749-A626-282D17A7162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57" name="Freeform 756">
                <a:extLst>
                  <a:ext uri="{FF2B5EF4-FFF2-40B4-BE49-F238E27FC236}">
                    <a16:creationId xmlns:a16="http://schemas.microsoft.com/office/drawing/2014/main" id="{6618F299-10D3-6B46-9FD8-919E6C98C6F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58" name="Freeform 757">
                <a:extLst>
                  <a:ext uri="{FF2B5EF4-FFF2-40B4-BE49-F238E27FC236}">
                    <a16:creationId xmlns:a16="http://schemas.microsoft.com/office/drawing/2014/main" id="{514AE89A-3BDD-0546-829A-1EBCB7AB9A0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652" name="Rectangle 651">
            <a:extLst>
              <a:ext uri="{FF2B5EF4-FFF2-40B4-BE49-F238E27FC236}">
                <a16:creationId xmlns:a16="http://schemas.microsoft.com/office/drawing/2014/main" id="{5035FBDB-8E25-7842-8C98-159D52E79B52}"/>
              </a:ext>
            </a:extLst>
          </p:cNvPr>
          <p:cNvSpPr/>
          <p:nvPr/>
        </p:nvSpPr>
        <p:spPr bwMode="auto">
          <a:xfrm rot="1634516">
            <a:off x="7940837" y="2709093"/>
            <a:ext cx="535922" cy="7318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sp>
        <p:nvSpPr>
          <p:cNvPr id="759" name="Rectangle 758">
            <a:extLst>
              <a:ext uri="{FF2B5EF4-FFF2-40B4-BE49-F238E27FC236}">
                <a16:creationId xmlns:a16="http://schemas.microsoft.com/office/drawing/2014/main" id="{CB9C91AF-8BEA-E84C-A2CC-A7D82A5CAB1D}"/>
              </a:ext>
            </a:extLst>
          </p:cNvPr>
          <p:cNvSpPr/>
          <p:nvPr/>
        </p:nvSpPr>
        <p:spPr bwMode="auto">
          <a:xfrm rot="2101064">
            <a:off x="9817292" y="2970721"/>
            <a:ext cx="535922" cy="7318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sp>
        <p:nvSpPr>
          <p:cNvPr id="760" name="Rectangle 759">
            <a:extLst>
              <a:ext uri="{FF2B5EF4-FFF2-40B4-BE49-F238E27FC236}">
                <a16:creationId xmlns:a16="http://schemas.microsoft.com/office/drawing/2014/main" id="{9DA88FB0-7AC5-3744-B89B-48F2B2492C28}"/>
              </a:ext>
            </a:extLst>
          </p:cNvPr>
          <p:cNvSpPr/>
          <p:nvPr/>
        </p:nvSpPr>
        <p:spPr bwMode="auto">
          <a:xfrm rot="4253584">
            <a:off x="10096993" y="4729744"/>
            <a:ext cx="547683" cy="7578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sp>
        <p:nvSpPr>
          <p:cNvPr id="77" name="Content Placeholder 2">
            <a:extLst>
              <a:ext uri="{FF2B5EF4-FFF2-40B4-BE49-F238E27FC236}">
                <a16:creationId xmlns:a16="http://schemas.microsoft.com/office/drawing/2014/main" id="{7CFDA170-11D3-5541-8A4F-1A2253DC8FAC}"/>
              </a:ext>
            </a:extLst>
          </p:cNvPr>
          <p:cNvSpPr txBox="1">
            <a:spLocks/>
          </p:cNvSpPr>
          <p:nvPr/>
        </p:nvSpPr>
        <p:spPr>
          <a:xfrm>
            <a:off x="893203" y="5522187"/>
            <a:ext cx="6884498" cy="904172"/>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commonly used in traditional telephone networks</a:t>
            </a:r>
          </a:p>
          <a:p>
            <a:pPr marL="174625" marR="0" lvl="0" indent="0" algn="l" defTabSz="914400" rtl="0" eaLnBrk="1" fontAlgn="auto" latinLnBrk="0" hangingPunct="1">
              <a:lnSpc>
                <a:spcPct val="90000"/>
              </a:lnSpc>
              <a:spcBef>
                <a:spcPts val="1000"/>
              </a:spcBef>
              <a:spcAft>
                <a:spcPts val="0"/>
              </a:spcAft>
              <a:buClr>
                <a:srgbClr val="0000A3"/>
              </a:buClr>
              <a:buSzPct val="75000"/>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8" name="Slide Number Placeholder 5">
            <a:extLst>
              <a:ext uri="{FF2B5EF4-FFF2-40B4-BE49-F238E27FC236}">
                <a16:creationId xmlns:a16="http://schemas.microsoft.com/office/drawing/2014/main" id="{E94B8DB8-C7EF-7A40-8154-BF28A6185E5B}"/>
              </a:ext>
            </a:extLst>
          </p:cNvPr>
          <p:cNvSpPr>
            <a:spLocks noGrp="1"/>
          </p:cNvSpPr>
          <p:nvPr>
            <p:ph type="sldNum" sz="quarter" idx="4"/>
          </p:nvPr>
        </p:nvSpPr>
        <p:spPr>
          <a:xfrm>
            <a:off x="9219616" y="6443089"/>
            <a:ext cx="2743200" cy="365125"/>
          </a:xfrm>
        </p:spPr>
        <p:txBody>
          <a:bodyPr/>
          <a:lstStyle/>
          <a:p>
            <a:r>
              <a:rPr lang="en-US" dirty="0"/>
              <a:t>Introduction: 1-</a:t>
            </a:r>
            <a:fld id="{C4204591-24BD-A542-B9D5-F8D8A88D2FEE}" type="slidenum">
              <a:rPr lang="en-US" smtClean="0"/>
              <a:pPr/>
              <a:t>11</a:t>
            </a:fld>
            <a:endParaRPr lang="en-US" dirty="0"/>
          </a:p>
        </p:txBody>
      </p:sp>
    </p:spTree>
    <p:extLst>
      <p:ext uri="{BB962C8B-B14F-4D97-AF65-F5344CB8AC3E}">
        <p14:creationId xmlns:p14="http://schemas.microsoft.com/office/powerpoint/2010/main" val="331531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dissolv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dissolve">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77">
                                            <p:txEl>
                                              <p:pRg st="0" end="0"/>
                                            </p:txEl>
                                          </p:spTgt>
                                        </p:tgtEl>
                                        <p:attrNameLst>
                                          <p:attrName>style.visibility</p:attrName>
                                        </p:attrNameLst>
                                      </p:cBhvr>
                                      <p:to>
                                        <p:strVal val="visible"/>
                                      </p:to>
                                    </p:set>
                                    <p:animEffect transition="in" filter="dissolve">
                                      <p:cBhvr>
                                        <p:cTn id="28" dur="500"/>
                                        <p:tgtEl>
                                          <p:spTgt spid="7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25267" y="336191"/>
            <a:ext cx="10515600" cy="894622"/>
          </a:xfrm>
        </p:spPr>
        <p:txBody>
          <a:bodyPr/>
          <a:lstStyle/>
          <a:p>
            <a:r>
              <a:rPr lang="en-US" altLang="ja-JP" dirty="0"/>
              <a:t>Circuit switching: FDM and TDM</a:t>
            </a:r>
            <a:endParaRPr lang="en-US" dirty="0"/>
          </a:p>
        </p:txBody>
      </p:sp>
      <p:grpSp>
        <p:nvGrpSpPr>
          <p:cNvPr id="80" name="Group 5">
            <a:extLst>
              <a:ext uri="{FF2B5EF4-FFF2-40B4-BE49-F238E27FC236}">
                <a16:creationId xmlns:a16="http://schemas.microsoft.com/office/drawing/2014/main" id="{9E8B7F63-E037-EA42-8DA6-CB6014E4199C}"/>
              </a:ext>
            </a:extLst>
          </p:cNvPr>
          <p:cNvGrpSpPr>
            <a:grpSpLocks/>
          </p:cNvGrpSpPr>
          <p:nvPr/>
        </p:nvGrpSpPr>
        <p:grpSpPr bwMode="auto">
          <a:xfrm>
            <a:off x="6232444" y="2059358"/>
            <a:ext cx="5508625" cy="1770063"/>
            <a:chOff x="1378" y="1353"/>
            <a:chExt cx="3470" cy="1115"/>
          </a:xfrm>
        </p:grpSpPr>
        <p:sp>
          <p:nvSpPr>
            <p:cNvPr id="81" name="Line 6">
              <a:extLst>
                <a:ext uri="{FF2B5EF4-FFF2-40B4-BE49-F238E27FC236}">
                  <a16:creationId xmlns:a16="http://schemas.microsoft.com/office/drawing/2014/main" id="{FC247104-E8D3-B645-85FB-5A0C2FA08538}"/>
                </a:ext>
              </a:extLst>
            </p:cNvPr>
            <p:cNvSpPr>
              <a:spLocks noChangeShapeType="1"/>
            </p:cNvSpPr>
            <p:nvPr/>
          </p:nvSpPr>
          <p:spPr bwMode="auto">
            <a:xfrm flipV="1">
              <a:off x="1728" y="1392"/>
              <a:ext cx="0" cy="81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2" name="Text Box 7">
              <a:extLst>
                <a:ext uri="{FF2B5EF4-FFF2-40B4-BE49-F238E27FC236}">
                  <a16:creationId xmlns:a16="http://schemas.microsoft.com/office/drawing/2014/main" id="{C8BB3F46-3B16-B844-8872-13FF6EAD7B6A}"/>
                </a:ext>
              </a:extLst>
            </p:cNvPr>
            <p:cNvSpPr txBox="1">
              <a:spLocks noChangeArrowheads="1"/>
            </p:cNvSpPr>
            <p:nvPr/>
          </p:nvSpPr>
          <p:spPr bwMode="auto">
            <a:xfrm rot="16200000">
              <a:off x="1069" y="1662"/>
              <a:ext cx="9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frequency</a:t>
              </a:r>
              <a:endParaRPr kumimoji="0" lang="fr-FR"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83" name="Line 8">
              <a:extLst>
                <a:ext uri="{FF2B5EF4-FFF2-40B4-BE49-F238E27FC236}">
                  <a16:creationId xmlns:a16="http://schemas.microsoft.com/office/drawing/2014/main" id="{EF7F65AA-9FC2-CC44-BAE9-97B49EC3BFFA}"/>
                </a:ext>
              </a:extLst>
            </p:cNvPr>
            <p:cNvSpPr>
              <a:spLocks noChangeShapeType="1"/>
            </p:cNvSpPr>
            <p:nvPr/>
          </p:nvSpPr>
          <p:spPr bwMode="auto">
            <a:xfrm>
              <a:off x="1728" y="2208"/>
              <a:ext cx="31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4" name="Text Box 9">
              <a:extLst>
                <a:ext uri="{FF2B5EF4-FFF2-40B4-BE49-F238E27FC236}">
                  <a16:creationId xmlns:a16="http://schemas.microsoft.com/office/drawing/2014/main" id="{04240E2C-D2B8-6D49-8F3E-93A9982E6459}"/>
                </a:ext>
              </a:extLst>
            </p:cNvPr>
            <p:cNvSpPr txBox="1">
              <a:spLocks noChangeArrowheads="1"/>
            </p:cNvSpPr>
            <p:nvPr/>
          </p:nvSpPr>
          <p:spPr bwMode="auto">
            <a:xfrm>
              <a:off x="4376" y="2216"/>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time</a:t>
              </a:r>
              <a:endParaRPr kumimoji="0" lang="fr-FR" altLang="en-US" sz="20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85" name="Rectangle 10">
              <a:extLst>
                <a:ext uri="{FF2B5EF4-FFF2-40B4-BE49-F238E27FC236}">
                  <a16:creationId xmlns:a16="http://schemas.microsoft.com/office/drawing/2014/main" id="{8CB58BFF-BD62-164C-98AC-EA3BD21AC112}"/>
                </a:ext>
              </a:extLst>
            </p:cNvPr>
            <p:cNvSpPr>
              <a:spLocks noChangeArrowheads="1"/>
            </p:cNvSpPr>
            <p:nvPr/>
          </p:nvSpPr>
          <p:spPr bwMode="auto">
            <a:xfrm>
              <a:off x="1776" y="1584"/>
              <a:ext cx="2880" cy="57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sp>
        <p:nvSpPr>
          <p:cNvPr id="86" name="Rectangle 11">
            <a:extLst>
              <a:ext uri="{FF2B5EF4-FFF2-40B4-BE49-F238E27FC236}">
                <a16:creationId xmlns:a16="http://schemas.microsoft.com/office/drawing/2014/main" id="{17B8879F-2FD8-DB4B-A2A0-04D42672C807}"/>
              </a:ext>
            </a:extLst>
          </p:cNvPr>
          <p:cNvSpPr>
            <a:spLocks noChangeArrowheads="1"/>
          </p:cNvSpPr>
          <p:nvPr/>
        </p:nvSpPr>
        <p:spPr bwMode="auto">
          <a:xfrm>
            <a:off x="6851569" y="2438770"/>
            <a:ext cx="4572000" cy="228600"/>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87" name="Rectangle 12">
            <a:extLst>
              <a:ext uri="{FF2B5EF4-FFF2-40B4-BE49-F238E27FC236}">
                <a16:creationId xmlns:a16="http://schemas.microsoft.com/office/drawing/2014/main" id="{BEC6B013-FF3F-EC4A-A3C5-E86E0F873041}"/>
              </a:ext>
            </a:extLst>
          </p:cNvPr>
          <p:cNvSpPr>
            <a:spLocks noChangeArrowheads="1"/>
          </p:cNvSpPr>
          <p:nvPr/>
        </p:nvSpPr>
        <p:spPr bwMode="auto">
          <a:xfrm>
            <a:off x="6851569" y="2667370"/>
            <a:ext cx="4572000" cy="228600"/>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88" name="Rectangle 13">
            <a:extLst>
              <a:ext uri="{FF2B5EF4-FFF2-40B4-BE49-F238E27FC236}">
                <a16:creationId xmlns:a16="http://schemas.microsoft.com/office/drawing/2014/main" id="{906F828E-B621-AC41-9719-C035AB75F809}"/>
              </a:ext>
            </a:extLst>
          </p:cNvPr>
          <p:cNvSpPr>
            <a:spLocks noChangeArrowheads="1"/>
          </p:cNvSpPr>
          <p:nvPr/>
        </p:nvSpPr>
        <p:spPr bwMode="auto">
          <a:xfrm>
            <a:off x="6851569" y="2895970"/>
            <a:ext cx="4572000" cy="228600"/>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89" name="Rectangle 14">
            <a:extLst>
              <a:ext uri="{FF2B5EF4-FFF2-40B4-BE49-F238E27FC236}">
                <a16:creationId xmlns:a16="http://schemas.microsoft.com/office/drawing/2014/main" id="{F56D1B6D-1C4F-8C45-B7A6-ABBFFE805E4F}"/>
              </a:ext>
            </a:extLst>
          </p:cNvPr>
          <p:cNvSpPr>
            <a:spLocks noChangeArrowheads="1"/>
          </p:cNvSpPr>
          <p:nvPr/>
        </p:nvSpPr>
        <p:spPr bwMode="auto">
          <a:xfrm>
            <a:off x="6851569" y="3124570"/>
            <a:ext cx="4572000" cy="228600"/>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90" name="Group 15">
            <a:extLst>
              <a:ext uri="{FF2B5EF4-FFF2-40B4-BE49-F238E27FC236}">
                <a16:creationId xmlns:a16="http://schemas.microsoft.com/office/drawing/2014/main" id="{9A7618F9-9329-2B44-B13F-C685759AA9B8}"/>
              </a:ext>
            </a:extLst>
          </p:cNvPr>
          <p:cNvGrpSpPr>
            <a:grpSpLocks/>
          </p:cNvGrpSpPr>
          <p:nvPr/>
        </p:nvGrpSpPr>
        <p:grpSpPr bwMode="auto">
          <a:xfrm>
            <a:off x="6248319" y="4361235"/>
            <a:ext cx="5480050" cy="1738313"/>
            <a:chOff x="1396" y="2977"/>
            <a:chExt cx="3452" cy="1095"/>
          </a:xfrm>
        </p:grpSpPr>
        <p:sp>
          <p:nvSpPr>
            <p:cNvPr id="92" name="Line 17">
              <a:extLst>
                <a:ext uri="{FF2B5EF4-FFF2-40B4-BE49-F238E27FC236}">
                  <a16:creationId xmlns:a16="http://schemas.microsoft.com/office/drawing/2014/main" id="{6C5900A1-D57D-5143-8A66-C174D32DF386}"/>
                </a:ext>
              </a:extLst>
            </p:cNvPr>
            <p:cNvSpPr>
              <a:spLocks noChangeShapeType="1"/>
            </p:cNvSpPr>
            <p:nvPr/>
          </p:nvSpPr>
          <p:spPr bwMode="auto">
            <a:xfrm flipV="1">
              <a:off x="1728" y="2977"/>
              <a:ext cx="0" cy="81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3" name="Text Box 18">
              <a:extLst>
                <a:ext uri="{FF2B5EF4-FFF2-40B4-BE49-F238E27FC236}">
                  <a16:creationId xmlns:a16="http://schemas.microsoft.com/office/drawing/2014/main" id="{B957BD8B-F509-1A4C-BDB2-A2653F2A5C16}"/>
                </a:ext>
              </a:extLst>
            </p:cNvPr>
            <p:cNvSpPr txBox="1">
              <a:spLocks noChangeArrowheads="1"/>
            </p:cNvSpPr>
            <p:nvPr/>
          </p:nvSpPr>
          <p:spPr bwMode="auto">
            <a:xfrm rot="16200000">
              <a:off x="1087" y="3286"/>
              <a:ext cx="9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frequency</a:t>
              </a:r>
              <a:endParaRPr kumimoji="0" lang="fr-FR"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94" name="Line 19">
              <a:extLst>
                <a:ext uri="{FF2B5EF4-FFF2-40B4-BE49-F238E27FC236}">
                  <a16:creationId xmlns:a16="http://schemas.microsoft.com/office/drawing/2014/main" id="{3265E2D3-79D1-AC4D-9664-82C43C0C1EFA}"/>
                </a:ext>
              </a:extLst>
            </p:cNvPr>
            <p:cNvSpPr>
              <a:spLocks noChangeShapeType="1"/>
            </p:cNvSpPr>
            <p:nvPr/>
          </p:nvSpPr>
          <p:spPr bwMode="auto">
            <a:xfrm>
              <a:off x="1728" y="3793"/>
              <a:ext cx="31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5" name="Text Box 20">
              <a:extLst>
                <a:ext uri="{FF2B5EF4-FFF2-40B4-BE49-F238E27FC236}">
                  <a16:creationId xmlns:a16="http://schemas.microsoft.com/office/drawing/2014/main" id="{45415617-655E-AE41-ACC7-41804AE636E2}"/>
                </a:ext>
              </a:extLst>
            </p:cNvPr>
            <p:cNvSpPr txBox="1">
              <a:spLocks noChangeArrowheads="1"/>
            </p:cNvSpPr>
            <p:nvPr/>
          </p:nvSpPr>
          <p:spPr bwMode="auto">
            <a:xfrm>
              <a:off x="4385" y="3820"/>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time</a:t>
              </a:r>
              <a:endParaRPr kumimoji="0" lang="fr-FR" altLang="en-US" sz="20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96" name="Rectangle 21">
              <a:extLst>
                <a:ext uri="{FF2B5EF4-FFF2-40B4-BE49-F238E27FC236}">
                  <a16:creationId xmlns:a16="http://schemas.microsoft.com/office/drawing/2014/main" id="{18EBBCEE-B412-1D43-9B2E-49383E459D22}"/>
                </a:ext>
              </a:extLst>
            </p:cNvPr>
            <p:cNvSpPr>
              <a:spLocks noChangeArrowheads="1"/>
            </p:cNvSpPr>
            <p:nvPr/>
          </p:nvSpPr>
          <p:spPr bwMode="auto">
            <a:xfrm>
              <a:off x="1776" y="3168"/>
              <a:ext cx="2880" cy="57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grpSp>
        <p:nvGrpSpPr>
          <p:cNvPr id="97" name="Group 22">
            <a:extLst>
              <a:ext uri="{FF2B5EF4-FFF2-40B4-BE49-F238E27FC236}">
                <a16:creationId xmlns:a16="http://schemas.microsoft.com/office/drawing/2014/main" id="{241CB304-A294-0445-AAE8-40A24F22C065}"/>
              </a:ext>
            </a:extLst>
          </p:cNvPr>
          <p:cNvGrpSpPr>
            <a:grpSpLocks/>
          </p:cNvGrpSpPr>
          <p:nvPr/>
        </p:nvGrpSpPr>
        <p:grpSpPr bwMode="auto">
          <a:xfrm>
            <a:off x="6851569" y="4664445"/>
            <a:ext cx="3886200" cy="914400"/>
            <a:chOff x="1776" y="3168"/>
            <a:chExt cx="2448" cy="576"/>
          </a:xfrm>
        </p:grpSpPr>
        <p:sp>
          <p:nvSpPr>
            <p:cNvPr id="98" name="Rectangle 23">
              <a:extLst>
                <a:ext uri="{FF2B5EF4-FFF2-40B4-BE49-F238E27FC236}">
                  <a16:creationId xmlns:a16="http://schemas.microsoft.com/office/drawing/2014/main" id="{BBBAEBF8-E545-B74D-9E4E-8CA10626EB09}"/>
                </a:ext>
              </a:extLst>
            </p:cNvPr>
            <p:cNvSpPr>
              <a:spLocks noChangeArrowheads="1"/>
            </p:cNvSpPr>
            <p:nvPr/>
          </p:nvSpPr>
          <p:spPr bwMode="auto">
            <a:xfrm>
              <a:off x="1776"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99" name="Rectangle 24">
              <a:extLst>
                <a:ext uri="{FF2B5EF4-FFF2-40B4-BE49-F238E27FC236}">
                  <a16:creationId xmlns:a16="http://schemas.microsoft.com/office/drawing/2014/main" id="{59EE33AA-C8A3-2F49-95FB-4AC5CCD3F268}"/>
                </a:ext>
              </a:extLst>
            </p:cNvPr>
            <p:cNvSpPr>
              <a:spLocks noChangeArrowheads="1"/>
            </p:cNvSpPr>
            <p:nvPr/>
          </p:nvSpPr>
          <p:spPr bwMode="auto">
            <a:xfrm>
              <a:off x="2352"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00" name="Rectangle 25">
              <a:extLst>
                <a:ext uri="{FF2B5EF4-FFF2-40B4-BE49-F238E27FC236}">
                  <a16:creationId xmlns:a16="http://schemas.microsoft.com/office/drawing/2014/main" id="{B7E36698-7100-CA42-AE32-4065DD48C6AD}"/>
                </a:ext>
              </a:extLst>
            </p:cNvPr>
            <p:cNvSpPr>
              <a:spLocks noChangeArrowheads="1"/>
            </p:cNvSpPr>
            <p:nvPr/>
          </p:nvSpPr>
          <p:spPr bwMode="auto">
            <a:xfrm>
              <a:off x="2928"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01" name="Rectangle 26">
              <a:extLst>
                <a:ext uri="{FF2B5EF4-FFF2-40B4-BE49-F238E27FC236}">
                  <a16:creationId xmlns:a16="http://schemas.microsoft.com/office/drawing/2014/main" id="{C7CBE92F-CD13-2F4F-AE98-DD839DC0988B}"/>
                </a:ext>
              </a:extLst>
            </p:cNvPr>
            <p:cNvSpPr>
              <a:spLocks noChangeArrowheads="1"/>
            </p:cNvSpPr>
            <p:nvPr/>
          </p:nvSpPr>
          <p:spPr bwMode="auto">
            <a:xfrm>
              <a:off x="3504"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02" name="Rectangle 27">
              <a:extLst>
                <a:ext uri="{FF2B5EF4-FFF2-40B4-BE49-F238E27FC236}">
                  <a16:creationId xmlns:a16="http://schemas.microsoft.com/office/drawing/2014/main" id="{DD52ACA4-56FF-F049-8FA6-73C99953679D}"/>
                </a:ext>
              </a:extLst>
            </p:cNvPr>
            <p:cNvSpPr>
              <a:spLocks noChangeArrowheads="1"/>
            </p:cNvSpPr>
            <p:nvPr/>
          </p:nvSpPr>
          <p:spPr bwMode="auto">
            <a:xfrm>
              <a:off x="4080"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grpSp>
        <p:nvGrpSpPr>
          <p:cNvPr id="103" name="Group 28">
            <a:extLst>
              <a:ext uri="{FF2B5EF4-FFF2-40B4-BE49-F238E27FC236}">
                <a16:creationId xmlns:a16="http://schemas.microsoft.com/office/drawing/2014/main" id="{6B5BCBCE-893F-6042-A314-778723B61565}"/>
              </a:ext>
            </a:extLst>
          </p:cNvPr>
          <p:cNvGrpSpPr>
            <a:grpSpLocks/>
          </p:cNvGrpSpPr>
          <p:nvPr/>
        </p:nvGrpSpPr>
        <p:grpSpPr bwMode="auto">
          <a:xfrm>
            <a:off x="7080169" y="4664445"/>
            <a:ext cx="3886200" cy="914400"/>
            <a:chOff x="1920" y="3168"/>
            <a:chExt cx="2448" cy="576"/>
          </a:xfrm>
        </p:grpSpPr>
        <p:sp>
          <p:nvSpPr>
            <p:cNvPr id="104" name="Rectangle 29">
              <a:extLst>
                <a:ext uri="{FF2B5EF4-FFF2-40B4-BE49-F238E27FC236}">
                  <a16:creationId xmlns:a16="http://schemas.microsoft.com/office/drawing/2014/main" id="{F89F88EB-D217-3740-AB7F-84D975F9EA36}"/>
                </a:ext>
              </a:extLst>
            </p:cNvPr>
            <p:cNvSpPr>
              <a:spLocks noChangeArrowheads="1"/>
            </p:cNvSpPr>
            <p:nvPr/>
          </p:nvSpPr>
          <p:spPr bwMode="auto">
            <a:xfrm>
              <a:off x="1920"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05" name="Rectangle 30">
              <a:extLst>
                <a:ext uri="{FF2B5EF4-FFF2-40B4-BE49-F238E27FC236}">
                  <a16:creationId xmlns:a16="http://schemas.microsoft.com/office/drawing/2014/main" id="{E42D2B75-2175-FB4F-A9C6-9BA6E2F118EE}"/>
                </a:ext>
              </a:extLst>
            </p:cNvPr>
            <p:cNvSpPr>
              <a:spLocks noChangeArrowheads="1"/>
            </p:cNvSpPr>
            <p:nvPr/>
          </p:nvSpPr>
          <p:spPr bwMode="auto">
            <a:xfrm>
              <a:off x="2496"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06" name="Rectangle 31">
              <a:extLst>
                <a:ext uri="{FF2B5EF4-FFF2-40B4-BE49-F238E27FC236}">
                  <a16:creationId xmlns:a16="http://schemas.microsoft.com/office/drawing/2014/main" id="{A416A53A-2D17-C44C-B2F8-89A84E2C9747}"/>
                </a:ext>
              </a:extLst>
            </p:cNvPr>
            <p:cNvSpPr>
              <a:spLocks noChangeArrowheads="1"/>
            </p:cNvSpPr>
            <p:nvPr/>
          </p:nvSpPr>
          <p:spPr bwMode="auto">
            <a:xfrm>
              <a:off x="3072"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07" name="Rectangle 32">
              <a:extLst>
                <a:ext uri="{FF2B5EF4-FFF2-40B4-BE49-F238E27FC236}">
                  <a16:creationId xmlns:a16="http://schemas.microsoft.com/office/drawing/2014/main" id="{67CA95C0-B871-CF4F-8ED3-AFB8884C260F}"/>
                </a:ext>
              </a:extLst>
            </p:cNvPr>
            <p:cNvSpPr>
              <a:spLocks noChangeArrowheads="1"/>
            </p:cNvSpPr>
            <p:nvPr/>
          </p:nvSpPr>
          <p:spPr bwMode="auto">
            <a:xfrm>
              <a:off x="3648"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08" name="Rectangle 33">
              <a:extLst>
                <a:ext uri="{FF2B5EF4-FFF2-40B4-BE49-F238E27FC236}">
                  <a16:creationId xmlns:a16="http://schemas.microsoft.com/office/drawing/2014/main" id="{45837EA2-CC92-FF43-A3B1-E57DFC95DD5E}"/>
                </a:ext>
              </a:extLst>
            </p:cNvPr>
            <p:cNvSpPr>
              <a:spLocks noChangeArrowheads="1"/>
            </p:cNvSpPr>
            <p:nvPr/>
          </p:nvSpPr>
          <p:spPr bwMode="auto">
            <a:xfrm>
              <a:off x="4224"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grpSp>
        <p:nvGrpSpPr>
          <p:cNvPr id="109" name="Group 34">
            <a:extLst>
              <a:ext uri="{FF2B5EF4-FFF2-40B4-BE49-F238E27FC236}">
                <a16:creationId xmlns:a16="http://schemas.microsoft.com/office/drawing/2014/main" id="{09E73B34-5A97-9243-8722-C1FF0067894A}"/>
              </a:ext>
            </a:extLst>
          </p:cNvPr>
          <p:cNvGrpSpPr>
            <a:grpSpLocks/>
          </p:cNvGrpSpPr>
          <p:nvPr/>
        </p:nvGrpSpPr>
        <p:grpSpPr bwMode="auto">
          <a:xfrm>
            <a:off x="7308769" y="4664445"/>
            <a:ext cx="3886200" cy="914400"/>
            <a:chOff x="2064" y="3168"/>
            <a:chExt cx="2448" cy="576"/>
          </a:xfrm>
        </p:grpSpPr>
        <p:sp>
          <p:nvSpPr>
            <p:cNvPr id="110" name="Rectangle 35">
              <a:extLst>
                <a:ext uri="{FF2B5EF4-FFF2-40B4-BE49-F238E27FC236}">
                  <a16:creationId xmlns:a16="http://schemas.microsoft.com/office/drawing/2014/main" id="{2542FF38-5DB4-3F4A-ACA4-5714416862B9}"/>
                </a:ext>
              </a:extLst>
            </p:cNvPr>
            <p:cNvSpPr>
              <a:spLocks noChangeArrowheads="1"/>
            </p:cNvSpPr>
            <p:nvPr/>
          </p:nvSpPr>
          <p:spPr bwMode="auto">
            <a:xfrm>
              <a:off x="2064"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11" name="Rectangle 36">
              <a:extLst>
                <a:ext uri="{FF2B5EF4-FFF2-40B4-BE49-F238E27FC236}">
                  <a16:creationId xmlns:a16="http://schemas.microsoft.com/office/drawing/2014/main" id="{11F55AF2-B4EF-DE4D-9828-6C62B6891E4D}"/>
                </a:ext>
              </a:extLst>
            </p:cNvPr>
            <p:cNvSpPr>
              <a:spLocks noChangeArrowheads="1"/>
            </p:cNvSpPr>
            <p:nvPr/>
          </p:nvSpPr>
          <p:spPr bwMode="auto">
            <a:xfrm>
              <a:off x="2640"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12" name="Rectangle 37">
              <a:extLst>
                <a:ext uri="{FF2B5EF4-FFF2-40B4-BE49-F238E27FC236}">
                  <a16:creationId xmlns:a16="http://schemas.microsoft.com/office/drawing/2014/main" id="{F6DBD211-C591-4F40-9D18-FBBD93787218}"/>
                </a:ext>
              </a:extLst>
            </p:cNvPr>
            <p:cNvSpPr>
              <a:spLocks noChangeArrowheads="1"/>
            </p:cNvSpPr>
            <p:nvPr/>
          </p:nvSpPr>
          <p:spPr bwMode="auto">
            <a:xfrm>
              <a:off x="3216"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13" name="Rectangle 38">
              <a:extLst>
                <a:ext uri="{FF2B5EF4-FFF2-40B4-BE49-F238E27FC236}">
                  <a16:creationId xmlns:a16="http://schemas.microsoft.com/office/drawing/2014/main" id="{112356C3-3BBE-504C-B270-A9E8C882CE75}"/>
                </a:ext>
              </a:extLst>
            </p:cNvPr>
            <p:cNvSpPr>
              <a:spLocks noChangeArrowheads="1"/>
            </p:cNvSpPr>
            <p:nvPr/>
          </p:nvSpPr>
          <p:spPr bwMode="auto">
            <a:xfrm>
              <a:off x="3792"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14" name="Rectangle 39">
              <a:extLst>
                <a:ext uri="{FF2B5EF4-FFF2-40B4-BE49-F238E27FC236}">
                  <a16:creationId xmlns:a16="http://schemas.microsoft.com/office/drawing/2014/main" id="{67D5E6EF-1805-AF4F-A945-1E53D6A09AA4}"/>
                </a:ext>
              </a:extLst>
            </p:cNvPr>
            <p:cNvSpPr>
              <a:spLocks noChangeArrowheads="1"/>
            </p:cNvSpPr>
            <p:nvPr/>
          </p:nvSpPr>
          <p:spPr bwMode="auto">
            <a:xfrm>
              <a:off x="4368"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grpSp>
        <p:nvGrpSpPr>
          <p:cNvPr id="115" name="Group 40">
            <a:extLst>
              <a:ext uri="{FF2B5EF4-FFF2-40B4-BE49-F238E27FC236}">
                <a16:creationId xmlns:a16="http://schemas.microsoft.com/office/drawing/2014/main" id="{F22CF311-F4BD-A94C-8199-EA46277CD3BD}"/>
              </a:ext>
            </a:extLst>
          </p:cNvPr>
          <p:cNvGrpSpPr>
            <a:grpSpLocks/>
          </p:cNvGrpSpPr>
          <p:nvPr/>
        </p:nvGrpSpPr>
        <p:grpSpPr bwMode="auto">
          <a:xfrm>
            <a:off x="7537369" y="4664445"/>
            <a:ext cx="3886200" cy="914400"/>
            <a:chOff x="2208" y="3168"/>
            <a:chExt cx="2448" cy="576"/>
          </a:xfrm>
        </p:grpSpPr>
        <p:sp>
          <p:nvSpPr>
            <p:cNvPr id="116" name="Rectangle 41">
              <a:extLst>
                <a:ext uri="{FF2B5EF4-FFF2-40B4-BE49-F238E27FC236}">
                  <a16:creationId xmlns:a16="http://schemas.microsoft.com/office/drawing/2014/main" id="{9CA27E85-835D-3C49-BA35-113312016E85}"/>
                </a:ext>
              </a:extLst>
            </p:cNvPr>
            <p:cNvSpPr>
              <a:spLocks noChangeArrowheads="1"/>
            </p:cNvSpPr>
            <p:nvPr/>
          </p:nvSpPr>
          <p:spPr bwMode="auto">
            <a:xfrm>
              <a:off x="2208"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17" name="Rectangle 42">
              <a:extLst>
                <a:ext uri="{FF2B5EF4-FFF2-40B4-BE49-F238E27FC236}">
                  <a16:creationId xmlns:a16="http://schemas.microsoft.com/office/drawing/2014/main" id="{16F4D2FA-3645-4546-8BD7-73B7C728BB6B}"/>
                </a:ext>
              </a:extLst>
            </p:cNvPr>
            <p:cNvSpPr>
              <a:spLocks noChangeArrowheads="1"/>
            </p:cNvSpPr>
            <p:nvPr/>
          </p:nvSpPr>
          <p:spPr bwMode="auto">
            <a:xfrm>
              <a:off x="2784"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18" name="Rectangle 43">
              <a:extLst>
                <a:ext uri="{FF2B5EF4-FFF2-40B4-BE49-F238E27FC236}">
                  <a16:creationId xmlns:a16="http://schemas.microsoft.com/office/drawing/2014/main" id="{DFE6A11C-37DF-D847-B587-29A412FF7F86}"/>
                </a:ext>
              </a:extLst>
            </p:cNvPr>
            <p:cNvSpPr>
              <a:spLocks noChangeArrowheads="1"/>
            </p:cNvSpPr>
            <p:nvPr/>
          </p:nvSpPr>
          <p:spPr bwMode="auto">
            <a:xfrm>
              <a:off x="3360"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19" name="Rectangle 44">
              <a:extLst>
                <a:ext uri="{FF2B5EF4-FFF2-40B4-BE49-F238E27FC236}">
                  <a16:creationId xmlns:a16="http://schemas.microsoft.com/office/drawing/2014/main" id="{3A806C1E-DAB0-304C-9DA3-A3E26591D015}"/>
                </a:ext>
              </a:extLst>
            </p:cNvPr>
            <p:cNvSpPr>
              <a:spLocks noChangeArrowheads="1"/>
            </p:cNvSpPr>
            <p:nvPr/>
          </p:nvSpPr>
          <p:spPr bwMode="auto">
            <a:xfrm>
              <a:off x="3936"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20" name="Rectangle 45">
              <a:extLst>
                <a:ext uri="{FF2B5EF4-FFF2-40B4-BE49-F238E27FC236}">
                  <a16:creationId xmlns:a16="http://schemas.microsoft.com/office/drawing/2014/main" id="{8DB6DFAA-D4E8-9F49-8C65-FFB57B6EA947}"/>
                </a:ext>
              </a:extLst>
            </p:cNvPr>
            <p:cNvSpPr>
              <a:spLocks noChangeArrowheads="1"/>
            </p:cNvSpPr>
            <p:nvPr/>
          </p:nvSpPr>
          <p:spPr bwMode="auto">
            <a:xfrm>
              <a:off x="4512"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grpSp>
        <p:nvGrpSpPr>
          <p:cNvPr id="121" name="Group 46">
            <a:extLst>
              <a:ext uri="{FF2B5EF4-FFF2-40B4-BE49-F238E27FC236}">
                <a16:creationId xmlns:a16="http://schemas.microsoft.com/office/drawing/2014/main" id="{E2514980-7513-C04A-B9E9-8CAF43AA2E98}"/>
              </a:ext>
            </a:extLst>
          </p:cNvPr>
          <p:cNvGrpSpPr>
            <a:grpSpLocks/>
          </p:cNvGrpSpPr>
          <p:nvPr/>
        </p:nvGrpSpPr>
        <p:grpSpPr bwMode="auto">
          <a:xfrm>
            <a:off x="6851569" y="2667370"/>
            <a:ext cx="4572000" cy="457200"/>
            <a:chOff x="1776" y="1728"/>
            <a:chExt cx="2880" cy="288"/>
          </a:xfrm>
        </p:grpSpPr>
        <p:sp>
          <p:nvSpPr>
            <p:cNvPr id="122" name="Line 47">
              <a:extLst>
                <a:ext uri="{FF2B5EF4-FFF2-40B4-BE49-F238E27FC236}">
                  <a16:creationId xmlns:a16="http://schemas.microsoft.com/office/drawing/2014/main" id="{A784622D-6C6C-6A4B-86EF-6E226EE57A84}"/>
                </a:ext>
              </a:extLst>
            </p:cNvPr>
            <p:cNvSpPr>
              <a:spLocks noChangeShapeType="1"/>
            </p:cNvSpPr>
            <p:nvPr/>
          </p:nvSpPr>
          <p:spPr bwMode="auto">
            <a:xfrm flipV="1">
              <a:off x="1776" y="1728"/>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3" name="Line 48">
              <a:extLst>
                <a:ext uri="{FF2B5EF4-FFF2-40B4-BE49-F238E27FC236}">
                  <a16:creationId xmlns:a16="http://schemas.microsoft.com/office/drawing/2014/main" id="{E44DC6CB-5B3D-AF40-B675-B9A9AE36771B}"/>
                </a:ext>
              </a:extLst>
            </p:cNvPr>
            <p:cNvSpPr>
              <a:spLocks noChangeShapeType="1"/>
            </p:cNvSpPr>
            <p:nvPr/>
          </p:nvSpPr>
          <p:spPr bwMode="auto">
            <a:xfrm flipV="1">
              <a:off x="1776" y="1872"/>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4" name="Line 49">
              <a:extLst>
                <a:ext uri="{FF2B5EF4-FFF2-40B4-BE49-F238E27FC236}">
                  <a16:creationId xmlns:a16="http://schemas.microsoft.com/office/drawing/2014/main" id="{4151DE66-5E96-0C4C-9749-3B0424C165BD}"/>
                </a:ext>
              </a:extLst>
            </p:cNvPr>
            <p:cNvSpPr>
              <a:spLocks noChangeShapeType="1"/>
            </p:cNvSpPr>
            <p:nvPr/>
          </p:nvSpPr>
          <p:spPr bwMode="auto">
            <a:xfrm flipV="1">
              <a:off x="1776" y="2016"/>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25" name="Group 50">
            <a:extLst>
              <a:ext uri="{FF2B5EF4-FFF2-40B4-BE49-F238E27FC236}">
                <a16:creationId xmlns:a16="http://schemas.microsoft.com/office/drawing/2014/main" id="{2F7FB34F-2B8D-FD4E-A40A-520FC72B6836}"/>
              </a:ext>
            </a:extLst>
          </p:cNvPr>
          <p:cNvGrpSpPr>
            <a:grpSpLocks/>
          </p:cNvGrpSpPr>
          <p:nvPr/>
        </p:nvGrpSpPr>
        <p:grpSpPr bwMode="auto">
          <a:xfrm>
            <a:off x="7080169" y="4664445"/>
            <a:ext cx="4114800" cy="914400"/>
            <a:chOff x="1920" y="3168"/>
            <a:chExt cx="2592" cy="576"/>
          </a:xfrm>
        </p:grpSpPr>
        <p:sp>
          <p:nvSpPr>
            <p:cNvPr id="126" name="Line 51">
              <a:extLst>
                <a:ext uri="{FF2B5EF4-FFF2-40B4-BE49-F238E27FC236}">
                  <a16:creationId xmlns:a16="http://schemas.microsoft.com/office/drawing/2014/main" id="{1A7B9A9A-8D34-5949-AB73-2752D4ADA49D}"/>
                </a:ext>
              </a:extLst>
            </p:cNvPr>
            <p:cNvSpPr>
              <a:spLocks noChangeShapeType="1"/>
            </p:cNvSpPr>
            <p:nvPr/>
          </p:nvSpPr>
          <p:spPr bwMode="auto">
            <a:xfrm>
              <a:off x="192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7" name="Line 52">
              <a:extLst>
                <a:ext uri="{FF2B5EF4-FFF2-40B4-BE49-F238E27FC236}">
                  <a16:creationId xmlns:a16="http://schemas.microsoft.com/office/drawing/2014/main" id="{7825394C-BA9E-F14A-A06B-B4D1F2AB7356}"/>
                </a:ext>
              </a:extLst>
            </p:cNvPr>
            <p:cNvSpPr>
              <a:spLocks noChangeShapeType="1"/>
            </p:cNvSpPr>
            <p:nvPr/>
          </p:nvSpPr>
          <p:spPr bwMode="auto">
            <a:xfrm>
              <a:off x="206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8" name="Line 53">
              <a:extLst>
                <a:ext uri="{FF2B5EF4-FFF2-40B4-BE49-F238E27FC236}">
                  <a16:creationId xmlns:a16="http://schemas.microsoft.com/office/drawing/2014/main" id="{04DEEC0C-6538-134B-857D-2D0EDB5AEE12}"/>
                </a:ext>
              </a:extLst>
            </p:cNvPr>
            <p:cNvSpPr>
              <a:spLocks noChangeShapeType="1"/>
            </p:cNvSpPr>
            <p:nvPr/>
          </p:nvSpPr>
          <p:spPr bwMode="auto">
            <a:xfrm>
              <a:off x="220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9" name="Line 54">
              <a:extLst>
                <a:ext uri="{FF2B5EF4-FFF2-40B4-BE49-F238E27FC236}">
                  <a16:creationId xmlns:a16="http://schemas.microsoft.com/office/drawing/2014/main" id="{A3FD5517-6B59-D84A-A3A5-B4E25A0D742B}"/>
                </a:ext>
              </a:extLst>
            </p:cNvPr>
            <p:cNvSpPr>
              <a:spLocks noChangeShapeType="1"/>
            </p:cNvSpPr>
            <p:nvPr/>
          </p:nvSpPr>
          <p:spPr bwMode="auto">
            <a:xfrm>
              <a:off x="235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0" name="Line 55">
              <a:extLst>
                <a:ext uri="{FF2B5EF4-FFF2-40B4-BE49-F238E27FC236}">
                  <a16:creationId xmlns:a16="http://schemas.microsoft.com/office/drawing/2014/main" id="{8BFF1C13-9DA1-9B4D-9F10-1F66A8810946}"/>
                </a:ext>
              </a:extLst>
            </p:cNvPr>
            <p:cNvSpPr>
              <a:spLocks noChangeShapeType="1"/>
            </p:cNvSpPr>
            <p:nvPr/>
          </p:nvSpPr>
          <p:spPr bwMode="auto">
            <a:xfrm>
              <a:off x="249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1" name="Line 56">
              <a:extLst>
                <a:ext uri="{FF2B5EF4-FFF2-40B4-BE49-F238E27FC236}">
                  <a16:creationId xmlns:a16="http://schemas.microsoft.com/office/drawing/2014/main" id="{B0486BD1-B653-EC4B-BC49-7487964A649C}"/>
                </a:ext>
              </a:extLst>
            </p:cNvPr>
            <p:cNvSpPr>
              <a:spLocks noChangeShapeType="1"/>
            </p:cNvSpPr>
            <p:nvPr/>
          </p:nvSpPr>
          <p:spPr bwMode="auto">
            <a:xfrm>
              <a:off x="264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2" name="Line 57">
              <a:extLst>
                <a:ext uri="{FF2B5EF4-FFF2-40B4-BE49-F238E27FC236}">
                  <a16:creationId xmlns:a16="http://schemas.microsoft.com/office/drawing/2014/main" id="{A5505908-88D5-4A4D-BD8D-DC8F998AEBBA}"/>
                </a:ext>
              </a:extLst>
            </p:cNvPr>
            <p:cNvSpPr>
              <a:spLocks noChangeShapeType="1"/>
            </p:cNvSpPr>
            <p:nvPr/>
          </p:nvSpPr>
          <p:spPr bwMode="auto">
            <a:xfrm>
              <a:off x="278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3" name="Line 58">
              <a:extLst>
                <a:ext uri="{FF2B5EF4-FFF2-40B4-BE49-F238E27FC236}">
                  <a16:creationId xmlns:a16="http://schemas.microsoft.com/office/drawing/2014/main" id="{CFE3069F-00E3-F94B-9EF4-7F602081FFC3}"/>
                </a:ext>
              </a:extLst>
            </p:cNvPr>
            <p:cNvSpPr>
              <a:spLocks noChangeShapeType="1"/>
            </p:cNvSpPr>
            <p:nvPr/>
          </p:nvSpPr>
          <p:spPr bwMode="auto">
            <a:xfrm>
              <a:off x="292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4" name="Line 59">
              <a:extLst>
                <a:ext uri="{FF2B5EF4-FFF2-40B4-BE49-F238E27FC236}">
                  <a16:creationId xmlns:a16="http://schemas.microsoft.com/office/drawing/2014/main" id="{3E3FF99A-7088-874C-86FF-E8E923BC8856}"/>
                </a:ext>
              </a:extLst>
            </p:cNvPr>
            <p:cNvSpPr>
              <a:spLocks noChangeShapeType="1"/>
            </p:cNvSpPr>
            <p:nvPr/>
          </p:nvSpPr>
          <p:spPr bwMode="auto">
            <a:xfrm>
              <a:off x="307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5" name="Line 60">
              <a:extLst>
                <a:ext uri="{FF2B5EF4-FFF2-40B4-BE49-F238E27FC236}">
                  <a16:creationId xmlns:a16="http://schemas.microsoft.com/office/drawing/2014/main" id="{9A1084A3-A397-4443-B4A1-8A048966E85B}"/>
                </a:ext>
              </a:extLst>
            </p:cNvPr>
            <p:cNvSpPr>
              <a:spLocks noChangeShapeType="1"/>
            </p:cNvSpPr>
            <p:nvPr/>
          </p:nvSpPr>
          <p:spPr bwMode="auto">
            <a:xfrm>
              <a:off x="321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6" name="Line 61">
              <a:extLst>
                <a:ext uri="{FF2B5EF4-FFF2-40B4-BE49-F238E27FC236}">
                  <a16:creationId xmlns:a16="http://schemas.microsoft.com/office/drawing/2014/main" id="{9ADDC058-5058-BE44-A0F5-D0DDA33CE284}"/>
                </a:ext>
              </a:extLst>
            </p:cNvPr>
            <p:cNvSpPr>
              <a:spLocks noChangeShapeType="1"/>
            </p:cNvSpPr>
            <p:nvPr/>
          </p:nvSpPr>
          <p:spPr bwMode="auto">
            <a:xfrm>
              <a:off x="336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7" name="Line 62">
              <a:extLst>
                <a:ext uri="{FF2B5EF4-FFF2-40B4-BE49-F238E27FC236}">
                  <a16:creationId xmlns:a16="http://schemas.microsoft.com/office/drawing/2014/main" id="{BD24B7F5-455A-0C43-B9F0-FB3B946FE303}"/>
                </a:ext>
              </a:extLst>
            </p:cNvPr>
            <p:cNvSpPr>
              <a:spLocks noChangeShapeType="1"/>
            </p:cNvSpPr>
            <p:nvPr/>
          </p:nvSpPr>
          <p:spPr bwMode="auto">
            <a:xfrm>
              <a:off x="350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8" name="Line 63">
              <a:extLst>
                <a:ext uri="{FF2B5EF4-FFF2-40B4-BE49-F238E27FC236}">
                  <a16:creationId xmlns:a16="http://schemas.microsoft.com/office/drawing/2014/main" id="{988F36F5-7D31-804E-962A-423F649F92CC}"/>
                </a:ext>
              </a:extLst>
            </p:cNvPr>
            <p:cNvSpPr>
              <a:spLocks noChangeShapeType="1"/>
            </p:cNvSpPr>
            <p:nvPr/>
          </p:nvSpPr>
          <p:spPr bwMode="auto">
            <a:xfrm>
              <a:off x="364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9" name="Line 64">
              <a:extLst>
                <a:ext uri="{FF2B5EF4-FFF2-40B4-BE49-F238E27FC236}">
                  <a16:creationId xmlns:a16="http://schemas.microsoft.com/office/drawing/2014/main" id="{D7B989E8-2587-7643-9382-D33D3F44B421}"/>
                </a:ext>
              </a:extLst>
            </p:cNvPr>
            <p:cNvSpPr>
              <a:spLocks noChangeShapeType="1"/>
            </p:cNvSpPr>
            <p:nvPr/>
          </p:nvSpPr>
          <p:spPr bwMode="auto">
            <a:xfrm>
              <a:off x="379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0" name="Line 65">
              <a:extLst>
                <a:ext uri="{FF2B5EF4-FFF2-40B4-BE49-F238E27FC236}">
                  <a16:creationId xmlns:a16="http://schemas.microsoft.com/office/drawing/2014/main" id="{E0D29195-E5A5-7342-B97D-15428877E0E5}"/>
                </a:ext>
              </a:extLst>
            </p:cNvPr>
            <p:cNvSpPr>
              <a:spLocks noChangeShapeType="1"/>
            </p:cNvSpPr>
            <p:nvPr/>
          </p:nvSpPr>
          <p:spPr bwMode="auto">
            <a:xfrm>
              <a:off x="393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1" name="Line 66">
              <a:extLst>
                <a:ext uri="{FF2B5EF4-FFF2-40B4-BE49-F238E27FC236}">
                  <a16:creationId xmlns:a16="http://schemas.microsoft.com/office/drawing/2014/main" id="{DB60A569-3391-0245-957A-8BD0C4704AC6}"/>
                </a:ext>
              </a:extLst>
            </p:cNvPr>
            <p:cNvSpPr>
              <a:spLocks noChangeShapeType="1"/>
            </p:cNvSpPr>
            <p:nvPr/>
          </p:nvSpPr>
          <p:spPr bwMode="auto">
            <a:xfrm>
              <a:off x="408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2" name="Line 67">
              <a:extLst>
                <a:ext uri="{FF2B5EF4-FFF2-40B4-BE49-F238E27FC236}">
                  <a16:creationId xmlns:a16="http://schemas.microsoft.com/office/drawing/2014/main" id="{2B1AB277-061D-9241-9AB6-1B95D3D21F0E}"/>
                </a:ext>
              </a:extLst>
            </p:cNvPr>
            <p:cNvSpPr>
              <a:spLocks noChangeShapeType="1"/>
            </p:cNvSpPr>
            <p:nvPr/>
          </p:nvSpPr>
          <p:spPr bwMode="auto">
            <a:xfrm>
              <a:off x="422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3" name="Line 68">
              <a:extLst>
                <a:ext uri="{FF2B5EF4-FFF2-40B4-BE49-F238E27FC236}">
                  <a16:creationId xmlns:a16="http://schemas.microsoft.com/office/drawing/2014/main" id="{40920297-470B-0146-A370-C189FFDE7A5C}"/>
                </a:ext>
              </a:extLst>
            </p:cNvPr>
            <p:cNvSpPr>
              <a:spLocks noChangeShapeType="1"/>
            </p:cNvSpPr>
            <p:nvPr/>
          </p:nvSpPr>
          <p:spPr bwMode="auto">
            <a:xfrm>
              <a:off x="436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4" name="Line 69">
              <a:extLst>
                <a:ext uri="{FF2B5EF4-FFF2-40B4-BE49-F238E27FC236}">
                  <a16:creationId xmlns:a16="http://schemas.microsoft.com/office/drawing/2014/main" id="{2E53AA1C-6679-674A-95BC-86F53DDA0E31}"/>
                </a:ext>
              </a:extLst>
            </p:cNvPr>
            <p:cNvSpPr>
              <a:spLocks noChangeShapeType="1"/>
            </p:cNvSpPr>
            <p:nvPr/>
          </p:nvSpPr>
          <p:spPr bwMode="auto">
            <a:xfrm>
              <a:off x="451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45" name="Group 70">
            <a:extLst>
              <a:ext uri="{FF2B5EF4-FFF2-40B4-BE49-F238E27FC236}">
                <a16:creationId xmlns:a16="http://schemas.microsoft.com/office/drawing/2014/main" id="{D19EB7AC-F070-3541-A86A-2FC1DD8534B1}"/>
              </a:ext>
            </a:extLst>
          </p:cNvPr>
          <p:cNvGrpSpPr>
            <a:grpSpLocks/>
          </p:cNvGrpSpPr>
          <p:nvPr/>
        </p:nvGrpSpPr>
        <p:grpSpPr bwMode="auto">
          <a:xfrm>
            <a:off x="6851569" y="2553070"/>
            <a:ext cx="4572000" cy="685800"/>
            <a:chOff x="1776" y="1656"/>
            <a:chExt cx="2880" cy="432"/>
          </a:xfrm>
        </p:grpSpPr>
        <p:sp>
          <p:nvSpPr>
            <p:cNvPr id="146" name="Line 71">
              <a:extLst>
                <a:ext uri="{FF2B5EF4-FFF2-40B4-BE49-F238E27FC236}">
                  <a16:creationId xmlns:a16="http://schemas.microsoft.com/office/drawing/2014/main" id="{6E37DADC-C96A-3646-99F6-13289A67B34A}"/>
                </a:ext>
              </a:extLst>
            </p:cNvPr>
            <p:cNvSpPr>
              <a:spLocks noChangeShapeType="1"/>
            </p:cNvSpPr>
            <p:nvPr/>
          </p:nvSpPr>
          <p:spPr bwMode="auto">
            <a:xfrm>
              <a:off x="1776" y="1656"/>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7" name="Line 72">
              <a:extLst>
                <a:ext uri="{FF2B5EF4-FFF2-40B4-BE49-F238E27FC236}">
                  <a16:creationId xmlns:a16="http://schemas.microsoft.com/office/drawing/2014/main" id="{9AEF30A0-08E3-0C49-BDD0-62773AC6873D}"/>
                </a:ext>
              </a:extLst>
            </p:cNvPr>
            <p:cNvSpPr>
              <a:spLocks noChangeShapeType="1"/>
            </p:cNvSpPr>
            <p:nvPr/>
          </p:nvSpPr>
          <p:spPr bwMode="auto">
            <a:xfrm>
              <a:off x="1776" y="1800"/>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8" name="Line 73">
              <a:extLst>
                <a:ext uri="{FF2B5EF4-FFF2-40B4-BE49-F238E27FC236}">
                  <a16:creationId xmlns:a16="http://schemas.microsoft.com/office/drawing/2014/main" id="{65F2C750-C340-7D41-86F3-6C02B72E37A2}"/>
                </a:ext>
              </a:extLst>
            </p:cNvPr>
            <p:cNvSpPr>
              <a:spLocks noChangeShapeType="1"/>
            </p:cNvSpPr>
            <p:nvPr/>
          </p:nvSpPr>
          <p:spPr bwMode="auto">
            <a:xfrm>
              <a:off x="1776" y="1944"/>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9" name="Line 74">
              <a:extLst>
                <a:ext uri="{FF2B5EF4-FFF2-40B4-BE49-F238E27FC236}">
                  <a16:creationId xmlns:a16="http://schemas.microsoft.com/office/drawing/2014/main" id="{6F3372A0-CEED-B147-B45A-1120494E9CED}"/>
                </a:ext>
              </a:extLst>
            </p:cNvPr>
            <p:cNvSpPr>
              <a:spLocks noChangeShapeType="1"/>
            </p:cNvSpPr>
            <p:nvPr/>
          </p:nvSpPr>
          <p:spPr bwMode="auto">
            <a:xfrm>
              <a:off x="1776" y="2088"/>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50" name="Group 75">
            <a:extLst>
              <a:ext uri="{FF2B5EF4-FFF2-40B4-BE49-F238E27FC236}">
                <a16:creationId xmlns:a16="http://schemas.microsoft.com/office/drawing/2014/main" id="{EF82690A-0023-7E4C-AF5F-2DE149F5C0AB}"/>
              </a:ext>
            </a:extLst>
          </p:cNvPr>
          <p:cNvGrpSpPr>
            <a:grpSpLocks/>
          </p:cNvGrpSpPr>
          <p:nvPr/>
        </p:nvGrpSpPr>
        <p:grpSpPr bwMode="auto">
          <a:xfrm>
            <a:off x="6965869" y="4664445"/>
            <a:ext cx="4343400" cy="914400"/>
            <a:chOff x="1848" y="3168"/>
            <a:chExt cx="2736" cy="576"/>
          </a:xfrm>
        </p:grpSpPr>
        <p:sp>
          <p:nvSpPr>
            <p:cNvPr id="151" name="Line 76">
              <a:extLst>
                <a:ext uri="{FF2B5EF4-FFF2-40B4-BE49-F238E27FC236}">
                  <a16:creationId xmlns:a16="http://schemas.microsoft.com/office/drawing/2014/main" id="{FA56D6B6-D7AC-2446-9EB2-EB6FACCEDD60}"/>
                </a:ext>
              </a:extLst>
            </p:cNvPr>
            <p:cNvSpPr>
              <a:spLocks noChangeShapeType="1"/>
            </p:cNvSpPr>
            <p:nvPr/>
          </p:nvSpPr>
          <p:spPr bwMode="auto">
            <a:xfrm>
              <a:off x="184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2" name="Line 77">
              <a:extLst>
                <a:ext uri="{FF2B5EF4-FFF2-40B4-BE49-F238E27FC236}">
                  <a16:creationId xmlns:a16="http://schemas.microsoft.com/office/drawing/2014/main" id="{36AF57AE-AC33-5743-977A-0D788D552EE8}"/>
                </a:ext>
              </a:extLst>
            </p:cNvPr>
            <p:cNvSpPr>
              <a:spLocks noChangeShapeType="1"/>
            </p:cNvSpPr>
            <p:nvPr/>
          </p:nvSpPr>
          <p:spPr bwMode="auto">
            <a:xfrm>
              <a:off x="199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3" name="Line 78">
              <a:extLst>
                <a:ext uri="{FF2B5EF4-FFF2-40B4-BE49-F238E27FC236}">
                  <a16:creationId xmlns:a16="http://schemas.microsoft.com/office/drawing/2014/main" id="{536A2FE1-8849-7541-AF15-E745915BB3B6}"/>
                </a:ext>
              </a:extLst>
            </p:cNvPr>
            <p:cNvSpPr>
              <a:spLocks noChangeShapeType="1"/>
            </p:cNvSpPr>
            <p:nvPr/>
          </p:nvSpPr>
          <p:spPr bwMode="auto">
            <a:xfrm>
              <a:off x="213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4" name="Line 79">
              <a:extLst>
                <a:ext uri="{FF2B5EF4-FFF2-40B4-BE49-F238E27FC236}">
                  <a16:creationId xmlns:a16="http://schemas.microsoft.com/office/drawing/2014/main" id="{BF60E069-76E5-034E-ABF6-9DB38E5F4136}"/>
                </a:ext>
              </a:extLst>
            </p:cNvPr>
            <p:cNvSpPr>
              <a:spLocks noChangeShapeType="1"/>
            </p:cNvSpPr>
            <p:nvPr/>
          </p:nvSpPr>
          <p:spPr bwMode="auto">
            <a:xfrm>
              <a:off x="228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5" name="Line 80">
              <a:extLst>
                <a:ext uri="{FF2B5EF4-FFF2-40B4-BE49-F238E27FC236}">
                  <a16:creationId xmlns:a16="http://schemas.microsoft.com/office/drawing/2014/main" id="{E0357BEA-8C5A-0243-B035-D32F921C0349}"/>
                </a:ext>
              </a:extLst>
            </p:cNvPr>
            <p:cNvSpPr>
              <a:spLocks noChangeShapeType="1"/>
            </p:cNvSpPr>
            <p:nvPr/>
          </p:nvSpPr>
          <p:spPr bwMode="auto">
            <a:xfrm>
              <a:off x="242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6" name="Line 81">
              <a:extLst>
                <a:ext uri="{FF2B5EF4-FFF2-40B4-BE49-F238E27FC236}">
                  <a16:creationId xmlns:a16="http://schemas.microsoft.com/office/drawing/2014/main" id="{2F1CCECE-F3ED-3042-9569-AD742E3CC9CB}"/>
                </a:ext>
              </a:extLst>
            </p:cNvPr>
            <p:cNvSpPr>
              <a:spLocks noChangeShapeType="1"/>
            </p:cNvSpPr>
            <p:nvPr/>
          </p:nvSpPr>
          <p:spPr bwMode="auto">
            <a:xfrm>
              <a:off x="256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7" name="Line 82">
              <a:extLst>
                <a:ext uri="{FF2B5EF4-FFF2-40B4-BE49-F238E27FC236}">
                  <a16:creationId xmlns:a16="http://schemas.microsoft.com/office/drawing/2014/main" id="{6537DA24-A159-1745-BB09-C376284BC170}"/>
                </a:ext>
              </a:extLst>
            </p:cNvPr>
            <p:cNvSpPr>
              <a:spLocks noChangeShapeType="1"/>
            </p:cNvSpPr>
            <p:nvPr/>
          </p:nvSpPr>
          <p:spPr bwMode="auto">
            <a:xfrm>
              <a:off x="271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8" name="Line 83">
              <a:extLst>
                <a:ext uri="{FF2B5EF4-FFF2-40B4-BE49-F238E27FC236}">
                  <a16:creationId xmlns:a16="http://schemas.microsoft.com/office/drawing/2014/main" id="{303471D4-2AB8-EB47-A820-9F719A96238D}"/>
                </a:ext>
              </a:extLst>
            </p:cNvPr>
            <p:cNvSpPr>
              <a:spLocks noChangeShapeType="1"/>
            </p:cNvSpPr>
            <p:nvPr/>
          </p:nvSpPr>
          <p:spPr bwMode="auto">
            <a:xfrm>
              <a:off x="285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9" name="Line 84">
              <a:extLst>
                <a:ext uri="{FF2B5EF4-FFF2-40B4-BE49-F238E27FC236}">
                  <a16:creationId xmlns:a16="http://schemas.microsoft.com/office/drawing/2014/main" id="{AB7E2F6A-D6E8-6F44-A130-F6AAF3FAD12C}"/>
                </a:ext>
              </a:extLst>
            </p:cNvPr>
            <p:cNvSpPr>
              <a:spLocks noChangeShapeType="1"/>
            </p:cNvSpPr>
            <p:nvPr/>
          </p:nvSpPr>
          <p:spPr bwMode="auto">
            <a:xfrm>
              <a:off x="300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0" name="Line 85">
              <a:extLst>
                <a:ext uri="{FF2B5EF4-FFF2-40B4-BE49-F238E27FC236}">
                  <a16:creationId xmlns:a16="http://schemas.microsoft.com/office/drawing/2014/main" id="{0B0C4A91-41A5-FA42-BE40-E539FE5A8783}"/>
                </a:ext>
              </a:extLst>
            </p:cNvPr>
            <p:cNvSpPr>
              <a:spLocks noChangeShapeType="1"/>
            </p:cNvSpPr>
            <p:nvPr/>
          </p:nvSpPr>
          <p:spPr bwMode="auto">
            <a:xfrm>
              <a:off x="314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1" name="Line 86">
              <a:extLst>
                <a:ext uri="{FF2B5EF4-FFF2-40B4-BE49-F238E27FC236}">
                  <a16:creationId xmlns:a16="http://schemas.microsoft.com/office/drawing/2014/main" id="{DD647FB7-E777-BB4A-836C-1230EB25B394}"/>
                </a:ext>
              </a:extLst>
            </p:cNvPr>
            <p:cNvSpPr>
              <a:spLocks noChangeShapeType="1"/>
            </p:cNvSpPr>
            <p:nvPr/>
          </p:nvSpPr>
          <p:spPr bwMode="auto">
            <a:xfrm>
              <a:off x="328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2" name="Line 87">
              <a:extLst>
                <a:ext uri="{FF2B5EF4-FFF2-40B4-BE49-F238E27FC236}">
                  <a16:creationId xmlns:a16="http://schemas.microsoft.com/office/drawing/2014/main" id="{B46CA734-72CB-EB46-9BCA-BE4B2E9923D5}"/>
                </a:ext>
              </a:extLst>
            </p:cNvPr>
            <p:cNvSpPr>
              <a:spLocks noChangeShapeType="1"/>
            </p:cNvSpPr>
            <p:nvPr/>
          </p:nvSpPr>
          <p:spPr bwMode="auto">
            <a:xfrm>
              <a:off x="343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3" name="Line 88">
              <a:extLst>
                <a:ext uri="{FF2B5EF4-FFF2-40B4-BE49-F238E27FC236}">
                  <a16:creationId xmlns:a16="http://schemas.microsoft.com/office/drawing/2014/main" id="{F17A8327-BB1C-CC47-BBF6-C0A0C792F95A}"/>
                </a:ext>
              </a:extLst>
            </p:cNvPr>
            <p:cNvSpPr>
              <a:spLocks noChangeShapeType="1"/>
            </p:cNvSpPr>
            <p:nvPr/>
          </p:nvSpPr>
          <p:spPr bwMode="auto">
            <a:xfrm>
              <a:off x="357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4" name="Line 89">
              <a:extLst>
                <a:ext uri="{FF2B5EF4-FFF2-40B4-BE49-F238E27FC236}">
                  <a16:creationId xmlns:a16="http://schemas.microsoft.com/office/drawing/2014/main" id="{1BC1688D-7618-5D4F-BD03-7A37B9CFF804}"/>
                </a:ext>
              </a:extLst>
            </p:cNvPr>
            <p:cNvSpPr>
              <a:spLocks noChangeShapeType="1"/>
            </p:cNvSpPr>
            <p:nvPr/>
          </p:nvSpPr>
          <p:spPr bwMode="auto">
            <a:xfrm>
              <a:off x="372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5" name="Line 90">
              <a:extLst>
                <a:ext uri="{FF2B5EF4-FFF2-40B4-BE49-F238E27FC236}">
                  <a16:creationId xmlns:a16="http://schemas.microsoft.com/office/drawing/2014/main" id="{BD97D86A-A445-8440-8450-03DEF32A60FC}"/>
                </a:ext>
              </a:extLst>
            </p:cNvPr>
            <p:cNvSpPr>
              <a:spLocks noChangeShapeType="1"/>
            </p:cNvSpPr>
            <p:nvPr/>
          </p:nvSpPr>
          <p:spPr bwMode="auto">
            <a:xfrm>
              <a:off x="386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6" name="Line 91">
              <a:extLst>
                <a:ext uri="{FF2B5EF4-FFF2-40B4-BE49-F238E27FC236}">
                  <a16:creationId xmlns:a16="http://schemas.microsoft.com/office/drawing/2014/main" id="{61EAFA7A-D8BF-3B4F-A70F-B795CC3B2540}"/>
                </a:ext>
              </a:extLst>
            </p:cNvPr>
            <p:cNvSpPr>
              <a:spLocks noChangeShapeType="1"/>
            </p:cNvSpPr>
            <p:nvPr/>
          </p:nvSpPr>
          <p:spPr bwMode="auto">
            <a:xfrm>
              <a:off x="400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7" name="Line 92">
              <a:extLst>
                <a:ext uri="{FF2B5EF4-FFF2-40B4-BE49-F238E27FC236}">
                  <a16:creationId xmlns:a16="http://schemas.microsoft.com/office/drawing/2014/main" id="{AC990DC1-801B-2140-9598-DC3E006E7B2F}"/>
                </a:ext>
              </a:extLst>
            </p:cNvPr>
            <p:cNvSpPr>
              <a:spLocks noChangeShapeType="1"/>
            </p:cNvSpPr>
            <p:nvPr/>
          </p:nvSpPr>
          <p:spPr bwMode="auto">
            <a:xfrm>
              <a:off x="415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8" name="Line 93">
              <a:extLst>
                <a:ext uri="{FF2B5EF4-FFF2-40B4-BE49-F238E27FC236}">
                  <a16:creationId xmlns:a16="http://schemas.microsoft.com/office/drawing/2014/main" id="{83E7C0B2-4786-B44B-AF2A-50A1881CB0BC}"/>
                </a:ext>
              </a:extLst>
            </p:cNvPr>
            <p:cNvSpPr>
              <a:spLocks noChangeShapeType="1"/>
            </p:cNvSpPr>
            <p:nvPr/>
          </p:nvSpPr>
          <p:spPr bwMode="auto">
            <a:xfrm>
              <a:off x="429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9" name="Line 94">
              <a:extLst>
                <a:ext uri="{FF2B5EF4-FFF2-40B4-BE49-F238E27FC236}">
                  <a16:creationId xmlns:a16="http://schemas.microsoft.com/office/drawing/2014/main" id="{23C2D596-103D-414A-8E89-61FE69710DEF}"/>
                </a:ext>
              </a:extLst>
            </p:cNvPr>
            <p:cNvSpPr>
              <a:spLocks noChangeShapeType="1"/>
            </p:cNvSpPr>
            <p:nvPr/>
          </p:nvSpPr>
          <p:spPr bwMode="auto">
            <a:xfrm>
              <a:off x="444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0" name="Line 95">
              <a:extLst>
                <a:ext uri="{FF2B5EF4-FFF2-40B4-BE49-F238E27FC236}">
                  <a16:creationId xmlns:a16="http://schemas.microsoft.com/office/drawing/2014/main" id="{47491975-1D5E-9B4B-B9CC-2AB3645673FE}"/>
                </a:ext>
              </a:extLst>
            </p:cNvPr>
            <p:cNvSpPr>
              <a:spLocks noChangeShapeType="1"/>
            </p:cNvSpPr>
            <p:nvPr/>
          </p:nvSpPr>
          <p:spPr bwMode="auto">
            <a:xfrm>
              <a:off x="458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72" name="Group 100">
            <a:extLst>
              <a:ext uri="{FF2B5EF4-FFF2-40B4-BE49-F238E27FC236}">
                <a16:creationId xmlns:a16="http://schemas.microsoft.com/office/drawing/2014/main" id="{8132E27A-22ED-AF49-8219-5166A48DECF1}"/>
              </a:ext>
            </a:extLst>
          </p:cNvPr>
          <p:cNvGrpSpPr>
            <a:grpSpLocks/>
          </p:cNvGrpSpPr>
          <p:nvPr/>
        </p:nvGrpSpPr>
        <p:grpSpPr bwMode="auto">
          <a:xfrm>
            <a:off x="8985169" y="1632322"/>
            <a:ext cx="2438400" cy="523876"/>
            <a:chOff x="3648" y="266"/>
            <a:chExt cx="1536" cy="330"/>
          </a:xfrm>
        </p:grpSpPr>
        <p:sp>
          <p:nvSpPr>
            <p:cNvPr id="174" name="Text Box 101">
              <a:extLst>
                <a:ext uri="{FF2B5EF4-FFF2-40B4-BE49-F238E27FC236}">
                  <a16:creationId xmlns:a16="http://schemas.microsoft.com/office/drawing/2014/main" id="{517C0A89-506E-FC47-9AA2-AF070B040EDE}"/>
                </a:ext>
              </a:extLst>
            </p:cNvPr>
            <p:cNvSpPr txBox="1">
              <a:spLocks noChangeArrowheads="1"/>
            </p:cNvSpPr>
            <p:nvPr/>
          </p:nvSpPr>
          <p:spPr bwMode="auto">
            <a:xfrm>
              <a:off x="3648" y="266"/>
              <a:ext cx="76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4 users</a:t>
              </a:r>
              <a:endParaRPr kumimoji="0" lang="fr-FR"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75" name="Rectangle 102">
              <a:extLst>
                <a:ext uri="{FF2B5EF4-FFF2-40B4-BE49-F238E27FC236}">
                  <a16:creationId xmlns:a16="http://schemas.microsoft.com/office/drawing/2014/main" id="{09CA082A-E892-4F49-956A-49EC8B74845D}"/>
                </a:ext>
              </a:extLst>
            </p:cNvPr>
            <p:cNvSpPr>
              <a:spLocks noChangeArrowheads="1"/>
            </p:cNvSpPr>
            <p:nvPr/>
          </p:nvSpPr>
          <p:spPr bwMode="auto">
            <a:xfrm>
              <a:off x="4464" y="352"/>
              <a:ext cx="144" cy="144"/>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76" name="Rectangle 103">
              <a:extLst>
                <a:ext uri="{FF2B5EF4-FFF2-40B4-BE49-F238E27FC236}">
                  <a16:creationId xmlns:a16="http://schemas.microsoft.com/office/drawing/2014/main" id="{F4529FF5-30ED-B043-89BC-B0A0838D8494}"/>
                </a:ext>
              </a:extLst>
            </p:cNvPr>
            <p:cNvSpPr>
              <a:spLocks noChangeArrowheads="1"/>
            </p:cNvSpPr>
            <p:nvPr/>
          </p:nvSpPr>
          <p:spPr bwMode="auto">
            <a:xfrm>
              <a:off x="4656" y="352"/>
              <a:ext cx="144" cy="144"/>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77" name="Rectangle 104">
              <a:extLst>
                <a:ext uri="{FF2B5EF4-FFF2-40B4-BE49-F238E27FC236}">
                  <a16:creationId xmlns:a16="http://schemas.microsoft.com/office/drawing/2014/main" id="{BF870C5A-CA37-9A42-A1BA-472445C2A5CB}"/>
                </a:ext>
              </a:extLst>
            </p:cNvPr>
            <p:cNvSpPr>
              <a:spLocks noChangeArrowheads="1"/>
            </p:cNvSpPr>
            <p:nvPr/>
          </p:nvSpPr>
          <p:spPr bwMode="auto">
            <a:xfrm>
              <a:off x="4848" y="352"/>
              <a:ext cx="144" cy="144"/>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78" name="Rectangle 105">
              <a:extLst>
                <a:ext uri="{FF2B5EF4-FFF2-40B4-BE49-F238E27FC236}">
                  <a16:creationId xmlns:a16="http://schemas.microsoft.com/office/drawing/2014/main" id="{E80A1670-A44E-6449-B13F-782DADDCFE2E}"/>
                </a:ext>
              </a:extLst>
            </p:cNvPr>
            <p:cNvSpPr>
              <a:spLocks noChangeArrowheads="1"/>
            </p:cNvSpPr>
            <p:nvPr/>
          </p:nvSpPr>
          <p:spPr bwMode="auto">
            <a:xfrm>
              <a:off x="5040" y="352"/>
              <a:ext cx="144" cy="144"/>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sp>
        <p:nvSpPr>
          <p:cNvPr id="181" name="Content Placeholder 2">
            <a:extLst>
              <a:ext uri="{FF2B5EF4-FFF2-40B4-BE49-F238E27FC236}">
                <a16:creationId xmlns:a16="http://schemas.microsoft.com/office/drawing/2014/main" id="{22797A37-2981-B84F-A949-A6F05BC23F76}"/>
              </a:ext>
            </a:extLst>
          </p:cNvPr>
          <p:cNvSpPr>
            <a:spLocks noGrp="1"/>
          </p:cNvSpPr>
          <p:nvPr>
            <p:ph sz="half" idx="1"/>
          </p:nvPr>
        </p:nvSpPr>
        <p:spPr>
          <a:xfrm>
            <a:off x="768431" y="1448157"/>
            <a:ext cx="5265052" cy="1980843"/>
          </a:xfrm>
        </p:spPr>
        <p:txBody>
          <a:bodyPr>
            <a:normAutofit/>
          </a:bodyPr>
          <a:lstStyle/>
          <a:p>
            <a:pPr marL="11113" indent="-11113">
              <a:spcBef>
                <a:spcPts val="400"/>
              </a:spcBef>
              <a:buNone/>
            </a:pPr>
            <a:r>
              <a:rPr lang="en-US" altLang="en-US" sz="2400" dirty="0">
                <a:solidFill>
                  <a:srgbClr val="CC0000"/>
                </a:solidFill>
                <a:ea typeface="ＭＳ Ｐゴシック" panose="020B0600070205080204" pitchFamily="34" charset="-128"/>
              </a:rPr>
              <a:t>F</a:t>
            </a:r>
            <a:r>
              <a:rPr lang="en-US" altLang="en-US" dirty="0">
                <a:solidFill>
                  <a:srgbClr val="CC0000"/>
                </a:solidFill>
                <a:ea typeface="ＭＳ Ｐゴシック" panose="020B0600070205080204" pitchFamily="34" charset="-128"/>
              </a:rPr>
              <a:t>requency Division Multiplexing </a:t>
            </a:r>
            <a:r>
              <a:rPr lang="en-US" altLang="en-US" sz="2400" dirty="0">
                <a:solidFill>
                  <a:srgbClr val="CC0000"/>
                </a:solidFill>
                <a:ea typeface="ＭＳ Ｐゴシック" panose="020B0600070205080204" pitchFamily="34" charset="-128"/>
              </a:rPr>
              <a:t>(FDM)</a:t>
            </a:r>
            <a:endParaRPr lang="en-US" altLang="ja-JP" sz="2400" dirty="0">
              <a:solidFill>
                <a:srgbClr val="CC0000"/>
              </a:solidFill>
              <a:ea typeface="ＭＳ Ｐゴシック" panose="020B0600070205080204" pitchFamily="34" charset="-128"/>
            </a:endParaRPr>
          </a:p>
          <a:p>
            <a:pPr>
              <a:spcBef>
                <a:spcPts val="400"/>
              </a:spcBef>
            </a:pPr>
            <a:r>
              <a:rPr lang="en-US" altLang="en-US" sz="2400" dirty="0">
                <a:ea typeface="ＭＳ Ｐゴシック" panose="020B0600070205080204" pitchFamily="34" charset="-128"/>
              </a:rPr>
              <a:t>optical, electromagnetic frequencies divided into (narrow) frequency bands</a:t>
            </a:r>
          </a:p>
          <a:p>
            <a:endParaRPr lang="en-US" dirty="0"/>
          </a:p>
        </p:txBody>
      </p:sp>
      <p:sp>
        <p:nvSpPr>
          <p:cNvPr id="182" name="Content Placeholder 2">
            <a:extLst>
              <a:ext uri="{FF2B5EF4-FFF2-40B4-BE49-F238E27FC236}">
                <a16:creationId xmlns:a16="http://schemas.microsoft.com/office/drawing/2014/main" id="{158F9267-8C55-AD46-A424-9C6B11E6A845}"/>
              </a:ext>
            </a:extLst>
          </p:cNvPr>
          <p:cNvSpPr txBox="1">
            <a:spLocks/>
          </p:cNvSpPr>
          <p:nvPr/>
        </p:nvSpPr>
        <p:spPr>
          <a:xfrm>
            <a:off x="851118" y="4389639"/>
            <a:ext cx="5276102" cy="2468361"/>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11113" algn="l" defTabSz="914400" rtl="0" eaLnBrk="1" fontAlgn="auto" latinLnBrk="0" hangingPunct="1">
              <a:lnSpc>
                <a:spcPct val="90000"/>
              </a:lnSpc>
              <a:spcBef>
                <a:spcPts val="6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Time</a:t>
            </a:r>
            <a:r>
              <a:rPr kumimoji="0" lang="en-US" altLang="en-US" sz="24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Division Multiplexing </a:t>
            </a:r>
            <a:r>
              <a:rPr kumimoji="0" lang="en-US" altLang="en-US" sz="24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(TDM)</a:t>
            </a:r>
            <a:endParaRPr kumimoji="0" lang="en-US" altLang="ja-JP" sz="24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6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time divided into slots</a:t>
            </a:r>
          </a:p>
        </p:txBody>
      </p:sp>
      <p:sp>
        <p:nvSpPr>
          <p:cNvPr id="171" name="Content Placeholder 2">
            <a:extLst>
              <a:ext uri="{FF2B5EF4-FFF2-40B4-BE49-F238E27FC236}">
                <a16:creationId xmlns:a16="http://schemas.microsoft.com/office/drawing/2014/main" id="{13FB7F7D-CB8F-8A4B-8A4F-68A8CEDEFE87}"/>
              </a:ext>
            </a:extLst>
          </p:cNvPr>
          <p:cNvSpPr txBox="1">
            <a:spLocks/>
          </p:cNvSpPr>
          <p:nvPr/>
        </p:nvSpPr>
        <p:spPr>
          <a:xfrm>
            <a:off x="758125" y="3253122"/>
            <a:ext cx="5265052" cy="1039909"/>
          </a:xfrm>
          <a:prstGeom prst="rect">
            <a:avLst/>
          </a:prstGeom>
        </p:spPr>
        <p:txBody>
          <a:bodyPr vert="horz" lIns="91440" tIns="45720" rIns="91440" bIns="45720" rtlCol="0">
            <a:normAutofit fontScale="92500"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6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each call allocated its own band, can transmit at max rate of that narrow band </a:t>
            </a:r>
            <a:endParaRPr kumimoji="0" lang="en-US" altLang="en-US" sz="2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3" name="Content Placeholder 2">
            <a:extLst>
              <a:ext uri="{FF2B5EF4-FFF2-40B4-BE49-F238E27FC236}">
                <a16:creationId xmlns:a16="http://schemas.microsoft.com/office/drawing/2014/main" id="{D790553C-791A-D348-9DBD-80C773BBD2C3}"/>
              </a:ext>
            </a:extLst>
          </p:cNvPr>
          <p:cNvSpPr txBox="1">
            <a:spLocks/>
          </p:cNvSpPr>
          <p:nvPr/>
        </p:nvSpPr>
        <p:spPr>
          <a:xfrm>
            <a:off x="848536" y="5261674"/>
            <a:ext cx="5276102" cy="2468361"/>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6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each call allocated periodic slot(s), can transmit at maximum rate of (wider) frequency band (only)  during its time slot(s</a:t>
            </a:r>
            <a:r>
              <a:rPr kumimoji="0" lang="en-US" altLang="en-US" sz="2400" b="0" i="0" u="none" strike="noStrike" kern="1200" cap="none" spc="0" normalizeH="0" baseline="0" noProof="0" dirty="0" smtClean="0">
                <a:ln>
                  <a:noFill/>
                </a:ln>
                <a:solidFill>
                  <a:prstClr val="black"/>
                </a:solidFill>
                <a:effectLst/>
                <a:uLnTx/>
                <a:uFillTx/>
                <a:latin typeface="Calibri" panose="020F0502020204030204"/>
                <a:ea typeface="ＭＳ Ｐゴシック" panose="020B0600070205080204" pitchFamily="34" charset="-128"/>
                <a:cs typeface="+mn-cs"/>
              </a:rPr>
              <a:t>)</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9" name="Slide Number Placeholder 5">
            <a:extLst>
              <a:ext uri="{FF2B5EF4-FFF2-40B4-BE49-F238E27FC236}">
                <a16:creationId xmlns:a16="http://schemas.microsoft.com/office/drawing/2014/main" id="{5BCB8937-73EA-A241-A38D-79BCD8BA1031}"/>
              </a:ext>
            </a:extLst>
          </p:cNvPr>
          <p:cNvSpPr>
            <a:spLocks noGrp="1"/>
          </p:cNvSpPr>
          <p:nvPr>
            <p:ph type="sldNum" sz="quarter" idx="4"/>
          </p:nvPr>
        </p:nvSpPr>
        <p:spPr>
          <a:xfrm>
            <a:off x="9219616" y="6443089"/>
            <a:ext cx="2743200" cy="365125"/>
          </a:xfrm>
        </p:spPr>
        <p:txBody>
          <a:bodyPr/>
          <a:lstStyle/>
          <a:p>
            <a:r>
              <a:rPr lang="en-US" dirty="0"/>
              <a:t>Introduction: 1-</a:t>
            </a:r>
            <a:fld id="{C4204591-24BD-A542-B9D5-F8D8A88D2FEE}" type="slidenum">
              <a:rPr lang="en-US" smtClean="0"/>
              <a:pPr/>
              <a:t>12</a:t>
            </a:fld>
            <a:endParaRPr lang="en-US" dirty="0"/>
          </a:p>
        </p:txBody>
      </p:sp>
      <p:sp>
        <p:nvSpPr>
          <p:cNvPr id="4" name="TextBox 3"/>
          <p:cNvSpPr txBox="1"/>
          <p:nvPr/>
        </p:nvSpPr>
        <p:spPr>
          <a:xfrm>
            <a:off x="2188437" y="6388363"/>
            <a:ext cx="9351664" cy="738664"/>
          </a:xfrm>
          <a:prstGeom prst="rect">
            <a:avLst/>
          </a:prstGeom>
          <a:noFill/>
        </p:spPr>
        <p:txBody>
          <a:bodyPr wrap="square" rtlCol="0">
            <a:spAutoFit/>
          </a:bodyPr>
          <a:lstStyle/>
          <a:p>
            <a:r>
              <a:rPr lang="en-GB" altLang="en-US" sz="1200" dirty="0">
                <a:latin typeface="Arial" panose="020B0604020202020204" pitchFamily="34" charset="0"/>
                <a:ea typeface="ＭＳ Ｐゴシック" panose="020B0600070205080204" pitchFamily="34" charset="-128"/>
              </a:rPr>
              <a:t>Read more: </a:t>
            </a:r>
            <a:r>
              <a:rPr lang="en-GB" altLang="en-US" sz="1200" dirty="0">
                <a:latin typeface="Arial" panose="020B0604020202020204" pitchFamily="34" charset="0"/>
                <a:ea typeface="ＭＳ Ｐゴシック" panose="020B0600070205080204" pitchFamily="34" charset="-128"/>
                <a:hlinkClick r:id="rId3"/>
              </a:rPr>
              <a:t>Difference Between FDM and TDM | Difference Between | FDM vs TDM</a:t>
            </a:r>
            <a:r>
              <a:rPr lang="en-GB" altLang="en-US" sz="1200" dirty="0">
                <a:latin typeface="Arial" panose="020B0604020202020204" pitchFamily="34" charset="0"/>
                <a:ea typeface="ＭＳ Ｐゴシック" panose="020B0600070205080204" pitchFamily="34" charset="-128"/>
              </a:rPr>
              <a:t> </a:t>
            </a:r>
            <a:r>
              <a:rPr lang="en-GB" altLang="en-US" sz="1200" dirty="0">
                <a:latin typeface="Arial" panose="020B0604020202020204" pitchFamily="34" charset="0"/>
                <a:ea typeface="ＭＳ Ｐゴシック" panose="020B0600070205080204" pitchFamily="34" charset="-128"/>
                <a:hlinkClick r:id="rId3"/>
              </a:rPr>
              <a:t>http://www.differencebetween.net/technology/difference-between-fdm-and-tdm/#ixzz3yQN2nIQC</a:t>
            </a:r>
            <a:endParaRPr lang="en-US" altLang="en-US" sz="1200" dirty="0">
              <a:latin typeface="Times New Roman" panose="02020603050405020304" pitchFamily="18" charset="0"/>
              <a:ea typeface="ＭＳ Ｐゴシック" panose="020B0600070205080204" pitchFamily="34" charset="-128"/>
            </a:endParaRPr>
          </a:p>
          <a:p>
            <a:endParaRPr lang="en-US" dirty="0"/>
          </a:p>
        </p:txBody>
      </p:sp>
    </p:spTree>
    <p:extLst>
      <p:ext uri="{BB962C8B-B14F-4D97-AF65-F5344CB8AC3E}">
        <p14:creationId xmlns:p14="http://schemas.microsoft.com/office/powerpoint/2010/main" val="229470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500"/>
                                        <p:tgtEl>
                                          <p:spTgt spid="1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1"/>
                                        </p:tgtEl>
                                        <p:attrNameLst>
                                          <p:attrName>style.visibility</p:attrName>
                                        </p:attrNameLst>
                                      </p:cBhvr>
                                      <p:to>
                                        <p:strVal val="visible"/>
                                      </p:to>
                                    </p:set>
                                    <p:animEffect transition="in" filter="dissolve">
                                      <p:cBhvr>
                                        <p:cTn id="12" dur="500"/>
                                        <p:tgtEl>
                                          <p:spTgt spid="17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6"/>
                                        </p:tgtEl>
                                        <p:attrNameLst>
                                          <p:attrName>style.visibility</p:attrName>
                                        </p:attrNameLst>
                                      </p:cBhvr>
                                      <p:to>
                                        <p:strVal val="visible"/>
                                      </p:to>
                                    </p:set>
                                    <p:animEffect transition="in" filter="wipe(left)">
                                      <p:cBhvr>
                                        <p:cTn id="17" dur="500"/>
                                        <p:tgtEl>
                                          <p:spTgt spid="86"/>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87"/>
                                        </p:tgtEl>
                                        <p:attrNameLst>
                                          <p:attrName>style.visibility</p:attrName>
                                        </p:attrNameLst>
                                      </p:cBhvr>
                                      <p:to>
                                        <p:strVal val="visible"/>
                                      </p:to>
                                    </p:set>
                                    <p:animEffect transition="in" filter="wipe(left)">
                                      <p:cBhvr>
                                        <p:cTn id="21" dur="500"/>
                                        <p:tgtEl>
                                          <p:spTgt spid="87"/>
                                        </p:tgtEl>
                                      </p:cBhvr>
                                    </p:animEffec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88"/>
                                        </p:tgtEl>
                                        <p:attrNameLst>
                                          <p:attrName>style.visibility</p:attrName>
                                        </p:attrNameLst>
                                      </p:cBhvr>
                                      <p:to>
                                        <p:strVal val="visible"/>
                                      </p:to>
                                    </p:set>
                                    <p:animEffect transition="in" filter="wipe(left)">
                                      <p:cBhvr>
                                        <p:cTn id="25" dur="500"/>
                                        <p:tgtEl>
                                          <p:spTgt spid="88"/>
                                        </p:tgtEl>
                                      </p:cBhvr>
                                    </p:animEffect>
                                  </p:childTnLst>
                                </p:cTn>
                              </p:par>
                            </p:childTnLst>
                          </p:cTn>
                        </p:par>
                        <p:par>
                          <p:cTn id="26" fill="hold">
                            <p:stCondLst>
                              <p:cond delay="1500"/>
                            </p:stCondLst>
                            <p:childTnLst>
                              <p:par>
                                <p:cTn id="27" presetID="22" presetClass="entr" presetSubtype="8" fill="hold" grpId="0" nodeType="afterEffect">
                                  <p:stCondLst>
                                    <p:cond delay="0"/>
                                  </p:stCondLst>
                                  <p:childTnLst>
                                    <p:set>
                                      <p:cBhvr>
                                        <p:cTn id="28" dur="1" fill="hold">
                                          <p:stCondLst>
                                            <p:cond delay="0"/>
                                          </p:stCondLst>
                                        </p:cTn>
                                        <p:tgtEl>
                                          <p:spTgt spid="89"/>
                                        </p:tgtEl>
                                        <p:attrNameLst>
                                          <p:attrName>style.visibility</p:attrName>
                                        </p:attrNameLst>
                                      </p:cBhvr>
                                      <p:to>
                                        <p:strVal val="visible"/>
                                      </p:to>
                                    </p:set>
                                    <p:animEffect transition="in" filter="wipe(left)">
                                      <p:cBhvr>
                                        <p:cTn id="29" dur="500"/>
                                        <p:tgtEl>
                                          <p:spTgt spid="89"/>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499"/>
                                          </p:stCondLst>
                                        </p:cTn>
                                        <p:tgtEl>
                                          <p:spTgt spid="90"/>
                                        </p:tgtEl>
                                        <p:attrNameLst>
                                          <p:attrName>style.visibility</p:attrName>
                                        </p:attrNameLst>
                                      </p:cBhvr>
                                      <p:to>
                                        <p:strVal val="visible"/>
                                      </p:to>
                                    </p:set>
                                  </p:childTnLst>
                                </p:cTn>
                              </p:par>
                              <p:par>
                                <p:cTn id="34" presetID="9" presetClass="entr" presetSubtype="0" fill="hold" grpId="0" nodeType="withEffect">
                                  <p:stCondLst>
                                    <p:cond delay="0"/>
                                  </p:stCondLst>
                                  <p:childTnLst>
                                    <p:set>
                                      <p:cBhvr>
                                        <p:cTn id="35" dur="1" fill="hold">
                                          <p:stCondLst>
                                            <p:cond delay="0"/>
                                          </p:stCondLst>
                                        </p:cTn>
                                        <p:tgtEl>
                                          <p:spTgt spid="182"/>
                                        </p:tgtEl>
                                        <p:attrNameLst>
                                          <p:attrName>style.visibility</p:attrName>
                                        </p:attrNameLst>
                                      </p:cBhvr>
                                      <p:to>
                                        <p:strVal val="visible"/>
                                      </p:to>
                                    </p:set>
                                    <p:animEffect transition="in" filter="dissolve">
                                      <p:cBhvr>
                                        <p:cTn id="36" dur="500"/>
                                        <p:tgtEl>
                                          <p:spTgt spid="18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125"/>
                                        </p:tgtEl>
                                        <p:attrNameLst>
                                          <p:attrName>style.visibility</p:attrName>
                                        </p:attrNameLst>
                                      </p:cBhvr>
                                      <p:to>
                                        <p:strVal val="visible"/>
                                      </p:to>
                                    </p:set>
                                    <p:animEffect transition="in" filter="wipe(up)">
                                      <p:cBhvr>
                                        <p:cTn id="41" dur="500"/>
                                        <p:tgtEl>
                                          <p:spTgt spid="125"/>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73"/>
                                        </p:tgtEl>
                                        <p:attrNameLst>
                                          <p:attrName>style.visibility</p:attrName>
                                        </p:attrNameLst>
                                      </p:cBhvr>
                                      <p:to>
                                        <p:strVal val="visible"/>
                                      </p:to>
                                    </p:set>
                                    <p:animEffect transition="in" filter="dissolve">
                                      <p:cBhvr>
                                        <p:cTn id="46" dur="500"/>
                                        <p:tgtEl>
                                          <p:spTgt spid="17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97"/>
                                        </p:tgtEl>
                                        <p:attrNameLst>
                                          <p:attrName>style.visibility</p:attrName>
                                        </p:attrNameLst>
                                      </p:cBhvr>
                                      <p:to>
                                        <p:strVal val="visible"/>
                                      </p:to>
                                    </p:set>
                                    <p:animEffect transition="in" filter="wipe(up)">
                                      <p:cBhvr>
                                        <p:cTn id="51" dur="500"/>
                                        <p:tgtEl>
                                          <p:spTgt spid="97"/>
                                        </p:tgtEl>
                                      </p:cBhvr>
                                    </p:animEffect>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103"/>
                                        </p:tgtEl>
                                        <p:attrNameLst>
                                          <p:attrName>style.visibility</p:attrName>
                                        </p:attrNameLst>
                                      </p:cBhvr>
                                      <p:to>
                                        <p:strVal val="visible"/>
                                      </p:to>
                                    </p:set>
                                    <p:animEffect transition="in" filter="wipe(up)">
                                      <p:cBhvr>
                                        <p:cTn id="55" dur="500"/>
                                        <p:tgtEl>
                                          <p:spTgt spid="103"/>
                                        </p:tgtEl>
                                      </p:cBhvr>
                                    </p:animEffect>
                                  </p:childTnLst>
                                </p:cTn>
                              </p:par>
                            </p:childTnLst>
                          </p:cTn>
                        </p:par>
                        <p:par>
                          <p:cTn id="56" fill="hold">
                            <p:stCondLst>
                              <p:cond delay="1000"/>
                            </p:stCondLst>
                            <p:childTnLst>
                              <p:par>
                                <p:cTn id="57" presetID="22" presetClass="entr" presetSubtype="1" fill="hold" nodeType="afterEffect">
                                  <p:stCondLst>
                                    <p:cond delay="0"/>
                                  </p:stCondLst>
                                  <p:childTnLst>
                                    <p:set>
                                      <p:cBhvr>
                                        <p:cTn id="58" dur="1" fill="hold">
                                          <p:stCondLst>
                                            <p:cond delay="0"/>
                                          </p:stCondLst>
                                        </p:cTn>
                                        <p:tgtEl>
                                          <p:spTgt spid="109"/>
                                        </p:tgtEl>
                                        <p:attrNameLst>
                                          <p:attrName>style.visibility</p:attrName>
                                        </p:attrNameLst>
                                      </p:cBhvr>
                                      <p:to>
                                        <p:strVal val="visible"/>
                                      </p:to>
                                    </p:set>
                                    <p:animEffect transition="in" filter="wipe(up)">
                                      <p:cBhvr>
                                        <p:cTn id="59" dur="500"/>
                                        <p:tgtEl>
                                          <p:spTgt spid="109"/>
                                        </p:tgtEl>
                                      </p:cBhvr>
                                    </p:animEffect>
                                  </p:childTnLst>
                                </p:cTn>
                              </p:par>
                            </p:childTnLst>
                          </p:cTn>
                        </p:par>
                        <p:par>
                          <p:cTn id="60" fill="hold">
                            <p:stCondLst>
                              <p:cond delay="1500"/>
                            </p:stCondLst>
                            <p:childTnLst>
                              <p:par>
                                <p:cTn id="61" presetID="22" presetClass="entr" presetSubtype="1" fill="hold" nodeType="afterEffect">
                                  <p:stCondLst>
                                    <p:cond delay="0"/>
                                  </p:stCondLst>
                                  <p:childTnLst>
                                    <p:set>
                                      <p:cBhvr>
                                        <p:cTn id="62" dur="1" fill="hold">
                                          <p:stCondLst>
                                            <p:cond delay="0"/>
                                          </p:stCondLst>
                                        </p:cTn>
                                        <p:tgtEl>
                                          <p:spTgt spid="115"/>
                                        </p:tgtEl>
                                        <p:attrNameLst>
                                          <p:attrName>style.visibility</p:attrName>
                                        </p:attrNameLst>
                                      </p:cBhvr>
                                      <p:to>
                                        <p:strVal val="visible"/>
                                      </p:to>
                                    </p:set>
                                    <p:animEffect transition="in" filter="wipe(up)">
                                      <p:cBhvr>
                                        <p:cTn id="63" dur="500"/>
                                        <p:tgtEl>
                                          <p:spTgt spid="115"/>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145"/>
                                        </p:tgtEl>
                                        <p:attrNameLst>
                                          <p:attrName>style.visibility</p:attrName>
                                        </p:attrNameLst>
                                      </p:cBhvr>
                                      <p:to>
                                        <p:strVal val="visible"/>
                                      </p:to>
                                    </p:set>
                                    <p:animEffect transition="in" filter="wipe(left)">
                                      <p:cBhvr>
                                        <p:cTn id="68" dur="500"/>
                                        <p:tgtEl>
                                          <p:spTgt spid="145"/>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nodeType="clickEffect">
                                  <p:stCondLst>
                                    <p:cond delay="0"/>
                                  </p:stCondLst>
                                  <p:childTnLst>
                                    <p:set>
                                      <p:cBhvr>
                                        <p:cTn id="72" dur="1" fill="hold">
                                          <p:stCondLst>
                                            <p:cond delay="0"/>
                                          </p:stCondLst>
                                        </p:cTn>
                                        <p:tgtEl>
                                          <p:spTgt spid="150"/>
                                        </p:tgtEl>
                                        <p:attrNameLst>
                                          <p:attrName>style.visibility</p:attrName>
                                        </p:attrNameLst>
                                      </p:cBhvr>
                                      <p:to>
                                        <p:strVal val="visible"/>
                                      </p:to>
                                    </p:set>
                                    <p:animEffect transition="in" filter="wipe(up)">
                                      <p:cBhvr>
                                        <p:cTn id="73"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7" grpId="0" animBg="1"/>
      <p:bldP spid="88" grpId="0" animBg="1"/>
      <p:bldP spid="89" grpId="0" animBg="1"/>
      <p:bldP spid="182" grpId="0"/>
      <p:bldP spid="171" grpId="0"/>
      <p:bldP spid="17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38200" y="244222"/>
            <a:ext cx="10515600" cy="894622"/>
          </a:xfrm>
        </p:spPr>
        <p:txBody>
          <a:bodyPr/>
          <a:lstStyle/>
          <a:p>
            <a:r>
              <a:rPr lang="en-US" altLang="ja-JP" dirty="0"/>
              <a:t>Packet switching versus circuit switching</a:t>
            </a:r>
            <a:endParaRPr lang="en-US" dirty="0"/>
          </a:p>
        </p:txBody>
      </p:sp>
      <p:sp>
        <p:nvSpPr>
          <p:cNvPr id="189" name="Rectangle 3">
            <a:extLst>
              <a:ext uri="{FF2B5EF4-FFF2-40B4-BE49-F238E27FC236}">
                <a16:creationId xmlns:a16="http://schemas.microsoft.com/office/drawing/2014/main" id="{17C01842-A8D9-3947-BFAD-E29BD4964F34}"/>
              </a:ext>
            </a:extLst>
          </p:cNvPr>
          <p:cNvSpPr txBox="1">
            <a:spLocks noChangeArrowheads="1"/>
          </p:cNvSpPr>
          <p:nvPr/>
        </p:nvSpPr>
        <p:spPr>
          <a:xfrm>
            <a:off x="1798051" y="1331088"/>
            <a:ext cx="4938590" cy="1938185"/>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1775" marR="0" lvl="0" indent="-231775" algn="l" defTabSz="914400" rtl="0" eaLnBrk="1" fontAlgn="auto" latinLnBrk="0" hangingPunct="1">
              <a:lnSpc>
                <a:spcPct val="90000"/>
              </a:lnSpc>
              <a:spcBef>
                <a:spcPts val="600"/>
              </a:spcBef>
              <a:spcAft>
                <a:spcPts val="0"/>
              </a:spcAft>
              <a:buClr>
                <a:srgbClr val="0000A3"/>
              </a:buClr>
              <a:buSzPct val="75000"/>
              <a:buFont typeface="Wingdings" pitchFamily="2" charset="2"/>
              <a:buNone/>
              <a:tabLst>
                <a:tab pos="566738" algn="l"/>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example:</a:t>
            </a:r>
          </a:p>
          <a:p>
            <a:pPr marL="228600" marR="0" lvl="0" indent="-228600" algn="l" defTabSz="914400" rtl="0" eaLnBrk="1" fontAlgn="auto" latinLnBrk="0" hangingPunct="1">
              <a:lnSpc>
                <a:spcPct val="90000"/>
              </a:lnSpc>
              <a:spcBef>
                <a:spcPts val="600"/>
              </a:spcBef>
              <a:spcAft>
                <a:spcPts val="0"/>
              </a:spcAft>
              <a:buClr>
                <a:srgbClr val="0000A3"/>
              </a:buClr>
              <a:buSzTx/>
              <a:buFont typeface="Wingdings" pitchFamily="2" charset="2"/>
              <a:buChar char="§"/>
              <a:tabLst>
                <a:tab pos="566738" algn="l"/>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1 Gb/s link</a:t>
            </a:r>
          </a:p>
          <a:p>
            <a:pPr marL="228600" marR="0" lvl="0" indent="-228600" algn="l" defTabSz="914400" rtl="0" eaLnBrk="1" fontAlgn="auto" latinLnBrk="0" hangingPunct="1">
              <a:lnSpc>
                <a:spcPct val="90000"/>
              </a:lnSpc>
              <a:spcBef>
                <a:spcPts val="600"/>
              </a:spcBef>
              <a:spcAft>
                <a:spcPts val="0"/>
              </a:spcAft>
              <a:buClr>
                <a:srgbClr val="0000A3"/>
              </a:buClr>
              <a:buSzTx/>
              <a:buFont typeface="Wingdings" pitchFamily="2" charset="2"/>
              <a:buChar char="§"/>
              <a:tabLst>
                <a:tab pos="566738" algn="l"/>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each user: </a:t>
            </a:r>
          </a:p>
          <a:p>
            <a:pPr marL="514350" marR="0" lvl="1" indent="-217488" algn="l" defTabSz="914400" rtl="0" eaLnBrk="1" fontAlgn="auto" latinLnBrk="0" hangingPunct="1">
              <a:lnSpc>
                <a:spcPct val="90000"/>
              </a:lnSpc>
              <a:spcBef>
                <a:spcPts val="600"/>
              </a:spcBef>
              <a:spcAft>
                <a:spcPts val="0"/>
              </a:spcAft>
              <a:buClr>
                <a:srgbClr val="0000A8"/>
              </a:buClr>
              <a:buSzTx/>
              <a:buFontTx/>
              <a:buChar char="•"/>
              <a:tabLst>
                <a:tab pos="566738" algn="l"/>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rPr>
              <a:t>100 Mb/s when </a:t>
            </a:r>
            <a:r>
              <a:rPr kumimoji="0" lang="en-US" altLang="ja-JP"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“active”</a:t>
            </a:r>
          </a:p>
          <a:p>
            <a:pPr marL="514350" marR="0" lvl="1" indent="-217488" algn="l" defTabSz="914400" rtl="0" eaLnBrk="1" fontAlgn="auto" latinLnBrk="0" hangingPunct="1">
              <a:lnSpc>
                <a:spcPct val="90000"/>
              </a:lnSpc>
              <a:spcBef>
                <a:spcPts val="600"/>
              </a:spcBef>
              <a:spcAft>
                <a:spcPts val="0"/>
              </a:spcAft>
              <a:buClr>
                <a:srgbClr val="0000A8"/>
              </a:buClr>
              <a:buSzTx/>
              <a:buFontTx/>
              <a:buChar char="•"/>
              <a:tabLst>
                <a:tab pos="566738" algn="l"/>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rPr>
              <a:t>active 10% of time</a:t>
            </a:r>
          </a:p>
          <a:p>
            <a:pPr marL="566738" marR="0" lvl="1" indent="-2190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tab pos="566738" algn="l"/>
              </a:tabLst>
              <a:defRPr/>
            </a:pPr>
            <a:endParaRPr kumimoji="0" lang="en-US" altLang="en-US" sz="20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endParaRPr>
          </a:p>
          <a:p>
            <a:pPr marL="231775" marR="0" lvl="0" indent="-231775" algn="l" defTabSz="914400" rtl="0" eaLnBrk="1" fontAlgn="auto" latinLnBrk="0" hangingPunct="1">
              <a:lnSpc>
                <a:spcPct val="90000"/>
              </a:lnSpc>
              <a:spcBef>
                <a:spcPts val="1000"/>
              </a:spcBef>
              <a:spcAft>
                <a:spcPts val="0"/>
              </a:spcAft>
              <a:buClr>
                <a:srgbClr val="0000A3"/>
              </a:buClr>
              <a:buSzTx/>
              <a:buFont typeface="Wingdings" pitchFamily="2" charset="2"/>
              <a:buChar char="§"/>
              <a:tabLst>
                <a:tab pos="566738" algn="l"/>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90" name="Rectangle 4">
            <a:extLst>
              <a:ext uri="{FF2B5EF4-FFF2-40B4-BE49-F238E27FC236}">
                <a16:creationId xmlns:a16="http://schemas.microsoft.com/office/drawing/2014/main" id="{7C386600-7D5F-2A48-8322-A74286FEE874}"/>
              </a:ext>
            </a:extLst>
          </p:cNvPr>
          <p:cNvSpPr txBox="1">
            <a:spLocks noChangeArrowheads="1"/>
          </p:cNvSpPr>
          <p:nvPr/>
        </p:nvSpPr>
        <p:spPr>
          <a:xfrm>
            <a:off x="770020" y="3120575"/>
            <a:ext cx="11085095" cy="110096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4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Q: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how many users can use this network under circuit-switching and packet switching</a:t>
            </a:r>
            <a:r>
              <a:rPr kumimoji="0" lang="en-US" altLang="en-US" sz="2400" b="0" i="0" u="none" strike="noStrike" kern="1200" cap="none" spc="0" normalizeH="0" baseline="0" noProof="0" dirty="0" smtClean="0">
                <a:ln>
                  <a:noFill/>
                </a:ln>
                <a:solidFill>
                  <a:prstClr val="black"/>
                </a:solidFill>
                <a:effectLst/>
                <a:uLnTx/>
                <a:uFillTx/>
                <a:latin typeface="Calibri" panose="020F0502020204030204"/>
                <a:ea typeface="ＭＳ Ｐゴシック" panose="020B0600070205080204" pitchFamily="34" charset="-128"/>
                <a:cs typeface="+mn-cs"/>
              </a:rPr>
              <a:t>?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400" b="0" i="0" u="none" strike="noStrike" kern="1200" cap="none" spc="0" normalizeH="0" baseline="0" noProof="0" dirty="0" smtClean="0">
                <a:ln>
                  <a:noFill/>
                </a:ln>
                <a:solidFill>
                  <a:prstClr val="black"/>
                </a:solidFill>
                <a:effectLst/>
                <a:uLnTx/>
                <a:uFillTx/>
                <a:latin typeface="Calibri" panose="020F0502020204030204"/>
                <a:ea typeface="ＭＳ Ｐゴシック" panose="020B0600070205080204" pitchFamily="34" charset="-128"/>
                <a:cs typeface="+mn-cs"/>
              </a:rPr>
              <a:t>Let N=35</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208" name="TextBox 1">
            <a:extLst>
              <a:ext uri="{FF2B5EF4-FFF2-40B4-BE49-F238E27FC236}">
                <a16:creationId xmlns:a16="http://schemas.microsoft.com/office/drawing/2014/main" id="{7FA05B00-8070-F844-B8CC-0195B065BA34}"/>
              </a:ext>
            </a:extLst>
          </p:cNvPr>
          <p:cNvSpPr txBox="1">
            <a:spLocks noChangeArrowheads="1"/>
          </p:cNvSpPr>
          <p:nvPr/>
        </p:nvSpPr>
        <p:spPr bwMode="auto">
          <a:xfrm>
            <a:off x="876491" y="6199144"/>
            <a:ext cx="91471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Check out the online interactive exercises for more examples: h</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ttp://gaia.cs.umass.edu/kurose_ross/interactive</a:t>
            </a:r>
          </a:p>
        </p:txBody>
      </p:sp>
      <p:grpSp>
        <p:nvGrpSpPr>
          <p:cNvPr id="4" name="Group 3">
            <a:extLst>
              <a:ext uri="{FF2B5EF4-FFF2-40B4-BE49-F238E27FC236}">
                <a16:creationId xmlns:a16="http://schemas.microsoft.com/office/drawing/2014/main" id="{BDCB3388-63D6-E94D-A6AC-103823FF44D9}"/>
              </a:ext>
            </a:extLst>
          </p:cNvPr>
          <p:cNvGrpSpPr/>
          <p:nvPr/>
        </p:nvGrpSpPr>
        <p:grpSpPr>
          <a:xfrm>
            <a:off x="5274718" y="1427105"/>
            <a:ext cx="4284372" cy="1665011"/>
            <a:chOff x="6463839" y="2201136"/>
            <a:chExt cx="5112300" cy="2005013"/>
          </a:xfrm>
        </p:grpSpPr>
        <p:sp>
          <p:nvSpPr>
            <p:cNvPr id="191" name="Line 15">
              <a:extLst>
                <a:ext uri="{FF2B5EF4-FFF2-40B4-BE49-F238E27FC236}">
                  <a16:creationId xmlns:a16="http://schemas.microsoft.com/office/drawing/2014/main" id="{8D3CAF60-F994-A546-AAAD-47571FD48260}"/>
                </a:ext>
              </a:extLst>
            </p:cNvPr>
            <p:cNvSpPr>
              <a:spLocks noChangeShapeType="1"/>
            </p:cNvSpPr>
            <p:nvPr/>
          </p:nvSpPr>
          <p:spPr bwMode="auto">
            <a:xfrm>
              <a:off x="7197264" y="2684966"/>
              <a:ext cx="838200" cy="45720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2" name="Line 16">
              <a:extLst>
                <a:ext uri="{FF2B5EF4-FFF2-40B4-BE49-F238E27FC236}">
                  <a16:creationId xmlns:a16="http://schemas.microsoft.com/office/drawing/2014/main" id="{DAFDB301-9C22-7E40-AB5C-B1019D11D067}"/>
                </a:ext>
              </a:extLst>
            </p:cNvPr>
            <p:cNvSpPr>
              <a:spLocks noChangeShapeType="1"/>
            </p:cNvSpPr>
            <p:nvPr/>
          </p:nvSpPr>
          <p:spPr bwMode="auto">
            <a:xfrm>
              <a:off x="8027887" y="3142166"/>
              <a:ext cx="2038350" cy="0"/>
            </a:xfrm>
            <a:prstGeom prst="line">
              <a:avLst/>
            </a:prstGeom>
            <a:noFill/>
            <a:ln w="28575">
              <a:solidFill>
                <a:srgbClr val="0000A8"/>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3" name="Line 17">
              <a:extLst>
                <a:ext uri="{FF2B5EF4-FFF2-40B4-BE49-F238E27FC236}">
                  <a16:creationId xmlns:a16="http://schemas.microsoft.com/office/drawing/2014/main" id="{08D96691-67D0-164A-8B20-0A8F49D82B52}"/>
                </a:ext>
              </a:extLst>
            </p:cNvPr>
            <p:cNvSpPr>
              <a:spLocks noChangeShapeType="1"/>
            </p:cNvSpPr>
            <p:nvPr/>
          </p:nvSpPr>
          <p:spPr bwMode="auto">
            <a:xfrm>
              <a:off x="8027887" y="3317507"/>
              <a:ext cx="2038350" cy="0"/>
            </a:xfrm>
            <a:prstGeom prst="line">
              <a:avLst/>
            </a:prstGeom>
            <a:noFill/>
            <a:ln w="28575">
              <a:solidFill>
                <a:srgbClr val="0000A8"/>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4" name="Line 18">
              <a:extLst>
                <a:ext uri="{FF2B5EF4-FFF2-40B4-BE49-F238E27FC236}">
                  <a16:creationId xmlns:a16="http://schemas.microsoft.com/office/drawing/2014/main" id="{5E60CA0C-29AD-554D-BDE3-8F41053E47D4}"/>
                </a:ext>
              </a:extLst>
            </p:cNvPr>
            <p:cNvSpPr>
              <a:spLocks noChangeShapeType="1"/>
            </p:cNvSpPr>
            <p:nvPr/>
          </p:nvSpPr>
          <p:spPr bwMode="auto">
            <a:xfrm flipV="1">
              <a:off x="7273464" y="3317507"/>
              <a:ext cx="761999" cy="609599"/>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5" name="Text Box 19">
              <a:extLst>
                <a:ext uri="{FF2B5EF4-FFF2-40B4-BE49-F238E27FC236}">
                  <a16:creationId xmlns:a16="http://schemas.microsoft.com/office/drawing/2014/main" id="{4727766D-8865-024A-9422-01733ADE9C9C}"/>
                </a:ext>
              </a:extLst>
            </p:cNvPr>
            <p:cNvSpPr txBox="1">
              <a:spLocks noChangeArrowheads="1"/>
            </p:cNvSpPr>
            <p:nvPr/>
          </p:nvSpPr>
          <p:spPr bwMode="auto">
            <a:xfrm>
              <a:off x="6979492" y="2909443"/>
              <a:ext cx="876970" cy="681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en-US" sz="1800" b="0" i="1"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N</a:t>
              </a:r>
              <a:r>
                <a:rPr kumimoji="0" lang="en-US" altLang="en-US" sz="18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 </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users</a:t>
              </a:r>
            </a:p>
          </p:txBody>
        </p:sp>
        <p:sp>
          <p:nvSpPr>
            <p:cNvPr id="196" name="Text Box 20">
              <a:extLst>
                <a:ext uri="{FF2B5EF4-FFF2-40B4-BE49-F238E27FC236}">
                  <a16:creationId xmlns:a16="http://schemas.microsoft.com/office/drawing/2014/main" id="{02F193D8-1895-D243-9C9D-86059DDF4050}"/>
                </a:ext>
              </a:extLst>
            </p:cNvPr>
            <p:cNvSpPr txBox="1">
              <a:spLocks noChangeArrowheads="1"/>
            </p:cNvSpPr>
            <p:nvPr/>
          </p:nvSpPr>
          <p:spPr bwMode="auto">
            <a:xfrm>
              <a:off x="10245005" y="3251831"/>
              <a:ext cx="13311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1 Gbps link</a:t>
              </a:r>
            </a:p>
          </p:txBody>
        </p:sp>
        <p:sp>
          <p:nvSpPr>
            <p:cNvPr id="197" name="Line 47">
              <a:extLst>
                <a:ext uri="{FF2B5EF4-FFF2-40B4-BE49-F238E27FC236}">
                  <a16:creationId xmlns:a16="http://schemas.microsoft.com/office/drawing/2014/main" id="{562BF16C-2907-8C4D-B28F-D8B95C2C2340}"/>
                </a:ext>
              </a:extLst>
            </p:cNvPr>
            <p:cNvSpPr>
              <a:spLocks noChangeShapeType="1"/>
            </p:cNvSpPr>
            <p:nvPr/>
          </p:nvSpPr>
          <p:spPr bwMode="auto">
            <a:xfrm>
              <a:off x="9308639" y="3234599"/>
              <a:ext cx="1409700" cy="0"/>
            </a:xfrm>
            <a:prstGeom prst="line">
              <a:avLst/>
            </a:prstGeom>
            <a:noFill/>
            <a:ln w="444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1" name="Text Box 34">
              <a:extLst>
                <a:ext uri="{FF2B5EF4-FFF2-40B4-BE49-F238E27FC236}">
                  <a16:creationId xmlns:a16="http://schemas.microsoft.com/office/drawing/2014/main" id="{C6727030-4F85-B845-B014-77B365B7FD45}"/>
                </a:ext>
              </a:extLst>
            </p:cNvPr>
            <p:cNvSpPr txBox="1">
              <a:spLocks noChangeArrowheads="1"/>
            </p:cNvSpPr>
            <p:nvPr/>
          </p:nvSpPr>
          <p:spPr bwMode="auto">
            <a:xfrm rot="5273514">
              <a:off x="6621034" y="2903648"/>
              <a:ext cx="736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grpSp>
          <p:nvGrpSpPr>
            <p:cNvPr id="202" name="Group 37">
              <a:extLst>
                <a:ext uri="{FF2B5EF4-FFF2-40B4-BE49-F238E27FC236}">
                  <a16:creationId xmlns:a16="http://schemas.microsoft.com/office/drawing/2014/main" id="{FC6117E2-B5D0-3248-96A0-171CEAC333D8}"/>
                </a:ext>
              </a:extLst>
            </p:cNvPr>
            <p:cNvGrpSpPr>
              <a:grpSpLocks/>
            </p:cNvGrpSpPr>
            <p:nvPr/>
          </p:nvGrpSpPr>
          <p:grpSpPr bwMode="auto">
            <a:xfrm>
              <a:off x="6463839" y="2201136"/>
              <a:ext cx="779462" cy="679450"/>
              <a:chOff x="-44" y="1473"/>
              <a:chExt cx="981" cy="1105"/>
            </a:xfrm>
          </p:grpSpPr>
          <p:pic>
            <p:nvPicPr>
              <p:cNvPr id="203" name="Picture 38" descr="desktop_computer_stylized_medium">
                <a:extLst>
                  <a:ext uri="{FF2B5EF4-FFF2-40B4-BE49-F238E27FC236}">
                    <a16:creationId xmlns:a16="http://schemas.microsoft.com/office/drawing/2014/main" id="{02935161-CCBE-2A48-BC18-CA296B2587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 name="Freeform 39">
                <a:extLst>
                  <a:ext uri="{FF2B5EF4-FFF2-40B4-BE49-F238E27FC236}">
                    <a16:creationId xmlns:a16="http://schemas.microsoft.com/office/drawing/2014/main" id="{5B7E3C12-D98B-2E49-A821-F85CB5D7880B}"/>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05" name="Group 40">
              <a:extLst>
                <a:ext uri="{FF2B5EF4-FFF2-40B4-BE49-F238E27FC236}">
                  <a16:creationId xmlns:a16="http://schemas.microsoft.com/office/drawing/2014/main" id="{0E3BE850-C184-E14C-9842-3CBC3C7E1737}"/>
                </a:ext>
              </a:extLst>
            </p:cNvPr>
            <p:cNvGrpSpPr>
              <a:grpSpLocks/>
            </p:cNvGrpSpPr>
            <p:nvPr/>
          </p:nvGrpSpPr>
          <p:grpSpPr bwMode="auto">
            <a:xfrm>
              <a:off x="6468601" y="3526699"/>
              <a:ext cx="779463" cy="679450"/>
              <a:chOff x="-44" y="1473"/>
              <a:chExt cx="981" cy="1105"/>
            </a:xfrm>
          </p:grpSpPr>
          <p:pic>
            <p:nvPicPr>
              <p:cNvPr id="206" name="Picture 41" descr="desktop_computer_stylized_medium">
                <a:extLst>
                  <a:ext uri="{FF2B5EF4-FFF2-40B4-BE49-F238E27FC236}">
                    <a16:creationId xmlns:a16="http://schemas.microsoft.com/office/drawing/2014/main" id="{34A00C7E-9612-B241-9898-B49B514E66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7" name="Freeform 42">
                <a:extLst>
                  <a:ext uri="{FF2B5EF4-FFF2-40B4-BE49-F238E27FC236}">
                    <a16:creationId xmlns:a16="http://schemas.microsoft.com/office/drawing/2014/main" id="{02AA78CC-14BC-8743-BD3C-4017C62F7EA6}"/>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09" name="Group 208">
              <a:extLst>
                <a:ext uri="{FF2B5EF4-FFF2-40B4-BE49-F238E27FC236}">
                  <a16:creationId xmlns:a16="http://schemas.microsoft.com/office/drawing/2014/main" id="{4B3A0818-19B8-9E49-8541-BB1E767B23AC}"/>
                </a:ext>
              </a:extLst>
            </p:cNvPr>
            <p:cNvGrpSpPr/>
            <p:nvPr/>
          </p:nvGrpSpPr>
          <p:grpSpPr>
            <a:xfrm>
              <a:off x="8273141" y="2958864"/>
              <a:ext cx="1158784" cy="572412"/>
              <a:chOff x="7493876" y="2774731"/>
              <a:chExt cx="1481958" cy="894622"/>
            </a:xfrm>
          </p:grpSpPr>
          <p:sp>
            <p:nvSpPr>
              <p:cNvPr id="210" name="Freeform 209">
                <a:extLst>
                  <a:ext uri="{FF2B5EF4-FFF2-40B4-BE49-F238E27FC236}">
                    <a16:creationId xmlns:a16="http://schemas.microsoft.com/office/drawing/2014/main" id="{CF8F931D-76DE-FE49-9C97-0EB9F8B3CE9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1" name="Oval 210">
                <a:extLst>
                  <a:ext uri="{FF2B5EF4-FFF2-40B4-BE49-F238E27FC236}">
                    <a16:creationId xmlns:a16="http://schemas.microsoft.com/office/drawing/2014/main" id="{9BACE013-EB36-8F4C-858D-8A49A2D9AB1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12" name="Group 211">
                <a:extLst>
                  <a:ext uri="{FF2B5EF4-FFF2-40B4-BE49-F238E27FC236}">
                    <a16:creationId xmlns:a16="http://schemas.microsoft.com/office/drawing/2014/main" id="{CAA52B1D-D65D-CA48-9107-33F16F5843B3}"/>
                  </a:ext>
                </a:extLst>
              </p:cNvPr>
              <p:cNvGrpSpPr/>
              <p:nvPr/>
            </p:nvGrpSpPr>
            <p:grpSpPr>
              <a:xfrm>
                <a:off x="7713663" y="2848339"/>
                <a:ext cx="1042107" cy="425543"/>
                <a:chOff x="7786941" y="2884917"/>
                <a:chExt cx="897649" cy="353919"/>
              </a:xfrm>
            </p:grpSpPr>
            <p:sp>
              <p:nvSpPr>
                <p:cNvPr id="213" name="Freeform 212">
                  <a:extLst>
                    <a:ext uri="{FF2B5EF4-FFF2-40B4-BE49-F238E27FC236}">
                      <a16:creationId xmlns:a16="http://schemas.microsoft.com/office/drawing/2014/main" id="{AA4C5BCE-82B8-0048-8448-58CACF31A5B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4" name="Freeform 213">
                  <a:extLst>
                    <a:ext uri="{FF2B5EF4-FFF2-40B4-BE49-F238E27FC236}">
                      <a16:creationId xmlns:a16="http://schemas.microsoft.com/office/drawing/2014/main" id="{58CE4538-1F7C-F447-B65D-F903F168741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5" name="Freeform 214">
                  <a:extLst>
                    <a:ext uri="{FF2B5EF4-FFF2-40B4-BE49-F238E27FC236}">
                      <a16:creationId xmlns:a16="http://schemas.microsoft.com/office/drawing/2014/main" id="{BD10D606-81D5-2A4F-98EC-DD366D0D485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6" name="Freeform 215">
                  <a:extLst>
                    <a:ext uri="{FF2B5EF4-FFF2-40B4-BE49-F238E27FC236}">
                      <a16:creationId xmlns:a16="http://schemas.microsoft.com/office/drawing/2014/main" id="{91356B23-1026-5749-BCDE-A884E53177D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sp>
        <p:nvSpPr>
          <p:cNvPr id="32" name="Rectangle 3">
            <a:extLst>
              <a:ext uri="{FF2B5EF4-FFF2-40B4-BE49-F238E27FC236}">
                <a16:creationId xmlns:a16="http://schemas.microsoft.com/office/drawing/2014/main" id="{8C03B010-69E6-1B42-A828-F93C63189906}"/>
              </a:ext>
            </a:extLst>
          </p:cNvPr>
          <p:cNvSpPr txBox="1">
            <a:spLocks noChangeArrowheads="1"/>
          </p:cNvSpPr>
          <p:nvPr/>
        </p:nvSpPr>
        <p:spPr>
          <a:xfrm>
            <a:off x="908221" y="3603662"/>
            <a:ext cx="4938590" cy="96425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66738" marR="0" lvl="1" indent="-2190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tab pos="566738" algn="l"/>
              </a:tabLst>
              <a:defRPr/>
            </a:pPr>
            <a:endParaRPr kumimoji="0" lang="en-US" altLang="en-US" sz="20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endParaRPr>
          </a:p>
          <a:p>
            <a:pPr marL="231775" marR="0" lvl="0" indent="-231775" algn="l" defTabSz="914400" rtl="0" eaLnBrk="1" fontAlgn="auto" latinLnBrk="0" hangingPunct="1">
              <a:lnSpc>
                <a:spcPct val="90000"/>
              </a:lnSpc>
              <a:spcBef>
                <a:spcPts val="1000"/>
              </a:spcBef>
              <a:spcAft>
                <a:spcPts val="0"/>
              </a:spcAft>
              <a:buClr>
                <a:srgbClr val="0000A3"/>
              </a:buClr>
              <a:buSzTx/>
              <a:buFont typeface="Wingdings" pitchFamily="2" charset="2"/>
              <a:buChar char="§"/>
              <a:tabLst>
                <a:tab pos="566738" algn="l"/>
              </a:tabLst>
              <a:defRPr/>
            </a:pPr>
            <a:r>
              <a:rPr kumimoji="0" lang="en-US" altLang="en-US" sz="28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circuit-switching:</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rPr>
              <a:t>10 users</a:t>
            </a:r>
          </a:p>
          <a:p>
            <a:pPr marL="231775" marR="0" lvl="0" indent="-231775" algn="l" defTabSz="914400" rtl="0" eaLnBrk="1" fontAlgn="auto" latinLnBrk="0" hangingPunct="1">
              <a:lnSpc>
                <a:spcPct val="90000"/>
              </a:lnSpc>
              <a:spcBef>
                <a:spcPts val="1000"/>
              </a:spcBef>
              <a:spcAft>
                <a:spcPts val="0"/>
              </a:spcAft>
              <a:buClr>
                <a:srgbClr val="0000A3"/>
              </a:buClr>
              <a:buSzTx/>
              <a:buFont typeface="Wingdings" pitchFamily="2" charset="2"/>
              <a:buChar char="§"/>
              <a:tabLst>
                <a:tab pos="566738" algn="l"/>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3" name="Group 2">
            <a:extLst>
              <a:ext uri="{FF2B5EF4-FFF2-40B4-BE49-F238E27FC236}">
                <a16:creationId xmlns:a16="http://schemas.microsoft.com/office/drawing/2014/main" id="{4B5DB36C-372C-7849-A383-A0D110333457}"/>
              </a:ext>
            </a:extLst>
          </p:cNvPr>
          <p:cNvGrpSpPr/>
          <p:nvPr/>
        </p:nvGrpSpPr>
        <p:grpSpPr>
          <a:xfrm>
            <a:off x="914111" y="4198445"/>
            <a:ext cx="10033990" cy="2164114"/>
            <a:chOff x="949766" y="3703137"/>
            <a:chExt cx="10033990" cy="2164114"/>
          </a:xfrm>
        </p:grpSpPr>
        <p:sp>
          <p:nvSpPr>
            <p:cNvPr id="200" name="Text Box 48">
              <a:extLst>
                <a:ext uri="{FF2B5EF4-FFF2-40B4-BE49-F238E27FC236}">
                  <a16:creationId xmlns:a16="http://schemas.microsoft.com/office/drawing/2014/main" id="{8EB381AD-3137-AD48-AB59-379F21535568}"/>
                </a:ext>
              </a:extLst>
            </p:cNvPr>
            <p:cNvSpPr txBox="1">
              <a:spLocks noChangeArrowheads="1"/>
            </p:cNvSpPr>
            <p:nvPr/>
          </p:nvSpPr>
          <p:spPr bwMode="auto">
            <a:xfrm>
              <a:off x="6243476" y="4566236"/>
              <a:ext cx="474028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33" name="Rectangle 3">
              <a:extLst>
                <a:ext uri="{FF2B5EF4-FFF2-40B4-BE49-F238E27FC236}">
                  <a16:creationId xmlns:a16="http://schemas.microsoft.com/office/drawing/2014/main" id="{0E79ECB0-50CE-C240-AF72-D00F85143460}"/>
                </a:ext>
              </a:extLst>
            </p:cNvPr>
            <p:cNvSpPr txBox="1">
              <a:spLocks noChangeArrowheads="1"/>
            </p:cNvSpPr>
            <p:nvPr/>
          </p:nvSpPr>
          <p:spPr>
            <a:xfrm>
              <a:off x="949766" y="3703137"/>
              <a:ext cx="4938590" cy="216411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66738" marR="0" lvl="1" indent="-2190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tab pos="566738" algn="l"/>
                </a:tabLst>
                <a:defRPr/>
              </a:pPr>
              <a:endParaRPr kumimoji="0" lang="en-US" altLang="en-US" sz="20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endParaRPr>
            </a:p>
            <a:p>
              <a:pPr marL="231775" marR="0" lvl="0" indent="-231775" algn="l" defTabSz="914400" rtl="0" eaLnBrk="1" fontAlgn="auto" latinLnBrk="0" hangingPunct="1">
                <a:lnSpc>
                  <a:spcPct val="90000"/>
                </a:lnSpc>
                <a:spcBef>
                  <a:spcPts val="1000"/>
                </a:spcBef>
                <a:spcAft>
                  <a:spcPts val="0"/>
                </a:spcAft>
                <a:buClr>
                  <a:srgbClr val="0000A3"/>
                </a:buClr>
                <a:buSzTx/>
                <a:buFont typeface="Wingdings" pitchFamily="2" charset="2"/>
                <a:buChar char="§"/>
                <a:tabLst>
                  <a:tab pos="566738" algn="l"/>
                </a:tabLst>
                <a:defRPr/>
              </a:pPr>
              <a:r>
                <a:rPr kumimoji="0" lang="en-US" altLang="en-US" sz="28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packet switching:</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rPr>
                <a:t>with 35 users, probability &gt; 10 active at same time is less than .0004 *</a:t>
              </a:r>
            </a:p>
            <a:p>
              <a:pPr marL="231775" marR="0" lvl="0" indent="-231775" algn="l" defTabSz="914400" rtl="0" eaLnBrk="1" fontAlgn="auto" latinLnBrk="0" hangingPunct="1">
                <a:lnSpc>
                  <a:spcPct val="90000"/>
                </a:lnSpc>
                <a:spcBef>
                  <a:spcPts val="1000"/>
                </a:spcBef>
                <a:spcAft>
                  <a:spcPts val="0"/>
                </a:spcAft>
                <a:buClr>
                  <a:srgbClr val="0000A3"/>
                </a:buClr>
                <a:buSzTx/>
                <a:buFont typeface="Wingdings" pitchFamily="2" charset="2"/>
                <a:buChar char="§"/>
                <a:tabLst>
                  <a:tab pos="566738" algn="l"/>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sp>
        <p:nvSpPr>
          <p:cNvPr id="35" name="Slide Number Placeholder 5">
            <a:extLst>
              <a:ext uri="{FF2B5EF4-FFF2-40B4-BE49-F238E27FC236}">
                <a16:creationId xmlns:a16="http://schemas.microsoft.com/office/drawing/2014/main" id="{541D33C7-A4DC-934F-8A9A-8D848D2D5A3C}"/>
              </a:ext>
            </a:extLst>
          </p:cNvPr>
          <p:cNvSpPr>
            <a:spLocks noGrp="1"/>
          </p:cNvSpPr>
          <p:nvPr>
            <p:ph type="sldNum" sz="quarter" idx="4"/>
          </p:nvPr>
        </p:nvSpPr>
        <p:spPr>
          <a:xfrm>
            <a:off x="9219616" y="6443089"/>
            <a:ext cx="2743200" cy="365125"/>
          </a:xfrm>
        </p:spPr>
        <p:txBody>
          <a:bodyPr/>
          <a:lstStyle/>
          <a:p>
            <a:r>
              <a:rPr lang="en-US" dirty="0"/>
              <a:t>Introduction: 1-</a:t>
            </a:r>
            <a:fld id="{C4204591-24BD-A542-B9D5-F8D8A88D2FEE}" type="slidenum">
              <a:rPr lang="en-US" smtClean="0"/>
              <a:pPr/>
              <a:t>13</a:t>
            </a:fld>
            <a:endParaRPr lang="en-US" dirty="0"/>
          </a:p>
        </p:txBody>
      </p:sp>
    </p:spTree>
    <p:extLst>
      <p:ext uri="{BB962C8B-B14F-4D97-AF65-F5344CB8AC3E}">
        <p14:creationId xmlns:p14="http://schemas.microsoft.com/office/powerpoint/2010/main" val="3848209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dissolv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08"/>
                                        </p:tgtEl>
                                        <p:attrNameLst>
                                          <p:attrName>style.visibility</p:attrName>
                                        </p:attrNameLst>
                                      </p:cBhvr>
                                      <p:to>
                                        <p:strVal val="visible"/>
                                      </p:to>
                                    </p:set>
                                    <p:animEffect transition="in" filter="dissolve">
                                      <p:cBhvr>
                                        <p:cTn id="17" dur="5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p:bldP spid="3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38200" y="244222"/>
            <a:ext cx="10515600" cy="894622"/>
          </a:xfrm>
        </p:spPr>
        <p:txBody>
          <a:bodyPr/>
          <a:lstStyle/>
          <a:p>
            <a:r>
              <a:rPr lang="en-US" altLang="ja-JP" dirty="0"/>
              <a:t>Packet switching versus circuit switching</a:t>
            </a:r>
            <a:endParaRPr lang="en-US" dirty="0"/>
          </a:p>
        </p:txBody>
      </p:sp>
      <p:sp>
        <p:nvSpPr>
          <p:cNvPr id="32" name="Rectangle 3">
            <a:extLst>
              <a:ext uri="{FF2B5EF4-FFF2-40B4-BE49-F238E27FC236}">
                <a16:creationId xmlns:a16="http://schemas.microsoft.com/office/drawing/2014/main" id="{1E1E91E4-C791-1C4D-B1E2-869BEEE107FE}"/>
              </a:ext>
            </a:extLst>
          </p:cNvPr>
          <p:cNvSpPr txBox="1">
            <a:spLocks noChangeArrowheads="1"/>
          </p:cNvSpPr>
          <p:nvPr/>
        </p:nvSpPr>
        <p:spPr>
          <a:xfrm>
            <a:off x="867714" y="1869451"/>
            <a:ext cx="10470588"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great for “bursty” data – sometimes has data to send, but at other times not</a:t>
            </a:r>
          </a:p>
          <a:p>
            <a:pPr marL="682625" marR="0" lvl="1" indent="-22542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rPr>
              <a:t>resource sharing</a:t>
            </a:r>
          </a:p>
          <a:p>
            <a:pPr marL="682625" marR="0" lvl="1" indent="-22542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rPr>
              <a:t>simpler, no call setup</a:t>
            </a:r>
            <a:endParaRPr kumimoji="0" lang="en-US" altLang="en-US" sz="20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endParaRPr>
          </a:p>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excessive congestion possible:</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packet delay and loss due to buffer overflow</a:t>
            </a:r>
          </a:p>
          <a:p>
            <a:pPr marL="682625" marR="0" lvl="1" indent="-22542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rPr>
              <a:t>protocols needed for reliable data transfer, congestion control</a:t>
            </a:r>
            <a:endParaRPr kumimoji="0" lang="en-US" altLang="en-US" sz="20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endParaRPr>
          </a:p>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4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Q:</a:t>
            </a:r>
            <a:r>
              <a:rPr kumimoji="0" lang="en-US" altLang="en-US" sz="24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 How to provide circuit-like behavior with packet-switching?</a:t>
            </a:r>
          </a:p>
          <a:p>
            <a:pPr marL="682625" marR="0" lvl="1" indent="-22542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rPr>
              <a:t>“It’s complicated.” We’ll study various techniques that try to make packet switching as “circuit-like” as possible.</a:t>
            </a:r>
          </a:p>
        </p:txBody>
      </p:sp>
      <p:sp>
        <p:nvSpPr>
          <p:cNvPr id="33" name="Rectangle 4">
            <a:extLst>
              <a:ext uri="{FF2B5EF4-FFF2-40B4-BE49-F238E27FC236}">
                <a16:creationId xmlns:a16="http://schemas.microsoft.com/office/drawing/2014/main" id="{9C2D0C7C-93C1-5F4F-9441-5CB1AFCF31E3}"/>
              </a:ext>
            </a:extLst>
          </p:cNvPr>
          <p:cNvSpPr txBox="1">
            <a:spLocks noChangeArrowheads="1"/>
          </p:cNvSpPr>
          <p:nvPr/>
        </p:nvSpPr>
        <p:spPr>
          <a:xfrm>
            <a:off x="726050" y="1206091"/>
            <a:ext cx="7620000" cy="6096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Is packet switching a “</a:t>
            </a: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slam dunk winner”?</a:t>
            </a: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34" name="Text Box 20">
            <a:extLst>
              <a:ext uri="{FF2B5EF4-FFF2-40B4-BE49-F238E27FC236}">
                <a16:creationId xmlns:a16="http://schemas.microsoft.com/office/drawing/2014/main" id="{64D1D8C4-8925-DF49-90D8-9254DA1FD98A}"/>
              </a:ext>
            </a:extLst>
          </p:cNvPr>
          <p:cNvSpPr txBox="1">
            <a:spLocks noChangeArrowheads="1"/>
          </p:cNvSpPr>
          <p:nvPr/>
        </p:nvSpPr>
        <p:spPr bwMode="auto">
          <a:xfrm>
            <a:off x="989983" y="5381704"/>
            <a:ext cx="1047133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1" u="none" strike="noStrike" kern="1200" cap="none" spc="0" normalizeH="0" baseline="0" noProof="0" dirty="0">
                <a:ln>
                  <a:noFill/>
                </a:ln>
                <a:solidFill>
                  <a:srgbClr val="CC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Q:</a:t>
            </a:r>
            <a:r>
              <a:rPr kumimoji="0" lang="en-US" altLang="en-US" sz="2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  human analogies of reserved resources (circuit switching) versus on-demand allocation (packet switching)?</a:t>
            </a:r>
          </a:p>
        </p:txBody>
      </p:sp>
      <p:sp>
        <p:nvSpPr>
          <p:cNvPr id="6" name="Slide Number Placeholder 5">
            <a:extLst>
              <a:ext uri="{FF2B5EF4-FFF2-40B4-BE49-F238E27FC236}">
                <a16:creationId xmlns:a16="http://schemas.microsoft.com/office/drawing/2014/main" id="{B17F353E-52FE-E046-AFD1-30F25FFD37CD}"/>
              </a:ext>
            </a:extLst>
          </p:cNvPr>
          <p:cNvSpPr>
            <a:spLocks noGrp="1"/>
          </p:cNvSpPr>
          <p:nvPr>
            <p:ph type="sldNum" sz="quarter" idx="4"/>
          </p:nvPr>
        </p:nvSpPr>
        <p:spPr>
          <a:xfrm>
            <a:off x="9219616" y="6443089"/>
            <a:ext cx="2743200" cy="365125"/>
          </a:xfrm>
        </p:spPr>
        <p:txBody>
          <a:bodyPr/>
          <a:lstStyle/>
          <a:p>
            <a:r>
              <a:rPr lang="en-US" dirty="0"/>
              <a:t>Introduction: 1-</a:t>
            </a:r>
            <a:fld id="{C4204591-24BD-A542-B9D5-F8D8A88D2FEE}" type="slidenum">
              <a:rPr lang="en-US" smtClean="0"/>
              <a:pPr/>
              <a:t>14</a:t>
            </a:fld>
            <a:endParaRPr lang="en-US" dirty="0"/>
          </a:p>
        </p:txBody>
      </p:sp>
    </p:spTree>
    <p:extLst>
      <p:ext uri="{BB962C8B-B14F-4D97-AF65-F5344CB8AC3E}">
        <p14:creationId xmlns:p14="http://schemas.microsoft.com/office/powerpoint/2010/main" val="3177476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dissolve">
                                      <p:cBhvr>
                                        <p:cTn id="7" dur="500"/>
                                        <p:tgtEl>
                                          <p:spTgt spid="3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2">
                                            <p:txEl>
                                              <p:pRg st="1" end="1"/>
                                            </p:txEl>
                                          </p:spTgt>
                                        </p:tgtEl>
                                        <p:attrNameLst>
                                          <p:attrName>style.visibility</p:attrName>
                                        </p:attrNameLst>
                                      </p:cBhvr>
                                      <p:to>
                                        <p:strVal val="visible"/>
                                      </p:to>
                                    </p:set>
                                    <p:animEffect transition="in" filter="dissolve">
                                      <p:cBhvr>
                                        <p:cTn id="10" dur="500"/>
                                        <p:tgtEl>
                                          <p:spTgt spid="32">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2">
                                            <p:txEl>
                                              <p:pRg st="2" end="2"/>
                                            </p:txEl>
                                          </p:spTgt>
                                        </p:tgtEl>
                                        <p:attrNameLst>
                                          <p:attrName>style.visibility</p:attrName>
                                        </p:attrNameLst>
                                      </p:cBhvr>
                                      <p:to>
                                        <p:strVal val="visible"/>
                                      </p:to>
                                    </p:set>
                                    <p:animEffect transition="in" filter="dissolve">
                                      <p:cBhvr>
                                        <p:cTn id="13" dur="500"/>
                                        <p:tgtEl>
                                          <p:spTgt spid="3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2">
                                            <p:txEl>
                                              <p:pRg st="3" end="3"/>
                                            </p:txEl>
                                          </p:spTgt>
                                        </p:tgtEl>
                                        <p:attrNameLst>
                                          <p:attrName>style.visibility</p:attrName>
                                        </p:attrNameLst>
                                      </p:cBhvr>
                                      <p:to>
                                        <p:strVal val="visible"/>
                                      </p:to>
                                    </p:set>
                                    <p:animEffect transition="in" filter="dissolve">
                                      <p:cBhvr>
                                        <p:cTn id="18" dur="500"/>
                                        <p:tgtEl>
                                          <p:spTgt spid="32">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2">
                                            <p:txEl>
                                              <p:pRg st="4" end="4"/>
                                            </p:txEl>
                                          </p:spTgt>
                                        </p:tgtEl>
                                        <p:attrNameLst>
                                          <p:attrName>style.visibility</p:attrName>
                                        </p:attrNameLst>
                                      </p:cBhvr>
                                      <p:to>
                                        <p:strVal val="visible"/>
                                      </p:to>
                                    </p:set>
                                    <p:animEffect transition="in" filter="dissolve">
                                      <p:cBhvr>
                                        <p:cTn id="21" dur="500"/>
                                        <p:tgtEl>
                                          <p:spTgt spid="3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2">
                                            <p:txEl>
                                              <p:pRg st="5" end="5"/>
                                            </p:txEl>
                                          </p:spTgt>
                                        </p:tgtEl>
                                        <p:attrNameLst>
                                          <p:attrName>style.visibility</p:attrName>
                                        </p:attrNameLst>
                                      </p:cBhvr>
                                      <p:to>
                                        <p:strVal val="visible"/>
                                      </p:to>
                                    </p:set>
                                    <p:animEffect transition="in" filter="dissolve">
                                      <p:cBhvr>
                                        <p:cTn id="26" dur="500"/>
                                        <p:tgtEl>
                                          <p:spTgt spid="32">
                                            <p:txEl>
                                              <p:pRg st="5" end="5"/>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2">
                                            <p:txEl>
                                              <p:pRg st="6" end="6"/>
                                            </p:txEl>
                                          </p:spTgt>
                                        </p:tgtEl>
                                        <p:attrNameLst>
                                          <p:attrName>style.visibility</p:attrName>
                                        </p:attrNameLst>
                                      </p:cBhvr>
                                      <p:to>
                                        <p:strVal val="visible"/>
                                      </p:to>
                                    </p:set>
                                    <p:animEffect transition="in" filter="dissolve">
                                      <p:cBhvr>
                                        <p:cTn id="29" dur="500"/>
                                        <p:tgtEl>
                                          <p:spTgt spid="32">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dissolve">
                                      <p:cBhvr>
                                        <p:cTn id="3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25267" y="336191"/>
            <a:ext cx="10515600" cy="894622"/>
          </a:xfrm>
        </p:spPr>
        <p:txBody>
          <a:bodyPr>
            <a:normAutofit/>
          </a:bodyPr>
          <a:lstStyle/>
          <a:p>
            <a:r>
              <a:rPr lang="en-US" altLang="en-US" dirty="0">
                <a:ea typeface="ＭＳ Ｐゴシック" panose="020B0600070205080204" pitchFamily="34" charset="-128"/>
              </a:rPr>
              <a:t>Internet structure: a “network of networks”</a:t>
            </a:r>
            <a:endParaRPr lang="en-US" dirty="0"/>
          </a:p>
        </p:txBody>
      </p:sp>
      <p:sp>
        <p:nvSpPr>
          <p:cNvPr id="3" name="Content Placeholder 2">
            <a:extLst>
              <a:ext uri="{FF2B5EF4-FFF2-40B4-BE49-F238E27FC236}">
                <a16:creationId xmlns:a16="http://schemas.microsoft.com/office/drawing/2014/main" id="{66DAEE93-D7C7-5A4A-AB8B-951DDF4E15F0}"/>
              </a:ext>
            </a:extLst>
          </p:cNvPr>
          <p:cNvSpPr>
            <a:spLocks noGrp="1"/>
          </p:cNvSpPr>
          <p:nvPr>
            <p:ph sz="half" idx="1"/>
          </p:nvPr>
        </p:nvSpPr>
        <p:spPr>
          <a:xfrm>
            <a:off x="676092" y="1485150"/>
            <a:ext cx="6220653" cy="4776165"/>
          </a:xfrm>
        </p:spPr>
        <p:txBody>
          <a:bodyPr>
            <a:normAutofit/>
          </a:bodyPr>
          <a:lstStyle/>
          <a:p>
            <a:pPr marL="466725" indent="-336550">
              <a:spcBef>
                <a:spcPct val="20000"/>
              </a:spcBef>
              <a:buClr>
                <a:srgbClr val="000099"/>
              </a:buClr>
              <a:buSzPct val="100000"/>
            </a:pPr>
            <a:r>
              <a:rPr lang="en-US" altLang="en-US" sz="3000" dirty="0"/>
              <a:t>hosts connect to Internet via </a:t>
            </a:r>
            <a:r>
              <a:rPr lang="en-US" altLang="en-US" sz="3000" dirty="0">
                <a:solidFill>
                  <a:srgbClr val="C00000"/>
                </a:solidFill>
              </a:rPr>
              <a:t>access </a:t>
            </a:r>
            <a:r>
              <a:rPr lang="en-US" altLang="en-US" sz="3000" dirty="0"/>
              <a:t>Internet Service Providers (ISPs)</a:t>
            </a:r>
          </a:p>
          <a:p>
            <a:pPr marL="466725" indent="-336550">
              <a:spcBef>
                <a:spcPct val="20000"/>
              </a:spcBef>
              <a:buClr>
                <a:srgbClr val="000099"/>
              </a:buClr>
              <a:buSzPct val="100000"/>
            </a:pPr>
            <a:r>
              <a:rPr lang="en-US" altLang="en-US" sz="3000" dirty="0"/>
              <a:t>access ISPs in turn must be interconnected</a:t>
            </a:r>
          </a:p>
          <a:p>
            <a:pPr marL="847725" lvl="2" indent="-269875">
              <a:lnSpc>
                <a:spcPct val="85000"/>
              </a:lnSpc>
              <a:spcBef>
                <a:spcPct val="20000"/>
              </a:spcBef>
              <a:buClr>
                <a:srgbClr val="000099"/>
              </a:buClr>
              <a:buSzPct val="100000"/>
            </a:pPr>
            <a:r>
              <a:rPr lang="en-US" altLang="en-US" sz="2800" dirty="0"/>
              <a:t>so that </a:t>
            </a:r>
            <a:r>
              <a:rPr lang="en-US" altLang="en-US" sz="2800" i="1" dirty="0"/>
              <a:t>any</a:t>
            </a:r>
            <a:r>
              <a:rPr lang="en-US" altLang="en-US" sz="2800" dirty="0"/>
              <a:t> two hosts </a:t>
            </a:r>
            <a:r>
              <a:rPr lang="en-US" altLang="en-US" sz="2800" i="1" dirty="0"/>
              <a:t>(anywhere!) </a:t>
            </a:r>
            <a:r>
              <a:rPr lang="en-US" altLang="en-US" sz="2800" dirty="0"/>
              <a:t>can send packets to each other</a:t>
            </a:r>
          </a:p>
          <a:p>
            <a:pPr marL="466725" indent="-336550">
              <a:lnSpc>
                <a:spcPct val="85000"/>
              </a:lnSpc>
              <a:spcBef>
                <a:spcPct val="20000"/>
              </a:spcBef>
              <a:buClr>
                <a:srgbClr val="000099"/>
              </a:buClr>
              <a:buSzPct val="100000"/>
            </a:pPr>
            <a:r>
              <a:rPr lang="en-US" altLang="en-US" sz="3000" dirty="0"/>
              <a:t>resulting network of networks is very complex</a:t>
            </a:r>
          </a:p>
          <a:p>
            <a:pPr marL="847725" lvl="2" indent="-269875">
              <a:lnSpc>
                <a:spcPct val="85000"/>
              </a:lnSpc>
              <a:spcBef>
                <a:spcPct val="20000"/>
              </a:spcBef>
              <a:buClr>
                <a:srgbClr val="000099"/>
              </a:buClr>
              <a:buSzPct val="100000"/>
            </a:pPr>
            <a:r>
              <a:rPr lang="en-US" altLang="en-US" sz="2800" dirty="0"/>
              <a:t>evolution driven by </a:t>
            </a:r>
            <a:r>
              <a:rPr lang="en-US" altLang="en-US" sz="2800" dirty="0">
                <a:solidFill>
                  <a:srgbClr val="C00000"/>
                </a:solidFill>
              </a:rPr>
              <a:t>economics,</a:t>
            </a:r>
            <a:r>
              <a:rPr lang="en-US" altLang="en-US" sz="2800" dirty="0"/>
              <a:t> </a:t>
            </a:r>
            <a:r>
              <a:rPr lang="en-US" altLang="en-US" sz="2800" dirty="0">
                <a:solidFill>
                  <a:srgbClr val="C00000"/>
                </a:solidFill>
              </a:rPr>
              <a:t>national policies</a:t>
            </a:r>
          </a:p>
          <a:p>
            <a:endParaRPr lang="en-US" dirty="0"/>
          </a:p>
        </p:txBody>
      </p:sp>
      <p:sp>
        <p:nvSpPr>
          <p:cNvPr id="5" name="Content Placeholder 2">
            <a:extLst>
              <a:ext uri="{FF2B5EF4-FFF2-40B4-BE49-F238E27FC236}">
                <a16:creationId xmlns:a16="http://schemas.microsoft.com/office/drawing/2014/main" id="{DE91F501-0E69-7341-8712-5A53C26EFBAA}"/>
              </a:ext>
            </a:extLst>
          </p:cNvPr>
          <p:cNvSpPr txBox="1">
            <a:spLocks/>
          </p:cNvSpPr>
          <p:nvPr/>
        </p:nvSpPr>
        <p:spPr>
          <a:xfrm>
            <a:off x="645762" y="6138841"/>
            <a:ext cx="11732217" cy="541926"/>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85000"/>
              </a:lnSpc>
              <a:spcBef>
                <a:spcPct val="20000"/>
              </a:spcBef>
              <a:spcAft>
                <a:spcPts val="0"/>
              </a:spcAft>
              <a:buClr>
                <a:srgbClr val="000099"/>
              </a:buClr>
              <a:buSzPct val="100000"/>
              <a:buFont typeface="Wingdings" pitchFamily="2" charset="2"/>
              <a:buNone/>
              <a:tabLst/>
              <a:defRPr/>
            </a:pPr>
            <a:r>
              <a:rPr kumimoji="0" lang="en-US" altLang="en-US" sz="3000" b="0" i="1" u="none" strike="noStrike" kern="1200" cap="none" spc="0" normalizeH="0" baseline="0" noProof="0" dirty="0">
                <a:ln>
                  <a:noFill/>
                </a:ln>
                <a:solidFill>
                  <a:srgbClr val="0000A3"/>
                </a:solidFill>
                <a:effectLst/>
                <a:uLnTx/>
                <a:uFillTx/>
                <a:latin typeface="Calibri" panose="020F0502020204030204"/>
                <a:ea typeface="+mn-ea"/>
                <a:cs typeface="+mn-cs"/>
              </a:rPr>
              <a:t>Let’</a:t>
            </a:r>
            <a:r>
              <a:rPr kumimoji="0" lang="en-US" altLang="ja-JP" sz="3000" b="0" i="1" u="none" strike="noStrike" kern="1200" cap="none" spc="0" normalizeH="0" baseline="0" noProof="0" dirty="0">
                <a:ln>
                  <a:noFill/>
                </a:ln>
                <a:solidFill>
                  <a:srgbClr val="0000A3"/>
                </a:solidFill>
                <a:effectLst/>
                <a:uLnTx/>
                <a:uFillTx/>
                <a:latin typeface="Calibri" panose="020F0502020204030204"/>
                <a:ea typeface="游ゴシック" panose="020B0400000000000000" pitchFamily="34" charset="-128"/>
                <a:cs typeface="+mn-cs"/>
              </a:rPr>
              <a:t>s take a stepwise approach to describe current Internet structure</a:t>
            </a:r>
            <a:endParaRPr kumimoji="0" lang="en-US" altLang="en-US" sz="3000" b="0" i="1" u="none" strike="noStrike" kern="1200" cap="none" spc="0" normalizeH="0" baseline="0" noProof="0" dirty="0">
              <a:ln>
                <a:noFill/>
              </a:ln>
              <a:solidFill>
                <a:srgbClr val="0000A3"/>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065449E4-AC72-C94C-A2B1-B311B3D59E1E}"/>
              </a:ext>
            </a:extLst>
          </p:cNvPr>
          <p:cNvGrpSpPr/>
          <p:nvPr/>
        </p:nvGrpSpPr>
        <p:grpSpPr>
          <a:xfrm>
            <a:off x="6864725" y="1395473"/>
            <a:ext cx="4866085" cy="4498682"/>
            <a:chOff x="6864725" y="1395473"/>
            <a:chExt cx="4866085" cy="4498682"/>
          </a:xfrm>
        </p:grpSpPr>
        <p:sp>
          <p:nvSpPr>
            <p:cNvPr id="7" name="Rectangle 419">
              <a:extLst>
                <a:ext uri="{FF2B5EF4-FFF2-40B4-BE49-F238E27FC236}">
                  <a16:creationId xmlns:a16="http://schemas.microsoft.com/office/drawing/2014/main" id="{7BA30F63-457C-C64D-841D-A1EF35E5EA00}"/>
                </a:ext>
              </a:extLst>
            </p:cNvPr>
            <p:cNvSpPr>
              <a:spLocks noChangeArrowheads="1"/>
            </p:cNvSpPr>
            <p:nvPr/>
          </p:nvSpPr>
          <p:spPr bwMode="auto">
            <a:xfrm>
              <a:off x="7439074" y="3460091"/>
              <a:ext cx="986999" cy="669622"/>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 name="Freeform 7">
              <a:extLst>
                <a:ext uri="{FF2B5EF4-FFF2-40B4-BE49-F238E27FC236}">
                  <a16:creationId xmlns:a16="http://schemas.microsoft.com/office/drawing/2014/main" id="{CD05FA63-8AD7-1C4C-BBC2-B6D92EF0FFD9}"/>
                </a:ext>
              </a:extLst>
            </p:cNvPr>
            <p:cNvSpPr/>
            <p:nvPr/>
          </p:nvSpPr>
          <p:spPr>
            <a:xfrm>
              <a:off x="8985188" y="2972790"/>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reeform 417">
              <a:extLst>
                <a:ext uri="{FF2B5EF4-FFF2-40B4-BE49-F238E27FC236}">
                  <a16:creationId xmlns:a16="http://schemas.microsoft.com/office/drawing/2014/main" id="{054FADBC-4916-2246-97D7-B9C29C0EA5FB}"/>
                </a:ext>
              </a:extLst>
            </p:cNvPr>
            <p:cNvSpPr>
              <a:spLocks/>
            </p:cNvSpPr>
            <p:nvPr/>
          </p:nvSpPr>
          <p:spPr bwMode="auto">
            <a:xfrm>
              <a:off x="7274076" y="1733047"/>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20">
              <a:extLst>
                <a:ext uri="{FF2B5EF4-FFF2-40B4-BE49-F238E27FC236}">
                  <a16:creationId xmlns:a16="http://schemas.microsoft.com/office/drawing/2014/main" id="{2022F9B4-50EB-7F42-AA9C-1116D50E57B8}"/>
                </a:ext>
              </a:extLst>
            </p:cNvPr>
            <p:cNvSpPr>
              <a:spLocks noChangeArrowheads="1"/>
            </p:cNvSpPr>
            <p:nvPr/>
          </p:nvSpPr>
          <p:spPr bwMode="auto">
            <a:xfrm>
              <a:off x="7205350" y="3196263"/>
              <a:ext cx="1458912" cy="317850"/>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00CC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1" name="Freeform 427">
              <a:extLst>
                <a:ext uri="{FF2B5EF4-FFF2-40B4-BE49-F238E27FC236}">
                  <a16:creationId xmlns:a16="http://schemas.microsoft.com/office/drawing/2014/main" id="{2E175CF1-E69A-6840-9CCF-B0D2DDB52124}"/>
                </a:ext>
              </a:extLst>
            </p:cNvPr>
            <p:cNvSpPr>
              <a:spLocks/>
            </p:cNvSpPr>
            <p:nvPr/>
          </p:nvSpPr>
          <p:spPr bwMode="auto">
            <a:xfrm>
              <a:off x="7712401" y="4590146"/>
              <a:ext cx="3079750" cy="1304009"/>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 Box 580">
              <a:extLst>
                <a:ext uri="{FF2B5EF4-FFF2-40B4-BE49-F238E27FC236}">
                  <a16:creationId xmlns:a16="http://schemas.microsoft.com/office/drawing/2014/main" id="{17A18A4B-442F-2F44-8A45-4AB9B2FFA060}"/>
                </a:ext>
              </a:extLst>
            </p:cNvPr>
            <p:cNvSpPr txBox="1">
              <a:spLocks noChangeArrowheads="1"/>
            </p:cNvSpPr>
            <p:nvPr/>
          </p:nvSpPr>
          <p:spPr bwMode="auto">
            <a:xfrm>
              <a:off x="7679274" y="1395473"/>
              <a:ext cx="13394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mobile network</a:t>
              </a:r>
            </a:p>
          </p:txBody>
        </p:sp>
        <p:sp>
          <p:nvSpPr>
            <p:cNvPr id="13" name="Text Box 580">
              <a:extLst>
                <a:ext uri="{FF2B5EF4-FFF2-40B4-BE49-F238E27FC236}">
                  <a16:creationId xmlns:a16="http://schemas.microsoft.com/office/drawing/2014/main" id="{29820968-8661-514F-A20D-844E3CFE3CE5}"/>
                </a:ext>
              </a:extLst>
            </p:cNvPr>
            <p:cNvSpPr txBox="1">
              <a:spLocks noChangeArrowheads="1"/>
            </p:cNvSpPr>
            <p:nvPr/>
          </p:nvSpPr>
          <p:spPr bwMode="auto">
            <a:xfrm>
              <a:off x="7330835" y="4098934"/>
              <a:ext cx="1955646" cy="26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home network</a:t>
              </a:r>
            </a:p>
          </p:txBody>
        </p:sp>
        <p:sp>
          <p:nvSpPr>
            <p:cNvPr id="14" name="Text Box 580">
              <a:extLst>
                <a:ext uri="{FF2B5EF4-FFF2-40B4-BE49-F238E27FC236}">
                  <a16:creationId xmlns:a16="http://schemas.microsoft.com/office/drawing/2014/main" id="{1134552B-DD2C-6442-8B9E-3CA11DE80D57}"/>
                </a:ext>
              </a:extLst>
            </p:cNvPr>
            <p:cNvSpPr txBox="1">
              <a:spLocks noChangeArrowheads="1"/>
            </p:cNvSpPr>
            <p:nvPr/>
          </p:nvSpPr>
          <p:spPr bwMode="auto">
            <a:xfrm>
              <a:off x="6864725" y="5209416"/>
              <a:ext cx="1657490" cy="4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enterprise</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          network</a:t>
              </a:r>
            </a:p>
          </p:txBody>
        </p:sp>
        <p:sp>
          <p:nvSpPr>
            <p:cNvPr id="15" name="Freeform 14">
              <a:extLst>
                <a:ext uri="{FF2B5EF4-FFF2-40B4-BE49-F238E27FC236}">
                  <a16:creationId xmlns:a16="http://schemas.microsoft.com/office/drawing/2014/main" id="{6D7A2C05-4020-D64B-B95A-577AC4E64CC8}"/>
                </a:ext>
              </a:extLst>
            </p:cNvPr>
            <p:cNvSpPr/>
            <p:nvPr/>
          </p:nvSpPr>
          <p:spPr>
            <a:xfrm>
              <a:off x="10222146" y="3086552"/>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534770"/>
                <a:gd name="connsiteY0" fmla="*/ 553225 h 1800672"/>
                <a:gd name="connsiteX1" fmla="*/ 3 w 1534770"/>
                <a:gd name="connsiteY1" fmla="*/ 958784 h 1800672"/>
                <a:gd name="connsiteX2" fmla="*/ 367657 w 1534770"/>
                <a:gd name="connsiteY2" fmla="*/ 1526890 h 1800672"/>
                <a:gd name="connsiteX3" fmla="*/ 1186523 w 1534770"/>
                <a:gd name="connsiteY3" fmla="*/ 1794234 h 1800672"/>
                <a:gd name="connsiteX4" fmla="*/ 1520754 w 1534770"/>
                <a:gd name="connsiteY4" fmla="*/ 1276255 h 1800672"/>
                <a:gd name="connsiteX5" fmla="*/ 1468513 w 1534770"/>
                <a:gd name="connsiteY5" fmla="*/ 691440 h 1800672"/>
                <a:gd name="connsiteX6" fmla="*/ 1435794 w 1534770"/>
                <a:gd name="connsiteY6" fmla="*/ 107761 h 1800672"/>
                <a:gd name="connsiteX7" fmla="*/ 839087 w 1534770"/>
                <a:gd name="connsiteY7" fmla="*/ 39789 h 1800672"/>
                <a:gd name="connsiteX8" fmla="*/ 360355 w 1534770"/>
                <a:gd name="connsiteY8" fmla="*/ 553225 h 1800672"/>
                <a:gd name="connsiteX0" fmla="*/ 360355 w 1580585"/>
                <a:gd name="connsiteY0" fmla="*/ 553225 h 1880420"/>
                <a:gd name="connsiteX1" fmla="*/ 3 w 1580585"/>
                <a:gd name="connsiteY1" fmla="*/ 958784 h 1880420"/>
                <a:gd name="connsiteX2" fmla="*/ 367657 w 1580585"/>
                <a:gd name="connsiteY2" fmla="*/ 1526890 h 1880420"/>
                <a:gd name="connsiteX3" fmla="*/ 1186523 w 1580585"/>
                <a:gd name="connsiteY3" fmla="*/ 1794234 h 1880420"/>
                <a:gd name="connsiteX4" fmla="*/ 1570188 w 1580585"/>
                <a:gd name="connsiteY4" fmla="*/ 1785433 h 1880420"/>
                <a:gd name="connsiteX5" fmla="*/ 1468513 w 1580585"/>
                <a:gd name="connsiteY5" fmla="*/ 691440 h 1880420"/>
                <a:gd name="connsiteX6" fmla="*/ 1435794 w 1580585"/>
                <a:gd name="connsiteY6" fmla="*/ 107761 h 1880420"/>
                <a:gd name="connsiteX7" fmla="*/ 839087 w 1580585"/>
                <a:gd name="connsiteY7" fmla="*/ 39789 h 1880420"/>
                <a:gd name="connsiteX8" fmla="*/ 360355 w 1580585"/>
                <a:gd name="connsiteY8" fmla="*/ 553225 h 1880420"/>
                <a:gd name="connsiteX0" fmla="*/ 316588 w 1580732"/>
                <a:gd name="connsiteY0" fmla="*/ 359285 h 1867156"/>
                <a:gd name="connsiteX1" fmla="*/ 150 w 1580732"/>
                <a:gd name="connsiteY1" fmla="*/ 945520 h 1867156"/>
                <a:gd name="connsiteX2" fmla="*/ 367804 w 1580732"/>
                <a:gd name="connsiteY2" fmla="*/ 1513626 h 1867156"/>
                <a:gd name="connsiteX3" fmla="*/ 1186670 w 1580732"/>
                <a:gd name="connsiteY3" fmla="*/ 1780970 h 1867156"/>
                <a:gd name="connsiteX4" fmla="*/ 1570335 w 1580732"/>
                <a:gd name="connsiteY4" fmla="*/ 1772169 h 1867156"/>
                <a:gd name="connsiteX5" fmla="*/ 1468660 w 1580732"/>
                <a:gd name="connsiteY5" fmla="*/ 678176 h 1867156"/>
                <a:gd name="connsiteX6" fmla="*/ 1435941 w 1580732"/>
                <a:gd name="connsiteY6" fmla="*/ 94497 h 1867156"/>
                <a:gd name="connsiteX7" fmla="*/ 839234 w 1580732"/>
                <a:gd name="connsiteY7" fmla="*/ 26525 h 1867156"/>
                <a:gd name="connsiteX8" fmla="*/ 316588 w 1580732"/>
                <a:gd name="connsiteY8" fmla="*/ 359285 h 1867156"/>
                <a:gd name="connsiteX0" fmla="*/ 163575 w 1427719"/>
                <a:gd name="connsiteY0" fmla="*/ 359285 h 1867156"/>
                <a:gd name="connsiteX1" fmla="*/ 836 w 1427719"/>
                <a:gd name="connsiteY1" fmla="*/ 1076921 h 1867156"/>
                <a:gd name="connsiteX2" fmla="*/ 214791 w 1427719"/>
                <a:gd name="connsiteY2" fmla="*/ 1513626 h 1867156"/>
                <a:gd name="connsiteX3" fmla="*/ 1033657 w 1427719"/>
                <a:gd name="connsiteY3" fmla="*/ 1780970 h 1867156"/>
                <a:gd name="connsiteX4" fmla="*/ 1417322 w 1427719"/>
                <a:gd name="connsiteY4" fmla="*/ 1772169 h 1867156"/>
                <a:gd name="connsiteX5" fmla="*/ 1315647 w 1427719"/>
                <a:gd name="connsiteY5" fmla="*/ 678176 h 1867156"/>
                <a:gd name="connsiteX6" fmla="*/ 1282928 w 1427719"/>
                <a:gd name="connsiteY6" fmla="*/ 94497 h 1867156"/>
                <a:gd name="connsiteX7" fmla="*/ 686221 w 1427719"/>
                <a:gd name="connsiteY7" fmla="*/ 26525 h 1867156"/>
                <a:gd name="connsiteX8" fmla="*/ 163575 w 1427719"/>
                <a:gd name="connsiteY8" fmla="*/ 359285 h 1867156"/>
                <a:gd name="connsiteX0" fmla="*/ 163575 w 1426632"/>
                <a:gd name="connsiteY0" fmla="*/ 394322 h 1902193"/>
                <a:gd name="connsiteX1" fmla="*/ 836 w 1426632"/>
                <a:gd name="connsiteY1" fmla="*/ 1111958 h 1902193"/>
                <a:gd name="connsiteX2" fmla="*/ 214791 w 1426632"/>
                <a:gd name="connsiteY2" fmla="*/ 1548663 h 1902193"/>
                <a:gd name="connsiteX3" fmla="*/ 1033657 w 1426632"/>
                <a:gd name="connsiteY3" fmla="*/ 1816007 h 1902193"/>
                <a:gd name="connsiteX4" fmla="*/ 1417322 w 1426632"/>
                <a:gd name="connsiteY4" fmla="*/ 1807206 h 1902193"/>
                <a:gd name="connsiteX5" fmla="*/ 1315647 w 1426632"/>
                <a:gd name="connsiteY5" fmla="*/ 713213 h 1902193"/>
                <a:gd name="connsiteX6" fmla="*/ 1401843 w 1426632"/>
                <a:gd name="connsiteY6" fmla="*/ 63834 h 1902193"/>
                <a:gd name="connsiteX7" fmla="*/ 686221 w 1426632"/>
                <a:gd name="connsiteY7" fmla="*/ 61562 h 1902193"/>
                <a:gd name="connsiteX8" fmla="*/ 163575 w 1426632"/>
                <a:gd name="connsiteY8" fmla="*/ 394322 h 1902193"/>
                <a:gd name="connsiteX0" fmla="*/ 163575 w 1435249"/>
                <a:gd name="connsiteY0" fmla="*/ 394322 h 1885560"/>
                <a:gd name="connsiteX1" fmla="*/ 836 w 1435249"/>
                <a:gd name="connsiteY1" fmla="*/ 1111958 h 1885560"/>
                <a:gd name="connsiteX2" fmla="*/ 214791 w 1435249"/>
                <a:gd name="connsiteY2" fmla="*/ 1548663 h 1885560"/>
                <a:gd name="connsiteX3" fmla="*/ 1033657 w 1435249"/>
                <a:gd name="connsiteY3" fmla="*/ 1816007 h 1885560"/>
                <a:gd name="connsiteX4" fmla="*/ 1417322 w 1435249"/>
                <a:gd name="connsiteY4" fmla="*/ 1807206 h 1885560"/>
                <a:gd name="connsiteX5" fmla="*/ 1375103 w 1435249"/>
                <a:gd name="connsiteY5" fmla="*/ 943164 h 1885560"/>
                <a:gd name="connsiteX6" fmla="*/ 1401843 w 1435249"/>
                <a:gd name="connsiteY6" fmla="*/ 63834 h 1885560"/>
                <a:gd name="connsiteX7" fmla="*/ 686221 w 1435249"/>
                <a:gd name="connsiteY7" fmla="*/ 61562 h 1885560"/>
                <a:gd name="connsiteX8" fmla="*/ 163575 w 1435249"/>
                <a:gd name="connsiteY8" fmla="*/ 394322 h 1885560"/>
                <a:gd name="connsiteX0" fmla="*/ 128947 w 1438213"/>
                <a:gd name="connsiteY0" fmla="*/ 345176 h 1883146"/>
                <a:gd name="connsiteX1" fmla="*/ 3802 w 1438213"/>
                <a:gd name="connsiteY1" fmla="*/ 1109544 h 1883146"/>
                <a:gd name="connsiteX2" fmla="*/ 217757 w 1438213"/>
                <a:gd name="connsiteY2" fmla="*/ 1546249 h 1883146"/>
                <a:gd name="connsiteX3" fmla="*/ 1036623 w 1438213"/>
                <a:gd name="connsiteY3" fmla="*/ 1813593 h 1883146"/>
                <a:gd name="connsiteX4" fmla="*/ 1420288 w 1438213"/>
                <a:gd name="connsiteY4" fmla="*/ 1804792 h 1883146"/>
                <a:gd name="connsiteX5" fmla="*/ 1378069 w 1438213"/>
                <a:gd name="connsiteY5" fmla="*/ 940750 h 1883146"/>
                <a:gd name="connsiteX6" fmla="*/ 1404809 w 1438213"/>
                <a:gd name="connsiteY6" fmla="*/ 61420 h 1883146"/>
                <a:gd name="connsiteX7" fmla="*/ 689187 w 1438213"/>
                <a:gd name="connsiteY7" fmla="*/ 59148 h 1883146"/>
                <a:gd name="connsiteX8" fmla="*/ 128947 w 1438213"/>
                <a:gd name="connsiteY8" fmla="*/ 345176 h 1883146"/>
                <a:gd name="connsiteX0" fmla="*/ 126587 w 1435854"/>
                <a:gd name="connsiteY0" fmla="*/ 353278 h 1891248"/>
                <a:gd name="connsiteX1" fmla="*/ 1442 w 1435854"/>
                <a:gd name="connsiteY1" fmla="*/ 1117646 h 1891248"/>
                <a:gd name="connsiteX2" fmla="*/ 215397 w 1435854"/>
                <a:gd name="connsiteY2" fmla="*/ 1554351 h 1891248"/>
                <a:gd name="connsiteX3" fmla="*/ 1034263 w 1435854"/>
                <a:gd name="connsiteY3" fmla="*/ 1821695 h 1891248"/>
                <a:gd name="connsiteX4" fmla="*/ 1417928 w 1435854"/>
                <a:gd name="connsiteY4" fmla="*/ 1812894 h 1891248"/>
                <a:gd name="connsiteX5" fmla="*/ 1375709 w 1435854"/>
                <a:gd name="connsiteY5" fmla="*/ 948852 h 1891248"/>
                <a:gd name="connsiteX6" fmla="*/ 1402449 w 1435854"/>
                <a:gd name="connsiteY6" fmla="*/ 69522 h 1891248"/>
                <a:gd name="connsiteX7" fmla="*/ 221605 w 1435854"/>
                <a:gd name="connsiteY7" fmla="*/ 47778 h 1891248"/>
                <a:gd name="connsiteX8" fmla="*/ 126587 w 1435854"/>
                <a:gd name="connsiteY8" fmla="*/ 353278 h 1891248"/>
                <a:gd name="connsiteX0" fmla="*/ 35803 w 1453152"/>
                <a:gd name="connsiteY0" fmla="*/ 439993 h 1896181"/>
                <a:gd name="connsiteX1" fmla="*/ 18740 w 1453152"/>
                <a:gd name="connsiteY1" fmla="*/ 1122579 h 1896181"/>
                <a:gd name="connsiteX2" fmla="*/ 232695 w 1453152"/>
                <a:gd name="connsiteY2" fmla="*/ 1559284 h 1896181"/>
                <a:gd name="connsiteX3" fmla="*/ 1051561 w 1453152"/>
                <a:gd name="connsiteY3" fmla="*/ 1826628 h 1896181"/>
                <a:gd name="connsiteX4" fmla="*/ 1435226 w 1453152"/>
                <a:gd name="connsiteY4" fmla="*/ 1817827 h 1896181"/>
                <a:gd name="connsiteX5" fmla="*/ 1393007 w 1453152"/>
                <a:gd name="connsiteY5" fmla="*/ 953785 h 1896181"/>
                <a:gd name="connsiteX6" fmla="*/ 1419747 w 1453152"/>
                <a:gd name="connsiteY6" fmla="*/ 74455 h 1896181"/>
                <a:gd name="connsiteX7" fmla="*/ 238903 w 1453152"/>
                <a:gd name="connsiteY7" fmla="*/ 52711 h 1896181"/>
                <a:gd name="connsiteX8" fmla="*/ 35803 w 1453152"/>
                <a:gd name="connsiteY8" fmla="*/ 439993 h 1896181"/>
                <a:gd name="connsiteX0" fmla="*/ 35803 w 1447873"/>
                <a:gd name="connsiteY0" fmla="*/ 439993 h 1952840"/>
                <a:gd name="connsiteX1" fmla="*/ 18740 w 1447873"/>
                <a:gd name="connsiteY1" fmla="*/ 1122579 h 1952840"/>
                <a:gd name="connsiteX2" fmla="*/ 232695 w 1447873"/>
                <a:gd name="connsiteY2" fmla="*/ 1559284 h 1952840"/>
                <a:gd name="connsiteX3" fmla="*/ 1130848 w 1447873"/>
                <a:gd name="connsiteY3" fmla="*/ 1925181 h 1952840"/>
                <a:gd name="connsiteX4" fmla="*/ 1435226 w 1447873"/>
                <a:gd name="connsiteY4" fmla="*/ 1817827 h 1952840"/>
                <a:gd name="connsiteX5" fmla="*/ 1393007 w 1447873"/>
                <a:gd name="connsiteY5" fmla="*/ 953785 h 1952840"/>
                <a:gd name="connsiteX6" fmla="*/ 1419747 w 1447873"/>
                <a:gd name="connsiteY6" fmla="*/ 74455 h 1952840"/>
                <a:gd name="connsiteX7" fmla="*/ 238903 w 1447873"/>
                <a:gd name="connsiteY7" fmla="*/ 52711 h 1952840"/>
                <a:gd name="connsiteX8" fmla="*/ 35803 w 1447873"/>
                <a:gd name="connsiteY8" fmla="*/ 439993 h 195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6" name="Group 15">
              <a:extLst>
                <a:ext uri="{FF2B5EF4-FFF2-40B4-BE49-F238E27FC236}">
                  <a16:creationId xmlns:a16="http://schemas.microsoft.com/office/drawing/2014/main" id="{B2191F82-125B-ED43-A6D4-0090B96A8DEB}"/>
                </a:ext>
              </a:extLst>
            </p:cNvPr>
            <p:cNvGrpSpPr/>
            <p:nvPr/>
          </p:nvGrpSpPr>
          <p:grpSpPr>
            <a:xfrm>
              <a:off x="10837700" y="3835062"/>
              <a:ext cx="687393" cy="721548"/>
              <a:chOff x="5203089" y="1751190"/>
              <a:chExt cx="858331" cy="662414"/>
            </a:xfrm>
          </p:grpSpPr>
          <p:sp>
            <p:nvSpPr>
              <p:cNvPr id="17" name="Freeform 16">
                <a:extLst>
                  <a:ext uri="{FF2B5EF4-FFF2-40B4-BE49-F238E27FC236}">
                    <a16:creationId xmlns:a16="http://schemas.microsoft.com/office/drawing/2014/main" id="{0D99DBE1-2FE5-BA41-AA4B-17FBE8192226}"/>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17">
                <a:extLst>
                  <a:ext uri="{FF2B5EF4-FFF2-40B4-BE49-F238E27FC236}">
                    <a16:creationId xmlns:a16="http://schemas.microsoft.com/office/drawing/2014/main" id="{253F86B5-9BA5-184C-877D-399CFE773594}"/>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9" name="Straight Connector 18">
                <a:extLst>
                  <a:ext uri="{FF2B5EF4-FFF2-40B4-BE49-F238E27FC236}">
                    <a16:creationId xmlns:a16="http://schemas.microsoft.com/office/drawing/2014/main" id="{411C697F-79E9-0443-8928-D492F718EF0F}"/>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C2C8A08-42CD-854A-A088-6B36B06AEB4F}"/>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6DD2E834-61DD-7D49-A6DF-C2BD8B94A485}"/>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03F6A024-302D-684E-8A0A-48E6F612BBC1}"/>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C6905001-4984-6844-9623-86EBBD1910E2}"/>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25D24D8C-5FF1-C240-B9D0-7A27B69E8531}"/>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221AE294-D1C2-5041-BAAE-890407CF4C8D}"/>
                </a:ext>
              </a:extLst>
            </p:cNvPr>
            <p:cNvGrpSpPr/>
            <p:nvPr/>
          </p:nvGrpSpPr>
          <p:grpSpPr>
            <a:xfrm>
              <a:off x="10771171" y="3101183"/>
              <a:ext cx="594613" cy="648336"/>
              <a:chOff x="5203089" y="1751190"/>
              <a:chExt cx="858331" cy="662414"/>
            </a:xfrm>
          </p:grpSpPr>
          <p:sp>
            <p:nvSpPr>
              <p:cNvPr id="26" name="Freeform 25">
                <a:extLst>
                  <a:ext uri="{FF2B5EF4-FFF2-40B4-BE49-F238E27FC236}">
                    <a16:creationId xmlns:a16="http://schemas.microsoft.com/office/drawing/2014/main" id="{AA9D9584-BE8A-C64D-9057-A999BFC024F0}"/>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Freeform 26">
                <a:extLst>
                  <a:ext uri="{FF2B5EF4-FFF2-40B4-BE49-F238E27FC236}">
                    <a16:creationId xmlns:a16="http://schemas.microsoft.com/office/drawing/2014/main" id="{9C1D094A-8FF8-F447-A136-07F378EB3842}"/>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28" name="Straight Connector 27">
                <a:extLst>
                  <a:ext uri="{FF2B5EF4-FFF2-40B4-BE49-F238E27FC236}">
                    <a16:creationId xmlns:a16="http://schemas.microsoft.com/office/drawing/2014/main" id="{92E8C13B-B140-AD4D-A070-4B3E622C1D9C}"/>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AA263458-B16E-8F42-8F08-16F827022020}"/>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887B32A7-48FE-5A41-A466-8815FD799400}"/>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0FEAA9B1-C0D0-5247-8665-5A2F3B5CF088}"/>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C8DD5560-33A0-C94D-8915-79525D334593}"/>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963626D4-0FA4-5149-9DD6-62987A1AB6EC}"/>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34" name="Freeform 33">
              <a:extLst>
                <a:ext uri="{FF2B5EF4-FFF2-40B4-BE49-F238E27FC236}">
                  <a16:creationId xmlns:a16="http://schemas.microsoft.com/office/drawing/2014/main" id="{CF02AD47-65CE-2047-A215-F337EE95B620}"/>
                </a:ext>
              </a:extLst>
            </p:cNvPr>
            <p:cNvSpPr/>
            <p:nvPr/>
          </p:nvSpPr>
          <p:spPr>
            <a:xfrm>
              <a:off x="9540813" y="1689054"/>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494463"/>
                <a:gd name="connsiteY0" fmla="*/ 534641 h 1775651"/>
                <a:gd name="connsiteX1" fmla="*/ 3 w 1494463"/>
                <a:gd name="connsiteY1" fmla="*/ 940200 h 1775651"/>
                <a:gd name="connsiteX2" fmla="*/ 367657 w 1494463"/>
                <a:gd name="connsiteY2" fmla="*/ 1508306 h 1775651"/>
                <a:gd name="connsiteX3" fmla="*/ 1186523 w 1494463"/>
                <a:gd name="connsiteY3" fmla="*/ 1775650 h 1775651"/>
                <a:gd name="connsiteX4" fmla="*/ 1467465 w 1494463"/>
                <a:gd name="connsiteY4" fmla="*/ 1510813 h 1775651"/>
                <a:gd name="connsiteX5" fmla="*/ 1468513 w 1494463"/>
                <a:gd name="connsiteY5" fmla="*/ 672856 h 1775651"/>
                <a:gd name="connsiteX6" fmla="*/ 1336927 w 1494463"/>
                <a:gd name="connsiteY6" fmla="*/ 154877 h 1775651"/>
                <a:gd name="connsiteX7" fmla="*/ 839087 w 1494463"/>
                <a:gd name="connsiteY7" fmla="*/ 21205 h 1775651"/>
                <a:gd name="connsiteX8" fmla="*/ 360355 w 1494463"/>
                <a:gd name="connsiteY8" fmla="*/ 534641 h 1775651"/>
                <a:gd name="connsiteX0" fmla="*/ 360355 w 1491064"/>
                <a:gd name="connsiteY0" fmla="*/ 552327 h 1793337"/>
                <a:gd name="connsiteX1" fmla="*/ 3 w 1491064"/>
                <a:gd name="connsiteY1" fmla="*/ 957886 h 1793337"/>
                <a:gd name="connsiteX2" fmla="*/ 367657 w 1491064"/>
                <a:gd name="connsiteY2" fmla="*/ 1525992 h 1793337"/>
                <a:gd name="connsiteX3" fmla="*/ 1186523 w 1491064"/>
                <a:gd name="connsiteY3" fmla="*/ 1793336 h 1793337"/>
                <a:gd name="connsiteX4" fmla="*/ 1467465 w 1491064"/>
                <a:gd name="connsiteY4" fmla="*/ 1528499 h 1793337"/>
                <a:gd name="connsiteX5" fmla="*/ 1468513 w 1491064"/>
                <a:gd name="connsiteY5" fmla="*/ 690542 h 1793337"/>
                <a:gd name="connsiteX6" fmla="*/ 1407977 w 1491064"/>
                <a:gd name="connsiteY6" fmla="*/ 109278 h 1793337"/>
                <a:gd name="connsiteX7" fmla="*/ 839087 w 1491064"/>
                <a:gd name="connsiteY7" fmla="*/ 38891 h 1793337"/>
                <a:gd name="connsiteX8" fmla="*/ 360355 w 1491064"/>
                <a:gd name="connsiteY8" fmla="*/ 552327 h 1793337"/>
                <a:gd name="connsiteX0" fmla="*/ 360355 w 1502818"/>
                <a:gd name="connsiteY0" fmla="*/ 552327 h 1612281"/>
                <a:gd name="connsiteX1" fmla="*/ 3 w 1502818"/>
                <a:gd name="connsiteY1" fmla="*/ 957886 h 1612281"/>
                <a:gd name="connsiteX2" fmla="*/ 367657 w 1502818"/>
                <a:gd name="connsiteY2" fmla="*/ 1525992 h 1612281"/>
                <a:gd name="connsiteX3" fmla="*/ 1026659 w 1502818"/>
                <a:gd name="connsiteY3" fmla="*/ 1582385 h 1612281"/>
                <a:gd name="connsiteX4" fmla="*/ 1467465 w 1502818"/>
                <a:gd name="connsiteY4" fmla="*/ 1528499 h 1612281"/>
                <a:gd name="connsiteX5" fmla="*/ 1468513 w 1502818"/>
                <a:gd name="connsiteY5" fmla="*/ 690542 h 1612281"/>
                <a:gd name="connsiteX6" fmla="*/ 1407977 w 1502818"/>
                <a:gd name="connsiteY6" fmla="*/ 109278 h 1612281"/>
                <a:gd name="connsiteX7" fmla="*/ 839087 w 1502818"/>
                <a:gd name="connsiteY7" fmla="*/ 38891 h 1612281"/>
                <a:gd name="connsiteX8" fmla="*/ 360355 w 1502818"/>
                <a:gd name="connsiteY8" fmla="*/ 552327 h 1612281"/>
                <a:gd name="connsiteX0" fmla="*/ 360384 w 1502847"/>
                <a:gd name="connsiteY0" fmla="*/ 552327 h 1803602"/>
                <a:gd name="connsiteX1" fmla="*/ 32 w 1502847"/>
                <a:gd name="connsiteY1" fmla="*/ 957886 h 1803602"/>
                <a:gd name="connsiteX2" fmla="*/ 385448 w 1502847"/>
                <a:gd name="connsiteY2" fmla="*/ 1779134 h 1803602"/>
                <a:gd name="connsiteX3" fmla="*/ 1026688 w 1502847"/>
                <a:gd name="connsiteY3" fmla="*/ 1582385 h 1803602"/>
                <a:gd name="connsiteX4" fmla="*/ 1467494 w 1502847"/>
                <a:gd name="connsiteY4" fmla="*/ 1528499 h 1803602"/>
                <a:gd name="connsiteX5" fmla="*/ 1468542 w 1502847"/>
                <a:gd name="connsiteY5" fmla="*/ 690542 h 1803602"/>
                <a:gd name="connsiteX6" fmla="*/ 1408006 w 1502847"/>
                <a:gd name="connsiteY6" fmla="*/ 109278 h 1803602"/>
                <a:gd name="connsiteX7" fmla="*/ 839116 w 1502847"/>
                <a:gd name="connsiteY7" fmla="*/ 38891 h 1803602"/>
                <a:gd name="connsiteX8" fmla="*/ 360384 w 1502847"/>
                <a:gd name="connsiteY8" fmla="*/ 552327 h 1803602"/>
                <a:gd name="connsiteX0" fmla="*/ 360384 w 1502847"/>
                <a:gd name="connsiteY0" fmla="*/ 552327 h 1826319"/>
                <a:gd name="connsiteX1" fmla="*/ 32 w 1502847"/>
                <a:gd name="connsiteY1" fmla="*/ 957886 h 1826319"/>
                <a:gd name="connsiteX2" fmla="*/ 385448 w 1502847"/>
                <a:gd name="connsiteY2" fmla="*/ 1779134 h 1826319"/>
                <a:gd name="connsiteX3" fmla="*/ 1026688 w 1502847"/>
                <a:gd name="connsiteY3" fmla="*/ 1582385 h 1826319"/>
                <a:gd name="connsiteX4" fmla="*/ 1467494 w 1502847"/>
                <a:gd name="connsiteY4" fmla="*/ 1528499 h 1826319"/>
                <a:gd name="connsiteX5" fmla="*/ 1468542 w 1502847"/>
                <a:gd name="connsiteY5" fmla="*/ 690542 h 1826319"/>
                <a:gd name="connsiteX6" fmla="*/ 1408006 w 1502847"/>
                <a:gd name="connsiteY6" fmla="*/ 109278 h 1826319"/>
                <a:gd name="connsiteX7" fmla="*/ 839116 w 1502847"/>
                <a:gd name="connsiteY7" fmla="*/ 38891 h 1826319"/>
                <a:gd name="connsiteX8" fmla="*/ 360384 w 1502847"/>
                <a:gd name="connsiteY8" fmla="*/ 552327 h 1826319"/>
                <a:gd name="connsiteX0" fmla="*/ 289852 w 1503366"/>
                <a:gd name="connsiteY0" fmla="*/ 461730 h 1820101"/>
                <a:gd name="connsiteX1" fmla="*/ 551 w 1503366"/>
                <a:gd name="connsiteY1" fmla="*/ 951668 h 1820101"/>
                <a:gd name="connsiteX2" fmla="*/ 385967 w 1503366"/>
                <a:gd name="connsiteY2" fmla="*/ 1772916 h 1820101"/>
                <a:gd name="connsiteX3" fmla="*/ 1027207 w 1503366"/>
                <a:gd name="connsiteY3" fmla="*/ 1576167 h 1820101"/>
                <a:gd name="connsiteX4" fmla="*/ 1468013 w 1503366"/>
                <a:gd name="connsiteY4" fmla="*/ 1522281 h 1820101"/>
                <a:gd name="connsiteX5" fmla="*/ 1469061 w 1503366"/>
                <a:gd name="connsiteY5" fmla="*/ 684324 h 1820101"/>
                <a:gd name="connsiteX6" fmla="*/ 1408525 w 1503366"/>
                <a:gd name="connsiteY6" fmla="*/ 103060 h 1820101"/>
                <a:gd name="connsiteX7" fmla="*/ 839635 w 1503366"/>
                <a:gd name="connsiteY7" fmla="*/ 32673 h 1820101"/>
                <a:gd name="connsiteX8" fmla="*/ 289852 w 1503366"/>
                <a:gd name="connsiteY8" fmla="*/ 461730 h 1820101"/>
                <a:gd name="connsiteX0" fmla="*/ 293376 w 1506890"/>
                <a:gd name="connsiteY0" fmla="*/ 461730 h 1820101"/>
                <a:gd name="connsiteX1" fmla="*/ 4075 w 1506890"/>
                <a:gd name="connsiteY1" fmla="*/ 951668 h 1820101"/>
                <a:gd name="connsiteX2" fmla="*/ 389491 w 1506890"/>
                <a:gd name="connsiteY2" fmla="*/ 1772916 h 1820101"/>
                <a:gd name="connsiteX3" fmla="*/ 1030731 w 1506890"/>
                <a:gd name="connsiteY3" fmla="*/ 1576167 h 1820101"/>
                <a:gd name="connsiteX4" fmla="*/ 1471537 w 1506890"/>
                <a:gd name="connsiteY4" fmla="*/ 1522281 h 1820101"/>
                <a:gd name="connsiteX5" fmla="*/ 1472585 w 1506890"/>
                <a:gd name="connsiteY5" fmla="*/ 684324 h 1820101"/>
                <a:gd name="connsiteX6" fmla="*/ 1412049 w 1506890"/>
                <a:gd name="connsiteY6" fmla="*/ 103060 h 1820101"/>
                <a:gd name="connsiteX7" fmla="*/ 843159 w 1506890"/>
                <a:gd name="connsiteY7" fmla="*/ 32673 h 1820101"/>
                <a:gd name="connsiteX8" fmla="*/ 293376 w 1506890"/>
                <a:gd name="connsiteY8" fmla="*/ 461730 h 1820101"/>
                <a:gd name="connsiteX0" fmla="*/ 203955 w 1545103"/>
                <a:gd name="connsiteY0" fmla="*/ 206126 h 1802639"/>
                <a:gd name="connsiteX1" fmla="*/ 42288 w 1545103"/>
                <a:gd name="connsiteY1" fmla="*/ 934206 h 1802639"/>
                <a:gd name="connsiteX2" fmla="*/ 427704 w 1545103"/>
                <a:gd name="connsiteY2" fmla="*/ 1755454 h 1802639"/>
                <a:gd name="connsiteX3" fmla="*/ 1068944 w 1545103"/>
                <a:gd name="connsiteY3" fmla="*/ 1558705 h 1802639"/>
                <a:gd name="connsiteX4" fmla="*/ 1509750 w 1545103"/>
                <a:gd name="connsiteY4" fmla="*/ 1504819 h 1802639"/>
                <a:gd name="connsiteX5" fmla="*/ 1510798 w 1545103"/>
                <a:gd name="connsiteY5" fmla="*/ 666862 h 1802639"/>
                <a:gd name="connsiteX6" fmla="*/ 1450262 w 1545103"/>
                <a:gd name="connsiteY6" fmla="*/ 85598 h 1802639"/>
                <a:gd name="connsiteX7" fmla="*/ 881372 w 1545103"/>
                <a:gd name="connsiteY7" fmla="*/ 15211 h 1802639"/>
                <a:gd name="connsiteX8" fmla="*/ 203955 w 1545103"/>
                <a:gd name="connsiteY8" fmla="*/ 206126 h 1802639"/>
                <a:gd name="connsiteX0" fmla="*/ 147252 w 1634267"/>
                <a:gd name="connsiteY0" fmla="*/ 113266 h 1796376"/>
                <a:gd name="connsiteX1" fmla="*/ 131452 w 1634267"/>
                <a:gd name="connsiteY1" fmla="*/ 927943 h 1796376"/>
                <a:gd name="connsiteX2" fmla="*/ 516868 w 1634267"/>
                <a:gd name="connsiteY2" fmla="*/ 1749191 h 1796376"/>
                <a:gd name="connsiteX3" fmla="*/ 1158108 w 1634267"/>
                <a:gd name="connsiteY3" fmla="*/ 1552442 h 1796376"/>
                <a:gd name="connsiteX4" fmla="*/ 1598914 w 1634267"/>
                <a:gd name="connsiteY4" fmla="*/ 1498556 h 1796376"/>
                <a:gd name="connsiteX5" fmla="*/ 1599962 w 1634267"/>
                <a:gd name="connsiteY5" fmla="*/ 660599 h 1796376"/>
                <a:gd name="connsiteX6" fmla="*/ 1539426 w 1634267"/>
                <a:gd name="connsiteY6" fmla="*/ 79335 h 1796376"/>
                <a:gd name="connsiteX7" fmla="*/ 970536 w 1634267"/>
                <a:gd name="connsiteY7" fmla="*/ 8948 h 1796376"/>
                <a:gd name="connsiteX8" fmla="*/ 147252 w 1634267"/>
                <a:gd name="connsiteY8" fmla="*/ 113266 h 179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1">
              <a:gsLst>
                <a:gs pos="0">
                  <a:srgbClr val="9CDFF9"/>
                </a:gs>
                <a:gs pos="100000">
                  <a:schemeClr val="bg1"/>
                </a:gs>
                <a:gs pos="57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71F23323-2C78-3046-B02F-8C6278BDD9DE}"/>
                </a:ext>
              </a:extLst>
            </p:cNvPr>
            <p:cNvSpPr txBox="1"/>
            <p:nvPr/>
          </p:nvSpPr>
          <p:spPr>
            <a:xfrm>
              <a:off x="9427201" y="1758207"/>
              <a:ext cx="1725088" cy="28623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national or global ISP</a:t>
              </a:r>
            </a:p>
          </p:txBody>
        </p:sp>
        <p:sp>
          <p:nvSpPr>
            <p:cNvPr id="36" name="Rectangle 35">
              <a:extLst>
                <a:ext uri="{FF2B5EF4-FFF2-40B4-BE49-F238E27FC236}">
                  <a16:creationId xmlns:a16="http://schemas.microsoft.com/office/drawing/2014/main" id="{D38D9219-0196-784D-BF16-5744C346CA54}"/>
                </a:ext>
              </a:extLst>
            </p:cNvPr>
            <p:cNvSpPr/>
            <p:nvPr/>
          </p:nvSpPr>
          <p:spPr>
            <a:xfrm>
              <a:off x="9279068" y="3584920"/>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F90566AF-C57A-C043-882A-ADDBA04485F9}"/>
                </a:ext>
              </a:extLst>
            </p:cNvPr>
            <p:cNvSpPr txBox="1"/>
            <p:nvPr/>
          </p:nvSpPr>
          <p:spPr>
            <a:xfrm>
              <a:off x="8766162" y="3354931"/>
              <a:ext cx="1040639" cy="4801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local or regional ISP</a:t>
              </a:r>
            </a:p>
          </p:txBody>
        </p:sp>
        <p:sp>
          <p:nvSpPr>
            <p:cNvPr id="38" name="TextBox 37">
              <a:extLst>
                <a:ext uri="{FF2B5EF4-FFF2-40B4-BE49-F238E27FC236}">
                  <a16:creationId xmlns:a16="http://schemas.microsoft.com/office/drawing/2014/main" id="{E12049F7-A72E-894B-9572-D2B473651F3F}"/>
                </a:ext>
              </a:extLst>
            </p:cNvPr>
            <p:cNvSpPr txBox="1"/>
            <p:nvPr/>
          </p:nvSpPr>
          <p:spPr>
            <a:xfrm>
              <a:off x="10917767" y="4584949"/>
              <a:ext cx="813043" cy="38318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datacenter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network</a:t>
              </a:r>
            </a:p>
          </p:txBody>
        </p:sp>
        <p:sp>
          <p:nvSpPr>
            <p:cNvPr id="39" name="TextBox 38">
              <a:extLst>
                <a:ext uri="{FF2B5EF4-FFF2-40B4-BE49-F238E27FC236}">
                  <a16:creationId xmlns:a16="http://schemas.microsoft.com/office/drawing/2014/main" id="{A9EA89FC-E0AC-5A4D-BBB9-B3B8676F4F5F}"/>
                </a:ext>
              </a:extLst>
            </p:cNvPr>
            <p:cNvSpPr txBox="1"/>
            <p:nvPr/>
          </p:nvSpPr>
          <p:spPr>
            <a:xfrm>
              <a:off x="10063018" y="4135260"/>
              <a:ext cx="843051" cy="674031"/>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content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provider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network</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Straight Connector 39">
              <a:extLst>
                <a:ext uri="{FF2B5EF4-FFF2-40B4-BE49-F238E27FC236}">
                  <a16:creationId xmlns:a16="http://schemas.microsoft.com/office/drawing/2014/main" id="{8AD2A0EF-B15C-B84C-AC52-81884505A7F5}"/>
                </a:ext>
              </a:extLst>
            </p:cNvPr>
            <p:cNvCxnSpPr>
              <a:cxnSpLocks/>
            </p:cNvCxnSpPr>
            <p:nvPr/>
          </p:nvCxnSpPr>
          <p:spPr>
            <a:xfrm flipH="1" flipV="1">
              <a:off x="10559920" y="3487137"/>
              <a:ext cx="412964" cy="6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F456801-E894-684F-8B82-48FD8E998B9A}"/>
                </a:ext>
              </a:extLst>
            </p:cNvPr>
            <p:cNvCxnSpPr>
              <a:cxnSpLocks/>
            </p:cNvCxnSpPr>
            <p:nvPr/>
          </p:nvCxnSpPr>
          <p:spPr>
            <a:xfrm flipH="1" flipV="1">
              <a:off x="10660835" y="3547696"/>
              <a:ext cx="345866" cy="73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F3C9F04-24E8-3F4A-BE91-DC193581B20E}"/>
                </a:ext>
              </a:extLst>
            </p:cNvPr>
            <p:cNvCxnSpPr>
              <a:cxnSpLocks/>
            </p:cNvCxnSpPr>
            <p:nvPr/>
          </p:nvCxnSpPr>
          <p:spPr>
            <a:xfrm flipV="1">
              <a:off x="10636897" y="3540433"/>
              <a:ext cx="335987" cy="39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39595A2-44A4-C945-8CCE-4F2E5D9562D7}"/>
                </a:ext>
              </a:extLst>
            </p:cNvPr>
            <p:cNvCxnSpPr>
              <a:cxnSpLocks/>
            </p:cNvCxnSpPr>
            <p:nvPr/>
          </p:nvCxnSpPr>
          <p:spPr>
            <a:xfrm flipH="1" flipV="1">
              <a:off x="10570774" y="3501908"/>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DF2F354-2662-CC43-B925-19F08E46440A}"/>
                </a:ext>
              </a:extLst>
            </p:cNvPr>
            <p:cNvCxnSpPr>
              <a:cxnSpLocks/>
            </p:cNvCxnSpPr>
            <p:nvPr/>
          </p:nvCxnSpPr>
          <p:spPr>
            <a:xfrm flipH="1" flipV="1">
              <a:off x="10550620" y="3978654"/>
              <a:ext cx="508543" cy="348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3BC8228-387C-064A-9F6F-9C870B6CDA08}"/>
                </a:ext>
              </a:extLst>
            </p:cNvPr>
            <p:cNvCxnSpPr>
              <a:cxnSpLocks/>
            </p:cNvCxnSpPr>
            <p:nvPr/>
          </p:nvCxnSpPr>
          <p:spPr>
            <a:xfrm flipH="1">
              <a:off x="9895195" y="3994754"/>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5D852A1-62FD-1440-9B9C-0F8353857C30}"/>
                </a:ext>
              </a:extLst>
            </p:cNvPr>
            <p:cNvCxnSpPr>
              <a:cxnSpLocks/>
            </p:cNvCxnSpPr>
            <p:nvPr/>
          </p:nvCxnSpPr>
          <p:spPr>
            <a:xfrm flipH="1">
              <a:off x="9219616" y="3994754"/>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43266EE-F02C-9A41-A89C-F588E768988D}"/>
                </a:ext>
              </a:extLst>
            </p:cNvPr>
            <p:cNvCxnSpPr>
              <a:cxnSpLocks/>
            </p:cNvCxnSpPr>
            <p:nvPr/>
          </p:nvCxnSpPr>
          <p:spPr>
            <a:xfrm flipH="1">
              <a:off x="9276868" y="3414684"/>
              <a:ext cx="382424" cy="517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1F9E0A6-597E-0E4E-9639-85258AA84200}"/>
                </a:ext>
              </a:extLst>
            </p:cNvPr>
            <p:cNvCxnSpPr>
              <a:cxnSpLocks/>
            </p:cNvCxnSpPr>
            <p:nvPr/>
          </p:nvCxnSpPr>
          <p:spPr>
            <a:xfrm>
              <a:off x="9733069" y="3414684"/>
              <a:ext cx="0" cy="54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40AD607-2901-F143-B44C-00C0CAECF984}"/>
                </a:ext>
              </a:extLst>
            </p:cNvPr>
            <p:cNvCxnSpPr/>
            <p:nvPr/>
          </p:nvCxnSpPr>
          <p:spPr>
            <a:xfrm>
              <a:off x="10137668" y="2661704"/>
              <a:ext cx="488174" cy="83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EAC294B-9FD6-3C42-82B3-325FBB660698}"/>
                </a:ext>
              </a:extLst>
            </p:cNvPr>
            <p:cNvCxnSpPr>
              <a:cxnSpLocks/>
            </p:cNvCxnSpPr>
            <p:nvPr/>
          </p:nvCxnSpPr>
          <p:spPr>
            <a:xfrm flipH="1">
              <a:off x="9798719" y="2602025"/>
              <a:ext cx="380432" cy="694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5AA88536-0E73-DC4B-BEF3-4E1C37AB0A56}"/>
                </a:ext>
              </a:extLst>
            </p:cNvPr>
            <p:cNvCxnSpPr/>
            <p:nvPr/>
          </p:nvCxnSpPr>
          <p:spPr>
            <a:xfrm flipH="1">
              <a:off x="10100635" y="2076444"/>
              <a:ext cx="761467" cy="5773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41C50BA0-C81C-B440-9BEB-5FBD7BE74E72}"/>
                </a:ext>
              </a:extLst>
            </p:cNvPr>
            <p:cNvCxnSpPr/>
            <p:nvPr/>
          </p:nvCxnSpPr>
          <p:spPr>
            <a:xfrm flipH="1">
              <a:off x="10100635" y="2175325"/>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DEF208C1-9D7D-A646-9965-A9C4B61B2C5E}"/>
                </a:ext>
              </a:extLst>
            </p:cNvPr>
            <p:cNvCxnSpPr/>
            <p:nvPr/>
          </p:nvCxnSpPr>
          <p:spPr>
            <a:xfrm flipH="1">
              <a:off x="10672135" y="2107518"/>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81D60783-653B-9A41-9559-D8A4166B97C0}"/>
                </a:ext>
              </a:extLst>
            </p:cNvPr>
            <p:cNvCxnSpPr/>
            <p:nvPr/>
          </p:nvCxnSpPr>
          <p:spPr>
            <a:xfrm flipH="1">
              <a:off x="10142166" y="2625979"/>
              <a:ext cx="574283" cy="278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C85C929A-9BF0-3144-A69D-EE4B308C00CF}"/>
                </a:ext>
              </a:extLst>
            </p:cNvPr>
            <p:cNvCxnSpPr/>
            <p:nvPr/>
          </p:nvCxnSpPr>
          <p:spPr>
            <a:xfrm flipH="1">
              <a:off x="10069542" y="2076444"/>
              <a:ext cx="788589" cy="988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39185FC9-BBCF-F749-98CC-A30C0D72EC09}"/>
                </a:ext>
              </a:extLst>
            </p:cNvPr>
            <p:cNvCxnSpPr/>
            <p:nvPr/>
          </p:nvCxnSpPr>
          <p:spPr>
            <a:xfrm flipH="1">
              <a:off x="10862103" y="2034337"/>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7E70DB7E-49E1-6648-9CCD-6B8AE2706E70}"/>
                </a:ext>
              </a:extLst>
            </p:cNvPr>
            <p:cNvCxnSpPr/>
            <p:nvPr/>
          </p:nvCxnSpPr>
          <p:spPr>
            <a:xfrm flipH="1" flipV="1">
              <a:off x="10681994" y="2625979"/>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B1FE79CB-80E8-EC4E-8036-33FC7BE5CCF2}"/>
                </a:ext>
              </a:extLst>
            </p:cNvPr>
            <p:cNvCxnSpPr/>
            <p:nvPr/>
          </p:nvCxnSpPr>
          <p:spPr>
            <a:xfrm flipH="1">
              <a:off x="8769223" y="2175325"/>
              <a:ext cx="1300319" cy="6066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9" name="Line 541">
              <a:extLst>
                <a:ext uri="{FF2B5EF4-FFF2-40B4-BE49-F238E27FC236}">
                  <a16:creationId xmlns:a16="http://schemas.microsoft.com/office/drawing/2014/main" id="{6C2AD381-18B1-8A4C-BE75-E2361242AC68}"/>
                </a:ext>
              </a:extLst>
            </p:cNvPr>
            <p:cNvSpPr>
              <a:spLocks noChangeShapeType="1"/>
            </p:cNvSpPr>
            <p:nvPr/>
          </p:nvSpPr>
          <p:spPr bwMode="auto">
            <a:xfrm flipV="1">
              <a:off x="9378705" y="4020391"/>
              <a:ext cx="429324" cy="7056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 name="Line 424">
              <a:extLst>
                <a:ext uri="{FF2B5EF4-FFF2-40B4-BE49-F238E27FC236}">
                  <a16:creationId xmlns:a16="http://schemas.microsoft.com/office/drawing/2014/main" id="{50CBF824-0885-2245-B13D-203A7A44A162}"/>
                </a:ext>
              </a:extLst>
            </p:cNvPr>
            <p:cNvSpPr>
              <a:spLocks noChangeShapeType="1"/>
            </p:cNvSpPr>
            <p:nvPr/>
          </p:nvSpPr>
          <p:spPr bwMode="auto">
            <a:xfrm flipV="1">
              <a:off x="8244554" y="3954468"/>
              <a:ext cx="969051"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 name="Oval 800">
              <a:extLst>
                <a:ext uri="{FF2B5EF4-FFF2-40B4-BE49-F238E27FC236}">
                  <a16:creationId xmlns:a16="http://schemas.microsoft.com/office/drawing/2014/main" id="{8FF7FCD7-CA6F-BF47-A975-C2FA86F14A88}"/>
                </a:ext>
              </a:extLst>
            </p:cNvPr>
            <p:cNvSpPr>
              <a:spLocks noChangeArrowheads="1"/>
            </p:cNvSpPr>
            <p:nvPr/>
          </p:nvSpPr>
          <p:spPr bwMode="auto">
            <a:xfrm>
              <a:off x="8174541" y="2200007"/>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62" name="Group 61">
              <a:extLst>
                <a:ext uri="{FF2B5EF4-FFF2-40B4-BE49-F238E27FC236}">
                  <a16:creationId xmlns:a16="http://schemas.microsoft.com/office/drawing/2014/main" id="{2674A7AF-5EDB-1246-BB9F-90BA9459EF88}"/>
                </a:ext>
              </a:extLst>
            </p:cNvPr>
            <p:cNvGrpSpPr/>
            <p:nvPr/>
          </p:nvGrpSpPr>
          <p:grpSpPr>
            <a:xfrm>
              <a:off x="10410609" y="3403150"/>
              <a:ext cx="353678" cy="198344"/>
              <a:chOff x="7493876" y="2774731"/>
              <a:chExt cx="1481958" cy="894622"/>
            </a:xfrm>
          </p:grpSpPr>
          <p:sp>
            <p:nvSpPr>
              <p:cNvPr id="63" name="Freeform 62">
                <a:extLst>
                  <a:ext uri="{FF2B5EF4-FFF2-40B4-BE49-F238E27FC236}">
                    <a16:creationId xmlns:a16="http://schemas.microsoft.com/office/drawing/2014/main" id="{B75B4E06-02EB-E44F-901B-C520271B497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4" name="Oval 63">
                <a:extLst>
                  <a:ext uri="{FF2B5EF4-FFF2-40B4-BE49-F238E27FC236}">
                    <a16:creationId xmlns:a16="http://schemas.microsoft.com/office/drawing/2014/main" id="{A2E04CA2-BE09-7845-93F6-13D2EE7A3B4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5" name="Group 64">
                <a:extLst>
                  <a:ext uri="{FF2B5EF4-FFF2-40B4-BE49-F238E27FC236}">
                    <a16:creationId xmlns:a16="http://schemas.microsoft.com/office/drawing/2014/main" id="{6EBCF878-6A8A-8943-B839-6A138B6600E7}"/>
                  </a:ext>
                </a:extLst>
              </p:cNvPr>
              <p:cNvGrpSpPr/>
              <p:nvPr/>
            </p:nvGrpSpPr>
            <p:grpSpPr>
              <a:xfrm>
                <a:off x="7713663" y="2848339"/>
                <a:ext cx="1042107" cy="425543"/>
                <a:chOff x="7786941" y="2884917"/>
                <a:chExt cx="897649" cy="353919"/>
              </a:xfrm>
            </p:grpSpPr>
            <p:sp>
              <p:nvSpPr>
                <p:cNvPr id="66" name="Freeform 65">
                  <a:extLst>
                    <a:ext uri="{FF2B5EF4-FFF2-40B4-BE49-F238E27FC236}">
                      <a16:creationId xmlns:a16="http://schemas.microsoft.com/office/drawing/2014/main" id="{F3D964DE-86BE-F24C-BB1A-E74569D9AD5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7" name="Freeform 66">
                  <a:extLst>
                    <a:ext uri="{FF2B5EF4-FFF2-40B4-BE49-F238E27FC236}">
                      <a16:creationId xmlns:a16="http://schemas.microsoft.com/office/drawing/2014/main" id="{8A2E8785-9326-9D4C-81E6-4D911E7D7C6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8" name="Freeform 67">
                  <a:extLst>
                    <a:ext uri="{FF2B5EF4-FFF2-40B4-BE49-F238E27FC236}">
                      <a16:creationId xmlns:a16="http://schemas.microsoft.com/office/drawing/2014/main" id="{41E9BF93-BC8E-7C48-A9A1-5A25D5FDF3E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9" name="Freeform 68">
                  <a:extLst>
                    <a:ext uri="{FF2B5EF4-FFF2-40B4-BE49-F238E27FC236}">
                      <a16:creationId xmlns:a16="http://schemas.microsoft.com/office/drawing/2014/main" id="{0CDEA7D3-763E-ED43-A862-B1DD05A4593D}"/>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70" name="Group 69">
              <a:extLst>
                <a:ext uri="{FF2B5EF4-FFF2-40B4-BE49-F238E27FC236}">
                  <a16:creationId xmlns:a16="http://schemas.microsoft.com/office/drawing/2014/main" id="{C9BDD1F3-0ED5-1F4D-BAEB-68F36CA2B108}"/>
                </a:ext>
              </a:extLst>
            </p:cNvPr>
            <p:cNvGrpSpPr/>
            <p:nvPr/>
          </p:nvGrpSpPr>
          <p:grpSpPr>
            <a:xfrm>
              <a:off x="9948724" y="2109304"/>
              <a:ext cx="353678" cy="198344"/>
              <a:chOff x="7493876" y="2774731"/>
              <a:chExt cx="1481958" cy="894622"/>
            </a:xfrm>
          </p:grpSpPr>
          <p:sp>
            <p:nvSpPr>
              <p:cNvPr id="71" name="Freeform 70">
                <a:extLst>
                  <a:ext uri="{FF2B5EF4-FFF2-40B4-BE49-F238E27FC236}">
                    <a16:creationId xmlns:a16="http://schemas.microsoft.com/office/drawing/2014/main" id="{047C92CD-2FB1-7145-AED8-D3633635991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72" name="Oval 71">
                <a:extLst>
                  <a:ext uri="{FF2B5EF4-FFF2-40B4-BE49-F238E27FC236}">
                    <a16:creationId xmlns:a16="http://schemas.microsoft.com/office/drawing/2014/main" id="{17DE41A7-7132-5F4D-BB7F-160BAC826C6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73" name="Group 72">
                <a:extLst>
                  <a:ext uri="{FF2B5EF4-FFF2-40B4-BE49-F238E27FC236}">
                    <a16:creationId xmlns:a16="http://schemas.microsoft.com/office/drawing/2014/main" id="{A2FB741E-4709-7E4E-A067-176348DA24FE}"/>
                  </a:ext>
                </a:extLst>
              </p:cNvPr>
              <p:cNvGrpSpPr/>
              <p:nvPr/>
            </p:nvGrpSpPr>
            <p:grpSpPr>
              <a:xfrm>
                <a:off x="7713663" y="2848339"/>
                <a:ext cx="1042107" cy="425543"/>
                <a:chOff x="7786941" y="2884917"/>
                <a:chExt cx="897649" cy="353919"/>
              </a:xfrm>
            </p:grpSpPr>
            <p:sp>
              <p:nvSpPr>
                <p:cNvPr id="74" name="Freeform 73">
                  <a:extLst>
                    <a:ext uri="{FF2B5EF4-FFF2-40B4-BE49-F238E27FC236}">
                      <a16:creationId xmlns:a16="http://schemas.microsoft.com/office/drawing/2014/main" id="{0163CB51-EC42-D24C-B09B-605AA4F5C24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5" name="Freeform 74">
                  <a:extLst>
                    <a:ext uri="{FF2B5EF4-FFF2-40B4-BE49-F238E27FC236}">
                      <a16:creationId xmlns:a16="http://schemas.microsoft.com/office/drawing/2014/main" id="{B19B00A4-C5EC-0A4A-8313-42C5D4B434F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6" name="Freeform 75">
                  <a:extLst>
                    <a:ext uri="{FF2B5EF4-FFF2-40B4-BE49-F238E27FC236}">
                      <a16:creationId xmlns:a16="http://schemas.microsoft.com/office/drawing/2014/main" id="{AE1166F1-A833-8F46-9EF4-6295C07C724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7" name="Freeform 76">
                  <a:extLst>
                    <a:ext uri="{FF2B5EF4-FFF2-40B4-BE49-F238E27FC236}">
                      <a16:creationId xmlns:a16="http://schemas.microsoft.com/office/drawing/2014/main" id="{099A4344-E62F-6644-9524-335019948C3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78" name="Group 77">
              <a:extLst>
                <a:ext uri="{FF2B5EF4-FFF2-40B4-BE49-F238E27FC236}">
                  <a16:creationId xmlns:a16="http://schemas.microsoft.com/office/drawing/2014/main" id="{83291F1B-694E-0648-A2BD-5028769261A1}"/>
                </a:ext>
              </a:extLst>
            </p:cNvPr>
            <p:cNvGrpSpPr/>
            <p:nvPr/>
          </p:nvGrpSpPr>
          <p:grpSpPr>
            <a:xfrm>
              <a:off x="10527214" y="2520379"/>
              <a:ext cx="353678" cy="198344"/>
              <a:chOff x="7493876" y="2774731"/>
              <a:chExt cx="1481958" cy="894622"/>
            </a:xfrm>
          </p:grpSpPr>
          <p:sp>
            <p:nvSpPr>
              <p:cNvPr id="79" name="Freeform 78">
                <a:extLst>
                  <a:ext uri="{FF2B5EF4-FFF2-40B4-BE49-F238E27FC236}">
                    <a16:creationId xmlns:a16="http://schemas.microsoft.com/office/drawing/2014/main" id="{444760C2-E267-344A-90B4-96D9A304E5C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80" name="Oval 79">
                <a:extLst>
                  <a:ext uri="{FF2B5EF4-FFF2-40B4-BE49-F238E27FC236}">
                    <a16:creationId xmlns:a16="http://schemas.microsoft.com/office/drawing/2014/main" id="{4E49E406-DF0F-2744-AD2D-81CC78C85F50}"/>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81" name="Group 80">
                <a:extLst>
                  <a:ext uri="{FF2B5EF4-FFF2-40B4-BE49-F238E27FC236}">
                    <a16:creationId xmlns:a16="http://schemas.microsoft.com/office/drawing/2014/main" id="{C2405EBA-0F42-0B48-81A7-1B86FC445F08}"/>
                  </a:ext>
                </a:extLst>
              </p:cNvPr>
              <p:cNvGrpSpPr/>
              <p:nvPr/>
            </p:nvGrpSpPr>
            <p:grpSpPr>
              <a:xfrm>
                <a:off x="7713663" y="2848339"/>
                <a:ext cx="1042107" cy="425543"/>
                <a:chOff x="7786941" y="2884917"/>
                <a:chExt cx="897649" cy="353919"/>
              </a:xfrm>
            </p:grpSpPr>
            <p:sp>
              <p:nvSpPr>
                <p:cNvPr id="82" name="Freeform 81">
                  <a:extLst>
                    <a:ext uri="{FF2B5EF4-FFF2-40B4-BE49-F238E27FC236}">
                      <a16:creationId xmlns:a16="http://schemas.microsoft.com/office/drawing/2014/main" id="{F7C77CF5-9D87-F449-95FF-9172DAC0ADE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3" name="Freeform 82">
                  <a:extLst>
                    <a:ext uri="{FF2B5EF4-FFF2-40B4-BE49-F238E27FC236}">
                      <a16:creationId xmlns:a16="http://schemas.microsoft.com/office/drawing/2014/main" id="{4AEAE2CD-54CE-C844-8C04-0D8C446E0E8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4" name="Freeform 83">
                  <a:extLst>
                    <a:ext uri="{FF2B5EF4-FFF2-40B4-BE49-F238E27FC236}">
                      <a16:creationId xmlns:a16="http://schemas.microsoft.com/office/drawing/2014/main" id="{470AFDA6-1D15-3841-AEA8-9F2A3266F9E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5" name="Freeform 84">
                  <a:extLst>
                    <a:ext uri="{FF2B5EF4-FFF2-40B4-BE49-F238E27FC236}">
                      <a16:creationId xmlns:a16="http://schemas.microsoft.com/office/drawing/2014/main" id="{2BFBEB17-42AE-D149-80B4-1E3FA81C3EF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6" name="Group 85">
              <a:extLst>
                <a:ext uri="{FF2B5EF4-FFF2-40B4-BE49-F238E27FC236}">
                  <a16:creationId xmlns:a16="http://schemas.microsoft.com/office/drawing/2014/main" id="{FCCCAF04-40E2-104B-B26B-BE94454E7530}"/>
                </a:ext>
              </a:extLst>
            </p:cNvPr>
            <p:cNvGrpSpPr/>
            <p:nvPr/>
          </p:nvGrpSpPr>
          <p:grpSpPr>
            <a:xfrm>
              <a:off x="10643825" y="2014975"/>
              <a:ext cx="353678" cy="198344"/>
              <a:chOff x="7493876" y="2774731"/>
              <a:chExt cx="1481958" cy="894622"/>
            </a:xfrm>
          </p:grpSpPr>
          <p:sp>
            <p:nvSpPr>
              <p:cNvPr id="87" name="Freeform 86">
                <a:extLst>
                  <a:ext uri="{FF2B5EF4-FFF2-40B4-BE49-F238E27FC236}">
                    <a16:creationId xmlns:a16="http://schemas.microsoft.com/office/drawing/2014/main" id="{4A4672A4-728D-2640-A705-82EB36D5F03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88" name="Oval 87">
                <a:extLst>
                  <a:ext uri="{FF2B5EF4-FFF2-40B4-BE49-F238E27FC236}">
                    <a16:creationId xmlns:a16="http://schemas.microsoft.com/office/drawing/2014/main" id="{B737B007-C5A9-924C-8523-32089BE8EB8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89" name="Group 88">
                <a:extLst>
                  <a:ext uri="{FF2B5EF4-FFF2-40B4-BE49-F238E27FC236}">
                    <a16:creationId xmlns:a16="http://schemas.microsoft.com/office/drawing/2014/main" id="{EFD78D38-882E-094B-81F3-EC467127751A}"/>
                  </a:ext>
                </a:extLst>
              </p:cNvPr>
              <p:cNvGrpSpPr/>
              <p:nvPr/>
            </p:nvGrpSpPr>
            <p:grpSpPr>
              <a:xfrm>
                <a:off x="7713663" y="2848339"/>
                <a:ext cx="1042107" cy="425543"/>
                <a:chOff x="7786941" y="2884917"/>
                <a:chExt cx="897649" cy="353919"/>
              </a:xfrm>
            </p:grpSpPr>
            <p:sp>
              <p:nvSpPr>
                <p:cNvPr id="90" name="Freeform 89">
                  <a:extLst>
                    <a:ext uri="{FF2B5EF4-FFF2-40B4-BE49-F238E27FC236}">
                      <a16:creationId xmlns:a16="http://schemas.microsoft.com/office/drawing/2014/main" id="{F4A42067-1DF8-9B4B-9AF7-DFBB16E6916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1" name="Freeform 90">
                  <a:extLst>
                    <a:ext uri="{FF2B5EF4-FFF2-40B4-BE49-F238E27FC236}">
                      <a16:creationId xmlns:a16="http://schemas.microsoft.com/office/drawing/2014/main" id="{1BCDB7E0-985E-B34A-83AC-6BB36BB35EF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2" name="Freeform 91">
                  <a:extLst>
                    <a:ext uri="{FF2B5EF4-FFF2-40B4-BE49-F238E27FC236}">
                      <a16:creationId xmlns:a16="http://schemas.microsoft.com/office/drawing/2014/main" id="{759958E5-C3B0-6341-9A58-53831A91393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3" name="Freeform 92">
                  <a:extLst>
                    <a:ext uri="{FF2B5EF4-FFF2-40B4-BE49-F238E27FC236}">
                      <a16:creationId xmlns:a16="http://schemas.microsoft.com/office/drawing/2014/main" id="{ADC180B7-DE0A-1149-91B3-2EDD6345927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94" name="Group 93">
              <a:extLst>
                <a:ext uri="{FF2B5EF4-FFF2-40B4-BE49-F238E27FC236}">
                  <a16:creationId xmlns:a16="http://schemas.microsoft.com/office/drawing/2014/main" id="{89AB0E80-15A1-F542-8003-3D839862E454}"/>
                </a:ext>
              </a:extLst>
            </p:cNvPr>
            <p:cNvGrpSpPr/>
            <p:nvPr/>
          </p:nvGrpSpPr>
          <p:grpSpPr>
            <a:xfrm>
              <a:off x="9098788" y="3863636"/>
              <a:ext cx="367224" cy="240304"/>
              <a:chOff x="7493876" y="2774731"/>
              <a:chExt cx="1481958" cy="894622"/>
            </a:xfrm>
          </p:grpSpPr>
          <p:sp>
            <p:nvSpPr>
              <p:cNvPr id="95" name="Freeform 94">
                <a:extLst>
                  <a:ext uri="{FF2B5EF4-FFF2-40B4-BE49-F238E27FC236}">
                    <a16:creationId xmlns:a16="http://schemas.microsoft.com/office/drawing/2014/main" id="{5A4DA7B4-8CD0-7E48-A3CA-80D49A07E34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6" name="Oval 95">
                <a:extLst>
                  <a:ext uri="{FF2B5EF4-FFF2-40B4-BE49-F238E27FC236}">
                    <a16:creationId xmlns:a16="http://schemas.microsoft.com/office/drawing/2014/main" id="{326C3924-E17F-7D41-BFCB-3828B2EBF1A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7" name="Group 96">
                <a:extLst>
                  <a:ext uri="{FF2B5EF4-FFF2-40B4-BE49-F238E27FC236}">
                    <a16:creationId xmlns:a16="http://schemas.microsoft.com/office/drawing/2014/main" id="{654EB2C9-F05C-1F47-8C04-8E3E40948303}"/>
                  </a:ext>
                </a:extLst>
              </p:cNvPr>
              <p:cNvGrpSpPr/>
              <p:nvPr/>
            </p:nvGrpSpPr>
            <p:grpSpPr>
              <a:xfrm>
                <a:off x="7713663" y="2848339"/>
                <a:ext cx="1042107" cy="425543"/>
                <a:chOff x="7786941" y="2884917"/>
                <a:chExt cx="897649" cy="353919"/>
              </a:xfrm>
            </p:grpSpPr>
            <p:sp>
              <p:nvSpPr>
                <p:cNvPr id="98" name="Freeform 97">
                  <a:extLst>
                    <a:ext uri="{FF2B5EF4-FFF2-40B4-BE49-F238E27FC236}">
                      <a16:creationId xmlns:a16="http://schemas.microsoft.com/office/drawing/2014/main" id="{501455EF-A931-7746-B6BF-73E16FD9271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9" name="Freeform 98">
                  <a:extLst>
                    <a:ext uri="{FF2B5EF4-FFF2-40B4-BE49-F238E27FC236}">
                      <a16:creationId xmlns:a16="http://schemas.microsoft.com/office/drawing/2014/main" id="{0731F5F8-3E90-EE40-9451-F78F400A1F7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0" name="Freeform 99">
                  <a:extLst>
                    <a:ext uri="{FF2B5EF4-FFF2-40B4-BE49-F238E27FC236}">
                      <a16:creationId xmlns:a16="http://schemas.microsoft.com/office/drawing/2014/main" id="{D17118E1-8E70-214E-B132-528A51125FA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1" name="Freeform 100">
                  <a:extLst>
                    <a:ext uri="{FF2B5EF4-FFF2-40B4-BE49-F238E27FC236}">
                      <a16:creationId xmlns:a16="http://schemas.microsoft.com/office/drawing/2014/main" id="{1F978DAA-C767-C542-8C5C-BD4A6C8F534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02" name="Group 101">
              <a:extLst>
                <a:ext uri="{FF2B5EF4-FFF2-40B4-BE49-F238E27FC236}">
                  <a16:creationId xmlns:a16="http://schemas.microsoft.com/office/drawing/2014/main" id="{A18A3482-E36A-2448-9DCE-D91785C785EB}"/>
                </a:ext>
              </a:extLst>
            </p:cNvPr>
            <p:cNvGrpSpPr/>
            <p:nvPr/>
          </p:nvGrpSpPr>
          <p:grpSpPr>
            <a:xfrm>
              <a:off x="9980126" y="2568577"/>
              <a:ext cx="353678" cy="198344"/>
              <a:chOff x="7493876" y="2774731"/>
              <a:chExt cx="1481958" cy="894622"/>
            </a:xfrm>
          </p:grpSpPr>
          <p:sp>
            <p:nvSpPr>
              <p:cNvPr id="103" name="Freeform 102">
                <a:extLst>
                  <a:ext uri="{FF2B5EF4-FFF2-40B4-BE49-F238E27FC236}">
                    <a16:creationId xmlns:a16="http://schemas.microsoft.com/office/drawing/2014/main" id="{3853AC6C-5827-D947-8F1C-E9B0BF02E87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4" name="Oval 103">
                <a:extLst>
                  <a:ext uri="{FF2B5EF4-FFF2-40B4-BE49-F238E27FC236}">
                    <a16:creationId xmlns:a16="http://schemas.microsoft.com/office/drawing/2014/main" id="{1343434A-0694-7942-A749-4E6F16ED2690}"/>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5" name="Group 104">
                <a:extLst>
                  <a:ext uri="{FF2B5EF4-FFF2-40B4-BE49-F238E27FC236}">
                    <a16:creationId xmlns:a16="http://schemas.microsoft.com/office/drawing/2014/main" id="{32F437A5-804D-204F-8E8A-6858154A77FD}"/>
                  </a:ext>
                </a:extLst>
              </p:cNvPr>
              <p:cNvGrpSpPr/>
              <p:nvPr/>
            </p:nvGrpSpPr>
            <p:grpSpPr>
              <a:xfrm>
                <a:off x="7713663" y="2848339"/>
                <a:ext cx="1042107" cy="425543"/>
                <a:chOff x="7786941" y="2884917"/>
                <a:chExt cx="897649" cy="353919"/>
              </a:xfrm>
            </p:grpSpPr>
            <p:sp>
              <p:nvSpPr>
                <p:cNvPr id="106" name="Freeform 105">
                  <a:extLst>
                    <a:ext uri="{FF2B5EF4-FFF2-40B4-BE49-F238E27FC236}">
                      <a16:creationId xmlns:a16="http://schemas.microsoft.com/office/drawing/2014/main" id="{560A1456-9A75-4140-9EE2-8D917165AF0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7" name="Freeform 106">
                  <a:extLst>
                    <a:ext uri="{FF2B5EF4-FFF2-40B4-BE49-F238E27FC236}">
                      <a16:creationId xmlns:a16="http://schemas.microsoft.com/office/drawing/2014/main" id="{C8FC197D-E7C6-4047-A38E-0BEE5F2C8BD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8" name="Freeform 107">
                  <a:extLst>
                    <a:ext uri="{FF2B5EF4-FFF2-40B4-BE49-F238E27FC236}">
                      <a16:creationId xmlns:a16="http://schemas.microsoft.com/office/drawing/2014/main" id="{CFC251D6-77DF-EE45-BA27-C895FA9FA5F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9" name="Freeform 108">
                  <a:extLst>
                    <a:ext uri="{FF2B5EF4-FFF2-40B4-BE49-F238E27FC236}">
                      <a16:creationId xmlns:a16="http://schemas.microsoft.com/office/drawing/2014/main" id="{E983FEF7-DC26-8641-8963-BB1CE328036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10" name="Group 109">
              <a:extLst>
                <a:ext uri="{FF2B5EF4-FFF2-40B4-BE49-F238E27FC236}">
                  <a16:creationId xmlns:a16="http://schemas.microsoft.com/office/drawing/2014/main" id="{067D654C-7265-DB4E-BCE3-D4176A0396F1}"/>
                </a:ext>
              </a:extLst>
            </p:cNvPr>
            <p:cNvGrpSpPr/>
            <p:nvPr/>
          </p:nvGrpSpPr>
          <p:grpSpPr>
            <a:xfrm>
              <a:off x="9497138" y="3301044"/>
              <a:ext cx="367224" cy="240304"/>
              <a:chOff x="7493876" y="2774731"/>
              <a:chExt cx="1481958" cy="894622"/>
            </a:xfrm>
          </p:grpSpPr>
          <p:sp>
            <p:nvSpPr>
              <p:cNvPr id="111" name="Freeform 110">
                <a:extLst>
                  <a:ext uri="{FF2B5EF4-FFF2-40B4-BE49-F238E27FC236}">
                    <a16:creationId xmlns:a16="http://schemas.microsoft.com/office/drawing/2014/main" id="{733E9F07-6C39-2140-9A18-6F14E8C73A1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12" name="Oval 111">
                <a:extLst>
                  <a:ext uri="{FF2B5EF4-FFF2-40B4-BE49-F238E27FC236}">
                    <a16:creationId xmlns:a16="http://schemas.microsoft.com/office/drawing/2014/main" id="{5CA4EF30-3B40-3B4B-B91C-9F5C8A13745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13" name="Group 112">
                <a:extLst>
                  <a:ext uri="{FF2B5EF4-FFF2-40B4-BE49-F238E27FC236}">
                    <a16:creationId xmlns:a16="http://schemas.microsoft.com/office/drawing/2014/main" id="{E3FBC5D6-10CB-7A4B-868C-FD900398B9E3}"/>
                  </a:ext>
                </a:extLst>
              </p:cNvPr>
              <p:cNvGrpSpPr/>
              <p:nvPr/>
            </p:nvGrpSpPr>
            <p:grpSpPr>
              <a:xfrm>
                <a:off x="7713663" y="2848339"/>
                <a:ext cx="1042107" cy="425543"/>
                <a:chOff x="7786941" y="2884917"/>
                <a:chExt cx="897649" cy="353919"/>
              </a:xfrm>
            </p:grpSpPr>
            <p:sp>
              <p:nvSpPr>
                <p:cNvPr id="114" name="Freeform 113">
                  <a:extLst>
                    <a:ext uri="{FF2B5EF4-FFF2-40B4-BE49-F238E27FC236}">
                      <a16:creationId xmlns:a16="http://schemas.microsoft.com/office/drawing/2014/main" id="{1D723116-D3ED-D14B-9FAF-D223788A3D0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5" name="Freeform 114">
                  <a:extLst>
                    <a:ext uri="{FF2B5EF4-FFF2-40B4-BE49-F238E27FC236}">
                      <a16:creationId xmlns:a16="http://schemas.microsoft.com/office/drawing/2014/main" id="{D76BBB34-6509-0C48-915D-A9CCC8CF603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6" name="Freeform 115">
                  <a:extLst>
                    <a:ext uri="{FF2B5EF4-FFF2-40B4-BE49-F238E27FC236}">
                      <a16:creationId xmlns:a16="http://schemas.microsoft.com/office/drawing/2014/main" id="{72C0B687-9ACF-4F44-82DC-D79E8A66193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7" name="Freeform 116">
                  <a:extLst>
                    <a:ext uri="{FF2B5EF4-FFF2-40B4-BE49-F238E27FC236}">
                      <a16:creationId xmlns:a16="http://schemas.microsoft.com/office/drawing/2014/main" id="{B9DBBE72-4833-C94A-B3DC-F9EDB5D752E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18" name="Group 117">
              <a:extLst>
                <a:ext uri="{FF2B5EF4-FFF2-40B4-BE49-F238E27FC236}">
                  <a16:creationId xmlns:a16="http://schemas.microsoft.com/office/drawing/2014/main" id="{AB0E576D-E8F0-834F-88F4-49530417CAF1}"/>
                </a:ext>
              </a:extLst>
            </p:cNvPr>
            <p:cNvGrpSpPr/>
            <p:nvPr/>
          </p:nvGrpSpPr>
          <p:grpSpPr>
            <a:xfrm>
              <a:off x="9601554" y="3906775"/>
              <a:ext cx="367224" cy="240304"/>
              <a:chOff x="7493876" y="2774731"/>
              <a:chExt cx="1481958" cy="894622"/>
            </a:xfrm>
          </p:grpSpPr>
          <p:sp>
            <p:nvSpPr>
              <p:cNvPr id="119" name="Freeform 118">
                <a:extLst>
                  <a:ext uri="{FF2B5EF4-FFF2-40B4-BE49-F238E27FC236}">
                    <a16:creationId xmlns:a16="http://schemas.microsoft.com/office/drawing/2014/main" id="{65F94024-5FF1-2A45-B900-941811E136E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20" name="Oval 119">
                <a:extLst>
                  <a:ext uri="{FF2B5EF4-FFF2-40B4-BE49-F238E27FC236}">
                    <a16:creationId xmlns:a16="http://schemas.microsoft.com/office/drawing/2014/main" id="{0F023B5F-88FB-594B-904A-025204833B1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21" name="Group 120">
                <a:extLst>
                  <a:ext uri="{FF2B5EF4-FFF2-40B4-BE49-F238E27FC236}">
                    <a16:creationId xmlns:a16="http://schemas.microsoft.com/office/drawing/2014/main" id="{D68EF99F-F71A-714D-AAA0-414E0D55B0A4}"/>
                  </a:ext>
                </a:extLst>
              </p:cNvPr>
              <p:cNvGrpSpPr/>
              <p:nvPr/>
            </p:nvGrpSpPr>
            <p:grpSpPr>
              <a:xfrm>
                <a:off x="7713663" y="2848339"/>
                <a:ext cx="1042107" cy="425543"/>
                <a:chOff x="7786941" y="2884917"/>
                <a:chExt cx="897649" cy="353919"/>
              </a:xfrm>
            </p:grpSpPr>
            <p:sp>
              <p:nvSpPr>
                <p:cNvPr id="122" name="Freeform 121">
                  <a:extLst>
                    <a:ext uri="{FF2B5EF4-FFF2-40B4-BE49-F238E27FC236}">
                      <a16:creationId xmlns:a16="http://schemas.microsoft.com/office/drawing/2014/main" id="{65CBB100-65F0-B84F-A5FD-ED63F332523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3" name="Freeform 122">
                  <a:extLst>
                    <a:ext uri="{FF2B5EF4-FFF2-40B4-BE49-F238E27FC236}">
                      <a16:creationId xmlns:a16="http://schemas.microsoft.com/office/drawing/2014/main" id="{344C9891-3477-6447-BD3A-34BB46C93E9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4" name="Freeform 123">
                  <a:extLst>
                    <a:ext uri="{FF2B5EF4-FFF2-40B4-BE49-F238E27FC236}">
                      <a16:creationId xmlns:a16="http://schemas.microsoft.com/office/drawing/2014/main" id="{072C7DF1-4B75-8C4E-9427-D99A2B9F00E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5" name="Freeform 124">
                  <a:extLst>
                    <a:ext uri="{FF2B5EF4-FFF2-40B4-BE49-F238E27FC236}">
                      <a16:creationId xmlns:a16="http://schemas.microsoft.com/office/drawing/2014/main" id="{2E04F023-07D9-1F4C-BA02-31957309FC7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26" name="Group 125">
              <a:extLst>
                <a:ext uri="{FF2B5EF4-FFF2-40B4-BE49-F238E27FC236}">
                  <a16:creationId xmlns:a16="http://schemas.microsoft.com/office/drawing/2014/main" id="{3D520858-E3E4-764A-839D-1ED8985F73E8}"/>
                </a:ext>
              </a:extLst>
            </p:cNvPr>
            <p:cNvGrpSpPr/>
            <p:nvPr/>
          </p:nvGrpSpPr>
          <p:grpSpPr>
            <a:xfrm>
              <a:off x="10375259" y="3899337"/>
              <a:ext cx="353678" cy="198344"/>
              <a:chOff x="7493876" y="2774731"/>
              <a:chExt cx="1481958" cy="894622"/>
            </a:xfrm>
          </p:grpSpPr>
          <p:sp>
            <p:nvSpPr>
              <p:cNvPr id="127" name="Freeform 126">
                <a:extLst>
                  <a:ext uri="{FF2B5EF4-FFF2-40B4-BE49-F238E27FC236}">
                    <a16:creationId xmlns:a16="http://schemas.microsoft.com/office/drawing/2014/main" id="{D19F3FF5-BE22-8940-96DD-44DB7B4C28F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28" name="Oval 127">
                <a:extLst>
                  <a:ext uri="{FF2B5EF4-FFF2-40B4-BE49-F238E27FC236}">
                    <a16:creationId xmlns:a16="http://schemas.microsoft.com/office/drawing/2014/main" id="{5C3C0D81-F9A0-9541-A78A-87F943A1DDE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29" name="Group 128">
                <a:extLst>
                  <a:ext uri="{FF2B5EF4-FFF2-40B4-BE49-F238E27FC236}">
                    <a16:creationId xmlns:a16="http://schemas.microsoft.com/office/drawing/2014/main" id="{5E96B958-11AB-4840-94EE-07A89B0C8723}"/>
                  </a:ext>
                </a:extLst>
              </p:cNvPr>
              <p:cNvGrpSpPr/>
              <p:nvPr/>
            </p:nvGrpSpPr>
            <p:grpSpPr>
              <a:xfrm>
                <a:off x="7713663" y="2848339"/>
                <a:ext cx="1042107" cy="425543"/>
                <a:chOff x="7786941" y="2884917"/>
                <a:chExt cx="897649" cy="353919"/>
              </a:xfrm>
            </p:grpSpPr>
            <p:sp>
              <p:nvSpPr>
                <p:cNvPr id="130" name="Freeform 129">
                  <a:extLst>
                    <a:ext uri="{FF2B5EF4-FFF2-40B4-BE49-F238E27FC236}">
                      <a16:creationId xmlns:a16="http://schemas.microsoft.com/office/drawing/2014/main" id="{82730EDE-DEDB-EC41-BCDC-25EA5D62A2E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1" name="Freeform 130">
                  <a:extLst>
                    <a:ext uri="{FF2B5EF4-FFF2-40B4-BE49-F238E27FC236}">
                      <a16:creationId xmlns:a16="http://schemas.microsoft.com/office/drawing/2014/main" id="{EF650DB4-FA18-BA4C-9BE5-9FDCA3A8352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2" name="Freeform 131">
                  <a:extLst>
                    <a:ext uri="{FF2B5EF4-FFF2-40B4-BE49-F238E27FC236}">
                      <a16:creationId xmlns:a16="http://schemas.microsoft.com/office/drawing/2014/main" id="{4C052D43-C280-F343-B17F-B917901F3C62}"/>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3" name="Freeform 132">
                  <a:extLst>
                    <a:ext uri="{FF2B5EF4-FFF2-40B4-BE49-F238E27FC236}">
                      <a16:creationId xmlns:a16="http://schemas.microsoft.com/office/drawing/2014/main" id="{A6F52C9A-FFF7-6940-9C3E-12298D451C6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pic>
          <p:nvPicPr>
            <p:cNvPr id="134" name="Picture 653" descr="iphone_stylized_small">
              <a:extLst>
                <a:ext uri="{FF2B5EF4-FFF2-40B4-BE49-F238E27FC236}">
                  <a16:creationId xmlns:a16="http://schemas.microsoft.com/office/drawing/2014/main" id="{BEEDE79C-3FE1-D346-B386-D9E38667A66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9572" y="1824037"/>
              <a:ext cx="136841" cy="32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 name="Picture 1018" descr="laptop_keyboard">
              <a:extLst>
                <a:ext uri="{FF2B5EF4-FFF2-40B4-BE49-F238E27FC236}">
                  <a16:creationId xmlns:a16="http://schemas.microsoft.com/office/drawing/2014/main" id="{832CE947-C9FA-0543-99DD-AD2D7EBD95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9064" flipH="1">
              <a:off x="7464781" y="2512102"/>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 name="Freeform 1019">
              <a:extLst>
                <a:ext uri="{FF2B5EF4-FFF2-40B4-BE49-F238E27FC236}">
                  <a16:creationId xmlns:a16="http://schemas.microsoft.com/office/drawing/2014/main" id="{7F7C0B3F-043C-8A42-AF30-10A20F51EC93}"/>
                </a:ext>
              </a:extLst>
            </p:cNvPr>
            <p:cNvSpPr>
              <a:spLocks/>
            </p:cNvSpPr>
            <p:nvPr/>
          </p:nvSpPr>
          <p:spPr bwMode="auto">
            <a:xfrm>
              <a:off x="7609678" y="2357316"/>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7" name="Picture 1020" descr="screen">
              <a:extLst>
                <a:ext uri="{FF2B5EF4-FFF2-40B4-BE49-F238E27FC236}">
                  <a16:creationId xmlns:a16="http://schemas.microsoft.com/office/drawing/2014/main" id="{C98AB82D-39F2-F94A-85FD-351FEDB47E1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27011" y="2362670"/>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 name="Freeform 1021">
              <a:extLst>
                <a:ext uri="{FF2B5EF4-FFF2-40B4-BE49-F238E27FC236}">
                  <a16:creationId xmlns:a16="http://schemas.microsoft.com/office/drawing/2014/main" id="{2D4346DC-3507-9F46-A7B4-03F2FE5D16A5}"/>
                </a:ext>
              </a:extLst>
            </p:cNvPr>
            <p:cNvSpPr>
              <a:spLocks/>
            </p:cNvSpPr>
            <p:nvPr/>
          </p:nvSpPr>
          <p:spPr bwMode="auto">
            <a:xfrm>
              <a:off x="7673752" y="2351175"/>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9" name="Freeform 1022">
              <a:extLst>
                <a:ext uri="{FF2B5EF4-FFF2-40B4-BE49-F238E27FC236}">
                  <a16:creationId xmlns:a16="http://schemas.microsoft.com/office/drawing/2014/main" id="{D168A2C4-5080-0940-A756-E086FEB75E02}"/>
                </a:ext>
              </a:extLst>
            </p:cNvPr>
            <p:cNvSpPr>
              <a:spLocks/>
            </p:cNvSpPr>
            <p:nvPr/>
          </p:nvSpPr>
          <p:spPr bwMode="auto">
            <a:xfrm>
              <a:off x="7606562" y="2350860"/>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0" name="Freeform 1023">
              <a:extLst>
                <a:ext uri="{FF2B5EF4-FFF2-40B4-BE49-F238E27FC236}">
                  <a16:creationId xmlns:a16="http://schemas.microsoft.com/office/drawing/2014/main" id="{45B2682B-B40D-7A4F-8C6C-184481CE4A4C}"/>
                </a:ext>
              </a:extLst>
            </p:cNvPr>
            <p:cNvSpPr>
              <a:spLocks/>
            </p:cNvSpPr>
            <p:nvPr/>
          </p:nvSpPr>
          <p:spPr bwMode="auto">
            <a:xfrm>
              <a:off x="7880579" y="2379676"/>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1" name="Freeform 1024">
              <a:extLst>
                <a:ext uri="{FF2B5EF4-FFF2-40B4-BE49-F238E27FC236}">
                  <a16:creationId xmlns:a16="http://schemas.microsoft.com/office/drawing/2014/main" id="{28F73F6E-EE26-B84C-BDD7-84006C6C7D80}"/>
                </a:ext>
              </a:extLst>
            </p:cNvPr>
            <p:cNvSpPr>
              <a:spLocks/>
            </p:cNvSpPr>
            <p:nvPr/>
          </p:nvSpPr>
          <p:spPr bwMode="auto">
            <a:xfrm>
              <a:off x="7605588" y="2503914"/>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2" name="Freeform 1025">
              <a:extLst>
                <a:ext uri="{FF2B5EF4-FFF2-40B4-BE49-F238E27FC236}">
                  <a16:creationId xmlns:a16="http://schemas.microsoft.com/office/drawing/2014/main" id="{79D91930-42EC-C046-B409-50B0AA84EB49}"/>
                </a:ext>
              </a:extLst>
            </p:cNvPr>
            <p:cNvSpPr>
              <a:spLocks/>
            </p:cNvSpPr>
            <p:nvPr/>
          </p:nvSpPr>
          <p:spPr bwMode="auto">
            <a:xfrm>
              <a:off x="7890512" y="2381250"/>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3" name="Freeform 1026">
              <a:extLst>
                <a:ext uri="{FF2B5EF4-FFF2-40B4-BE49-F238E27FC236}">
                  <a16:creationId xmlns:a16="http://schemas.microsoft.com/office/drawing/2014/main" id="{3142F162-EE7B-F247-953B-AB17B6AC5999}"/>
                </a:ext>
              </a:extLst>
            </p:cNvPr>
            <p:cNvSpPr>
              <a:spLocks/>
            </p:cNvSpPr>
            <p:nvPr/>
          </p:nvSpPr>
          <p:spPr bwMode="auto">
            <a:xfrm>
              <a:off x="7605977" y="2512260"/>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44" name="Group 1027">
              <a:extLst>
                <a:ext uri="{FF2B5EF4-FFF2-40B4-BE49-F238E27FC236}">
                  <a16:creationId xmlns:a16="http://schemas.microsoft.com/office/drawing/2014/main" id="{2605B5B4-B953-774C-B583-08A4E98255C1}"/>
                </a:ext>
              </a:extLst>
            </p:cNvPr>
            <p:cNvGrpSpPr>
              <a:grpSpLocks/>
            </p:cNvGrpSpPr>
            <p:nvPr/>
          </p:nvGrpSpPr>
          <p:grpSpPr bwMode="auto">
            <a:xfrm>
              <a:off x="7601109" y="2578552"/>
              <a:ext cx="98740" cy="36846"/>
              <a:chOff x="1740" y="2642"/>
              <a:chExt cx="752" cy="327"/>
            </a:xfrm>
          </p:grpSpPr>
          <p:sp>
            <p:nvSpPr>
              <p:cNvPr id="145" name="Freeform 1028">
                <a:extLst>
                  <a:ext uri="{FF2B5EF4-FFF2-40B4-BE49-F238E27FC236}">
                    <a16:creationId xmlns:a16="http://schemas.microsoft.com/office/drawing/2014/main" id="{7832D5A4-E054-124A-B07A-0BE324FD3E6B}"/>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6" name="Freeform 1029">
                <a:extLst>
                  <a:ext uri="{FF2B5EF4-FFF2-40B4-BE49-F238E27FC236}">
                    <a16:creationId xmlns:a16="http://schemas.microsoft.com/office/drawing/2014/main" id="{F53ED568-2AD9-3442-A6EE-4FE5502A593F}"/>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7" name="Freeform 1030">
                <a:extLst>
                  <a:ext uri="{FF2B5EF4-FFF2-40B4-BE49-F238E27FC236}">
                    <a16:creationId xmlns:a16="http://schemas.microsoft.com/office/drawing/2014/main" id="{C9726C5A-71A6-2643-BD67-DD4FB4372C7D}"/>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8" name="Freeform 1031">
                <a:extLst>
                  <a:ext uri="{FF2B5EF4-FFF2-40B4-BE49-F238E27FC236}">
                    <a16:creationId xmlns:a16="http://schemas.microsoft.com/office/drawing/2014/main" id="{D40EE55A-ADF0-3B48-9A99-984DEBAA29F1}"/>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9" name="Freeform 1032">
                <a:extLst>
                  <a:ext uri="{FF2B5EF4-FFF2-40B4-BE49-F238E27FC236}">
                    <a16:creationId xmlns:a16="http://schemas.microsoft.com/office/drawing/2014/main" id="{26EA17DC-DD02-B947-A833-A055842C5093}"/>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0" name="Freeform 1033">
                <a:extLst>
                  <a:ext uri="{FF2B5EF4-FFF2-40B4-BE49-F238E27FC236}">
                    <a16:creationId xmlns:a16="http://schemas.microsoft.com/office/drawing/2014/main" id="{AEFCD248-A336-7941-861C-AAFA4C2E230D}"/>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51" name="Freeform 1034">
              <a:extLst>
                <a:ext uri="{FF2B5EF4-FFF2-40B4-BE49-F238E27FC236}">
                  <a16:creationId xmlns:a16="http://schemas.microsoft.com/office/drawing/2014/main" id="{0058450B-9E80-3442-8EE8-9FC398BE9FFF}"/>
                </a:ext>
              </a:extLst>
            </p:cNvPr>
            <p:cNvSpPr>
              <a:spLocks/>
            </p:cNvSpPr>
            <p:nvPr/>
          </p:nvSpPr>
          <p:spPr bwMode="auto">
            <a:xfrm>
              <a:off x="7770154" y="2584063"/>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2" name="Freeform 1035">
              <a:extLst>
                <a:ext uri="{FF2B5EF4-FFF2-40B4-BE49-F238E27FC236}">
                  <a16:creationId xmlns:a16="http://schemas.microsoft.com/office/drawing/2014/main" id="{98848905-95B4-1B4C-A476-B613B7829287}"/>
                </a:ext>
              </a:extLst>
            </p:cNvPr>
            <p:cNvSpPr>
              <a:spLocks/>
            </p:cNvSpPr>
            <p:nvPr/>
          </p:nvSpPr>
          <p:spPr bwMode="auto">
            <a:xfrm>
              <a:off x="7464976" y="2590519"/>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3" name="Freeform 1036">
              <a:extLst>
                <a:ext uri="{FF2B5EF4-FFF2-40B4-BE49-F238E27FC236}">
                  <a16:creationId xmlns:a16="http://schemas.microsoft.com/office/drawing/2014/main" id="{EE0C61B4-47FB-8A4C-BA4E-C3EA4F9F541B}"/>
                </a:ext>
              </a:extLst>
            </p:cNvPr>
            <p:cNvSpPr>
              <a:spLocks/>
            </p:cNvSpPr>
            <p:nvPr/>
          </p:nvSpPr>
          <p:spPr bwMode="auto">
            <a:xfrm>
              <a:off x="7465171" y="2576977"/>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4" name="Freeform 1037">
              <a:extLst>
                <a:ext uri="{FF2B5EF4-FFF2-40B4-BE49-F238E27FC236}">
                  <a16:creationId xmlns:a16="http://schemas.microsoft.com/office/drawing/2014/main" id="{A2A5BF3A-544E-5943-BC22-695E7F2509BC}"/>
                </a:ext>
              </a:extLst>
            </p:cNvPr>
            <p:cNvSpPr>
              <a:spLocks/>
            </p:cNvSpPr>
            <p:nvPr/>
          </p:nvSpPr>
          <p:spPr bwMode="auto">
            <a:xfrm>
              <a:off x="7465366" y="2516039"/>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5" name="Freeform 1038">
              <a:extLst>
                <a:ext uri="{FF2B5EF4-FFF2-40B4-BE49-F238E27FC236}">
                  <a16:creationId xmlns:a16="http://schemas.microsoft.com/office/drawing/2014/main" id="{04CEE56F-6327-834B-BF12-FD60966A0A28}"/>
                </a:ext>
              </a:extLst>
            </p:cNvPr>
            <p:cNvSpPr>
              <a:spLocks/>
            </p:cNvSpPr>
            <p:nvPr/>
          </p:nvSpPr>
          <p:spPr bwMode="auto">
            <a:xfrm>
              <a:off x="7474909" y="2580127"/>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6" name="Freeform 1039">
              <a:extLst>
                <a:ext uri="{FF2B5EF4-FFF2-40B4-BE49-F238E27FC236}">
                  <a16:creationId xmlns:a16="http://schemas.microsoft.com/office/drawing/2014/main" id="{B100EA88-E88A-9740-96BA-A75C62B08586}"/>
                </a:ext>
              </a:extLst>
            </p:cNvPr>
            <p:cNvSpPr>
              <a:spLocks/>
            </p:cNvSpPr>
            <p:nvPr/>
          </p:nvSpPr>
          <p:spPr bwMode="auto">
            <a:xfrm flipV="1">
              <a:off x="7764701" y="2575088"/>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57" name="Picture 568" descr="light2.png">
              <a:extLst>
                <a:ext uri="{FF2B5EF4-FFF2-40B4-BE49-F238E27FC236}">
                  <a16:creationId xmlns:a16="http://schemas.microsoft.com/office/drawing/2014/main" id="{ED1959A0-4148-DE49-BD6E-1DD90355189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flipH="1">
              <a:off x="8831667" y="2299301"/>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 name="Picture 603" descr="car_icon_small">
              <a:extLst>
                <a:ext uri="{FF2B5EF4-FFF2-40B4-BE49-F238E27FC236}">
                  <a16:creationId xmlns:a16="http://schemas.microsoft.com/office/drawing/2014/main" id="{9FBD625D-E65D-E844-91EA-F8C2DB1F71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99539" y="2023970"/>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 name="Picture 1116" descr="laptop_keyboard">
              <a:extLst>
                <a:ext uri="{FF2B5EF4-FFF2-40B4-BE49-F238E27FC236}">
                  <a16:creationId xmlns:a16="http://schemas.microsoft.com/office/drawing/2014/main" id="{E0A38A0D-72F8-A546-B56C-8E47BB65E7D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09064" flipH="1">
              <a:off x="7510375" y="3512221"/>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 name="Freeform 1117">
              <a:extLst>
                <a:ext uri="{FF2B5EF4-FFF2-40B4-BE49-F238E27FC236}">
                  <a16:creationId xmlns:a16="http://schemas.microsoft.com/office/drawing/2014/main" id="{1CBDC02F-0625-8540-B8BB-DB24167F9024}"/>
                </a:ext>
              </a:extLst>
            </p:cNvPr>
            <p:cNvSpPr>
              <a:spLocks/>
            </p:cNvSpPr>
            <p:nvPr/>
          </p:nvSpPr>
          <p:spPr bwMode="auto">
            <a:xfrm>
              <a:off x="7605388" y="3396311"/>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61" name="Picture 1118" descr="screen">
              <a:extLst>
                <a:ext uri="{FF2B5EF4-FFF2-40B4-BE49-F238E27FC236}">
                  <a16:creationId xmlns:a16="http://schemas.microsoft.com/office/drawing/2014/main" id="{CCBB6D23-7553-C34F-AD52-D6E3527F7C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16754" y="3400320"/>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 name="Freeform 1119">
              <a:extLst>
                <a:ext uri="{FF2B5EF4-FFF2-40B4-BE49-F238E27FC236}">
                  <a16:creationId xmlns:a16="http://schemas.microsoft.com/office/drawing/2014/main" id="{1CBF26AB-A697-0740-B93B-BD715F1C6532}"/>
                </a:ext>
              </a:extLst>
            </p:cNvPr>
            <p:cNvSpPr>
              <a:spLocks/>
            </p:cNvSpPr>
            <p:nvPr/>
          </p:nvSpPr>
          <p:spPr bwMode="auto">
            <a:xfrm>
              <a:off x="7647403" y="3391713"/>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3" name="Freeform 1120">
              <a:extLst>
                <a:ext uri="{FF2B5EF4-FFF2-40B4-BE49-F238E27FC236}">
                  <a16:creationId xmlns:a16="http://schemas.microsoft.com/office/drawing/2014/main" id="{62AFA9D7-9C19-4049-801E-17C898348258}"/>
                </a:ext>
              </a:extLst>
            </p:cNvPr>
            <p:cNvSpPr>
              <a:spLocks/>
            </p:cNvSpPr>
            <p:nvPr/>
          </p:nvSpPr>
          <p:spPr bwMode="auto">
            <a:xfrm>
              <a:off x="7603345" y="3391477"/>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4" name="Freeform 1121">
              <a:extLst>
                <a:ext uri="{FF2B5EF4-FFF2-40B4-BE49-F238E27FC236}">
                  <a16:creationId xmlns:a16="http://schemas.microsoft.com/office/drawing/2014/main" id="{FA01601F-273F-6D41-967E-64092A75AF0F}"/>
                </a:ext>
              </a:extLst>
            </p:cNvPr>
            <p:cNvSpPr>
              <a:spLocks/>
            </p:cNvSpPr>
            <p:nvPr/>
          </p:nvSpPr>
          <p:spPr bwMode="auto">
            <a:xfrm>
              <a:off x="7783026" y="3413055"/>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5" name="Freeform 1122">
              <a:extLst>
                <a:ext uri="{FF2B5EF4-FFF2-40B4-BE49-F238E27FC236}">
                  <a16:creationId xmlns:a16="http://schemas.microsoft.com/office/drawing/2014/main" id="{1103C435-6A5B-7740-9A5A-FE352620099B}"/>
                </a:ext>
              </a:extLst>
            </p:cNvPr>
            <p:cNvSpPr>
              <a:spLocks/>
            </p:cNvSpPr>
            <p:nvPr/>
          </p:nvSpPr>
          <p:spPr bwMode="auto">
            <a:xfrm>
              <a:off x="7602706" y="3506090"/>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6" name="Freeform 1123">
              <a:extLst>
                <a:ext uri="{FF2B5EF4-FFF2-40B4-BE49-F238E27FC236}">
                  <a16:creationId xmlns:a16="http://schemas.microsoft.com/office/drawing/2014/main" id="{F9231D9E-3038-C346-88DF-EC15C80376B9}"/>
                </a:ext>
              </a:extLst>
            </p:cNvPr>
            <p:cNvSpPr>
              <a:spLocks/>
            </p:cNvSpPr>
            <p:nvPr/>
          </p:nvSpPr>
          <p:spPr bwMode="auto">
            <a:xfrm>
              <a:off x="7789539" y="3414234"/>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7" name="Freeform 1124">
              <a:extLst>
                <a:ext uri="{FF2B5EF4-FFF2-40B4-BE49-F238E27FC236}">
                  <a16:creationId xmlns:a16="http://schemas.microsoft.com/office/drawing/2014/main" id="{E221D95A-BE52-4147-BFAC-F46ED94312EC}"/>
                </a:ext>
              </a:extLst>
            </p:cNvPr>
            <p:cNvSpPr>
              <a:spLocks/>
            </p:cNvSpPr>
            <p:nvPr/>
          </p:nvSpPr>
          <p:spPr bwMode="auto">
            <a:xfrm>
              <a:off x="7602962" y="3512339"/>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68" name="Group 1125">
              <a:extLst>
                <a:ext uri="{FF2B5EF4-FFF2-40B4-BE49-F238E27FC236}">
                  <a16:creationId xmlns:a16="http://schemas.microsoft.com/office/drawing/2014/main" id="{E5E2F519-8E6E-F44E-B8E7-21D8F84D951F}"/>
                </a:ext>
              </a:extLst>
            </p:cNvPr>
            <p:cNvGrpSpPr>
              <a:grpSpLocks/>
            </p:cNvGrpSpPr>
            <p:nvPr/>
          </p:nvGrpSpPr>
          <p:grpSpPr bwMode="auto">
            <a:xfrm>
              <a:off x="7599769" y="3561981"/>
              <a:ext cx="64747" cy="27592"/>
              <a:chOff x="1740" y="2642"/>
              <a:chExt cx="752" cy="327"/>
            </a:xfrm>
          </p:grpSpPr>
          <p:sp>
            <p:nvSpPr>
              <p:cNvPr id="169" name="Freeform 1126">
                <a:extLst>
                  <a:ext uri="{FF2B5EF4-FFF2-40B4-BE49-F238E27FC236}">
                    <a16:creationId xmlns:a16="http://schemas.microsoft.com/office/drawing/2014/main" id="{1BE20710-BC93-2545-8F9B-B2DBE6DCCB62}"/>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0" name="Freeform 1127">
                <a:extLst>
                  <a:ext uri="{FF2B5EF4-FFF2-40B4-BE49-F238E27FC236}">
                    <a16:creationId xmlns:a16="http://schemas.microsoft.com/office/drawing/2014/main" id="{1AC8475A-021B-C041-8E8F-6BC60D993BA4}"/>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1" name="Freeform 1128">
                <a:extLst>
                  <a:ext uri="{FF2B5EF4-FFF2-40B4-BE49-F238E27FC236}">
                    <a16:creationId xmlns:a16="http://schemas.microsoft.com/office/drawing/2014/main" id="{F99C7963-489D-AC4D-AC43-DB02572D390A}"/>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2" name="Freeform 1129">
                <a:extLst>
                  <a:ext uri="{FF2B5EF4-FFF2-40B4-BE49-F238E27FC236}">
                    <a16:creationId xmlns:a16="http://schemas.microsoft.com/office/drawing/2014/main" id="{B9EFBFEE-E979-BB42-8237-3FFD0D8F7961}"/>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3" name="Freeform 1130">
                <a:extLst>
                  <a:ext uri="{FF2B5EF4-FFF2-40B4-BE49-F238E27FC236}">
                    <a16:creationId xmlns:a16="http://schemas.microsoft.com/office/drawing/2014/main" id="{AE9D3DED-41A7-A14C-9C9D-2B2313B8CBAB}"/>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4" name="Freeform 1131">
                <a:extLst>
                  <a:ext uri="{FF2B5EF4-FFF2-40B4-BE49-F238E27FC236}">
                    <a16:creationId xmlns:a16="http://schemas.microsoft.com/office/drawing/2014/main" id="{7B6C8C85-89A2-0046-9859-BC8764B12E96}"/>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75" name="Freeform 1132">
              <a:extLst>
                <a:ext uri="{FF2B5EF4-FFF2-40B4-BE49-F238E27FC236}">
                  <a16:creationId xmlns:a16="http://schemas.microsoft.com/office/drawing/2014/main" id="{077365D8-769D-2E4B-BE3A-BE1861B25717}"/>
                </a:ext>
              </a:extLst>
            </p:cNvPr>
            <p:cNvSpPr>
              <a:spLocks/>
            </p:cNvSpPr>
            <p:nvPr/>
          </p:nvSpPr>
          <p:spPr bwMode="auto">
            <a:xfrm>
              <a:off x="7710617" y="3566108"/>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6" name="Freeform 1133">
              <a:extLst>
                <a:ext uri="{FF2B5EF4-FFF2-40B4-BE49-F238E27FC236}">
                  <a16:creationId xmlns:a16="http://schemas.microsoft.com/office/drawing/2014/main" id="{9DA84C4B-0CD4-F54F-A3C6-0093C36C715E}"/>
                </a:ext>
              </a:extLst>
            </p:cNvPr>
            <p:cNvSpPr>
              <a:spLocks/>
            </p:cNvSpPr>
            <p:nvPr/>
          </p:nvSpPr>
          <p:spPr bwMode="auto">
            <a:xfrm>
              <a:off x="7510503" y="3570943"/>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7" name="Freeform 1134">
              <a:extLst>
                <a:ext uri="{FF2B5EF4-FFF2-40B4-BE49-F238E27FC236}">
                  <a16:creationId xmlns:a16="http://schemas.microsoft.com/office/drawing/2014/main" id="{E6EEEBB6-81DA-1A4D-AB2E-D7B4CF31539D}"/>
                </a:ext>
              </a:extLst>
            </p:cNvPr>
            <p:cNvSpPr>
              <a:spLocks/>
            </p:cNvSpPr>
            <p:nvPr/>
          </p:nvSpPr>
          <p:spPr bwMode="auto">
            <a:xfrm>
              <a:off x="7510631" y="3560802"/>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8" name="Freeform 1135">
              <a:extLst>
                <a:ext uri="{FF2B5EF4-FFF2-40B4-BE49-F238E27FC236}">
                  <a16:creationId xmlns:a16="http://schemas.microsoft.com/office/drawing/2014/main" id="{DDBFC66A-7AC1-AE46-BB8F-7048A2433336}"/>
                </a:ext>
              </a:extLst>
            </p:cNvPr>
            <p:cNvSpPr>
              <a:spLocks/>
            </p:cNvSpPr>
            <p:nvPr/>
          </p:nvSpPr>
          <p:spPr bwMode="auto">
            <a:xfrm>
              <a:off x="7510758" y="3515169"/>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9" name="Freeform 1136">
              <a:extLst>
                <a:ext uri="{FF2B5EF4-FFF2-40B4-BE49-F238E27FC236}">
                  <a16:creationId xmlns:a16="http://schemas.microsoft.com/office/drawing/2014/main" id="{2BA090AB-AD97-4E47-A877-44B79E0B719F}"/>
                </a:ext>
              </a:extLst>
            </p:cNvPr>
            <p:cNvSpPr>
              <a:spLocks/>
            </p:cNvSpPr>
            <p:nvPr/>
          </p:nvSpPr>
          <p:spPr bwMode="auto">
            <a:xfrm>
              <a:off x="7517016" y="3563161"/>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0" name="Freeform 1137">
              <a:extLst>
                <a:ext uri="{FF2B5EF4-FFF2-40B4-BE49-F238E27FC236}">
                  <a16:creationId xmlns:a16="http://schemas.microsoft.com/office/drawing/2014/main" id="{FAE09D6E-331D-544B-B46C-C0053F18D7E0}"/>
                </a:ext>
              </a:extLst>
            </p:cNvPr>
            <p:cNvSpPr>
              <a:spLocks/>
            </p:cNvSpPr>
            <p:nvPr/>
          </p:nvSpPr>
          <p:spPr bwMode="auto">
            <a:xfrm flipV="1">
              <a:off x="7707042" y="3559387"/>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81" name="Picture 1140" descr="desktop_computer_stylized_medium">
              <a:extLst>
                <a:ext uri="{FF2B5EF4-FFF2-40B4-BE49-F238E27FC236}">
                  <a16:creationId xmlns:a16="http://schemas.microsoft.com/office/drawing/2014/main" id="{7F3EB8CE-E490-9E4A-804D-150A37A477B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7991996" y="3474155"/>
              <a:ext cx="359261" cy="342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 name="Freeform 1141">
              <a:extLst>
                <a:ext uri="{FF2B5EF4-FFF2-40B4-BE49-F238E27FC236}">
                  <a16:creationId xmlns:a16="http://schemas.microsoft.com/office/drawing/2014/main" id="{C1CA6A81-8961-FE4F-BF47-C0E05D988BD0}"/>
                </a:ext>
              </a:extLst>
            </p:cNvPr>
            <p:cNvSpPr>
              <a:spLocks/>
            </p:cNvSpPr>
            <p:nvPr/>
          </p:nvSpPr>
          <p:spPr bwMode="auto">
            <a:xfrm flipH="1">
              <a:off x="8145217" y="3506954"/>
              <a:ext cx="169400" cy="156753"/>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83" name="Picture 571" descr="fridge2.png">
              <a:extLst>
                <a:ext uri="{FF2B5EF4-FFF2-40B4-BE49-F238E27FC236}">
                  <a16:creationId xmlns:a16="http://schemas.microsoft.com/office/drawing/2014/main" id="{F4471DD2-D12B-9945-86D1-C42E526B0F17}"/>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903199" y="3292029"/>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4" name="Group 950">
              <a:extLst>
                <a:ext uri="{FF2B5EF4-FFF2-40B4-BE49-F238E27FC236}">
                  <a16:creationId xmlns:a16="http://schemas.microsoft.com/office/drawing/2014/main" id="{A30A604D-6C2E-B94A-933C-D6EC55A540F5}"/>
                </a:ext>
              </a:extLst>
            </p:cNvPr>
            <p:cNvGrpSpPr>
              <a:grpSpLocks/>
            </p:cNvGrpSpPr>
            <p:nvPr/>
          </p:nvGrpSpPr>
          <p:grpSpPr bwMode="auto">
            <a:xfrm>
              <a:off x="10241851" y="5180963"/>
              <a:ext cx="177192" cy="330833"/>
              <a:chOff x="4140" y="429"/>
              <a:chExt cx="1425" cy="2396"/>
            </a:xfrm>
          </p:grpSpPr>
          <p:sp>
            <p:nvSpPr>
              <p:cNvPr id="185" name="Freeform 951">
                <a:extLst>
                  <a:ext uri="{FF2B5EF4-FFF2-40B4-BE49-F238E27FC236}">
                    <a16:creationId xmlns:a16="http://schemas.microsoft.com/office/drawing/2014/main" id="{07B47E48-AA5B-4F4E-822C-DEB1CD6B1C30}"/>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6" name="Rectangle 952">
                <a:extLst>
                  <a:ext uri="{FF2B5EF4-FFF2-40B4-BE49-F238E27FC236}">
                    <a16:creationId xmlns:a16="http://schemas.microsoft.com/office/drawing/2014/main" id="{7F0B61F1-F2EC-254F-B746-3D9E5C130D3A}"/>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7" name="Freeform 953">
                <a:extLst>
                  <a:ext uri="{FF2B5EF4-FFF2-40B4-BE49-F238E27FC236}">
                    <a16:creationId xmlns:a16="http://schemas.microsoft.com/office/drawing/2014/main" id="{7EAD70B0-2CB2-1048-936E-BBEA04D5D9C8}"/>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8" name="Freeform 954">
                <a:extLst>
                  <a:ext uri="{FF2B5EF4-FFF2-40B4-BE49-F238E27FC236}">
                    <a16:creationId xmlns:a16="http://schemas.microsoft.com/office/drawing/2014/main" id="{9BEE6273-D7F0-7A48-990D-86BFC4AD3646}"/>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9" name="Rectangle 955">
                <a:extLst>
                  <a:ext uri="{FF2B5EF4-FFF2-40B4-BE49-F238E27FC236}">
                    <a16:creationId xmlns:a16="http://schemas.microsoft.com/office/drawing/2014/main" id="{B663DC0F-C352-6C4E-8896-8A14E7841C33}"/>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90" name="Group 956">
                <a:extLst>
                  <a:ext uri="{FF2B5EF4-FFF2-40B4-BE49-F238E27FC236}">
                    <a16:creationId xmlns:a16="http://schemas.microsoft.com/office/drawing/2014/main" id="{9FE06202-B123-594E-986D-128EA9855DE1}"/>
                  </a:ext>
                </a:extLst>
              </p:cNvPr>
              <p:cNvGrpSpPr>
                <a:grpSpLocks/>
              </p:cNvGrpSpPr>
              <p:nvPr/>
            </p:nvGrpSpPr>
            <p:grpSpPr bwMode="auto">
              <a:xfrm>
                <a:off x="4749" y="668"/>
                <a:ext cx="581" cy="145"/>
                <a:chOff x="614" y="2568"/>
                <a:chExt cx="725" cy="139"/>
              </a:xfrm>
            </p:grpSpPr>
            <p:sp>
              <p:nvSpPr>
                <p:cNvPr id="215" name="AutoShape 957">
                  <a:extLst>
                    <a:ext uri="{FF2B5EF4-FFF2-40B4-BE49-F238E27FC236}">
                      <a16:creationId xmlns:a16="http://schemas.microsoft.com/office/drawing/2014/main" id="{5C9C526B-FD5B-DC47-B04D-3C65CC7D7122}"/>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16" name="AutoShape 958">
                  <a:extLst>
                    <a:ext uri="{FF2B5EF4-FFF2-40B4-BE49-F238E27FC236}">
                      <a16:creationId xmlns:a16="http://schemas.microsoft.com/office/drawing/2014/main" id="{F645A24C-0DD8-A64C-A69B-44998220DB0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91" name="Rectangle 959">
                <a:extLst>
                  <a:ext uri="{FF2B5EF4-FFF2-40B4-BE49-F238E27FC236}">
                    <a16:creationId xmlns:a16="http://schemas.microsoft.com/office/drawing/2014/main" id="{D1CDB377-8645-5B47-B962-5413C1394362}"/>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92" name="Group 960">
                <a:extLst>
                  <a:ext uri="{FF2B5EF4-FFF2-40B4-BE49-F238E27FC236}">
                    <a16:creationId xmlns:a16="http://schemas.microsoft.com/office/drawing/2014/main" id="{CB6CEAD8-65D2-554F-8C4A-0953BC627534}"/>
                  </a:ext>
                </a:extLst>
              </p:cNvPr>
              <p:cNvGrpSpPr>
                <a:grpSpLocks/>
              </p:cNvGrpSpPr>
              <p:nvPr/>
            </p:nvGrpSpPr>
            <p:grpSpPr bwMode="auto">
              <a:xfrm>
                <a:off x="4747" y="994"/>
                <a:ext cx="581" cy="134"/>
                <a:chOff x="614" y="2568"/>
                <a:chExt cx="725" cy="139"/>
              </a:xfrm>
            </p:grpSpPr>
            <p:sp>
              <p:nvSpPr>
                <p:cNvPr id="213" name="AutoShape 961">
                  <a:extLst>
                    <a:ext uri="{FF2B5EF4-FFF2-40B4-BE49-F238E27FC236}">
                      <a16:creationId xmlns:a16="http://schemas.microsoft.com/office/drawing/2014/main" id="{D19AC768-1A0C-B74F-8EDC-8ADEBC0CD57F}"/>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14" name="AutoShape 962">
                  <a:extLst>
                    <a:ext uri="{FF2B5EF4-FFF2-40B4-BE49-F238E27FC236}">
                      <a16:creationId xmlns:a16="http://schemas.microsoft.com/office/drawing/2014/main" id="{94EA6644-2B66-2C41-B61D-27BB53790D9E}"/>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93" name="Rectangle 963">
                <a:extLst>
                  <a:ext uri="{FF2B5EF4-FFF2-40B4-BE49-F238E27FC236}">
                    <a16:creationId xmlns:a16="http://schemas.microsoft.com/office/drawing/2014/main" id="{14CB832A-D60E-9249-984B-56C9F7C2F366}"/>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4" name="Rectangle 964">
                <a:extLst>
                  <a:ext uri="{FF2B5EF4-FFF2-40B4-BE49-F238E27FC236}">
                    <a16:creationId xmlns:a16="http://schemas.microsoft.com/office/drawing/2014/main" id="{24BABAAA-E51D-6447-A99B-7DBF70138E30}"/>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95" name="Group 965">
                <a:extLst>
                  <a:ext uri="{FF2B5EF4-FFF2-40B4-BE49-F238E27FC236}">
                    <a16:creationId xmlns:a16="http://schemas.microsoft.com/office/drawing/2014/main" id="{3F601054-6F2F-404F-A79F-8B59825B8BE9}"/>
                  </a:ext>
                </a:extLst>
              </p:cNvPr>
              <p:cNvGrpSpPr>
                <a:grpSpLocks/>
              </p:cNvGrpSpPr>
              <p:nvPr/>
            </p:nvGrpSpPr>
            <p:grpSpPr bwMode="auto">
              <a:xfrm>
                <a:off x="4735" y="1627"/>
                <a:ext cx="582" cy="151"/>
                <a:chOff x="614" y="2568"/>
                <a:chExt cx="725" cy="139"/>
              </a:xfrm>
            </p:grpSpPr>
            <p:sp>
              <p:nvSpPr>
                <p:cNvPr id="211" name="AutoShape 966">
                  <a:extLst>
                    <a:ext uri="{FF2B5EF4-FFF2-40B4-BE49-F238E27FC236}">
                      <a16:creationId xmlns:a16="http://schemas.microsoft.com/office/drawing/2014/main" id="{B2052FCE-BD40-F54F-8E32-155254268915}"/>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12" name="AutoShape 967">
                  <a:extLst>
                    <a:ext uri="{FF2B5EF4-FFF2-40B4-BE49-F238E27FC236}">
                      <a16:creationId xmlns:a16="http://schemas.microsoft.com/office/drawing/2014/main" id="{E0C35D9D-F6EA-6649-8AC1-CC7C7DDA48C6}"/>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96" name="Freeform 968">
                <a:extLst>
                  <a:ext uri="{FF2B5EF4-FFF2-40B4-BE49-F238E27FC236}">
                    <a16:creationId xmlns:a16="http://schemas.microsoft.com/office/drawing/2014/main" id="{7B068575-50F0-714B-B621-AAB72D143C22}"/>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97" name="Group 969">
                <a:extLst>
                  <a:ext uri="{FF2B5EF4-FFF2-40B4-BE49-F238E27FC236}">
                    <a16:creationId xmlns:a16="http://schemas.microsoft.com/office/drawing/2014/main" id="{B3248E6F-8090-304D-8497-74143983A5EE}"/>
                  </a:ext>
                </a:extLst>
              </p:cNvPr>
              <p:cNvGrpSpPr>
                <a:grpSpLocks/>
              </p:cNvGrpSpPr>
              <p:nvPr/>
            </p:nvGrpSpPr>
            <p:grpSpPr bwMode="auto">
              <a:xfrm>
                <a:off x="4739" y="1327"/>
                <a:ext cx="582" cy="139"/>
                <a:chOff x="614" y="2568"/>
                <a:chExt cx="725" cy="139"/>
              </a:xfrm>
            </p:grpSpPr>
            <p:sp>
              <p:nvSpPr>
                <p:cNvPr id="209" name="AutoShape 970">
                  <a:extLst>
                    <a:ext uri="{FF2B5EF4-FFF2-40B4-BE49-F238E27FC236}">
                      <a16:creationId xmlns:a16="http://schemas.microsoft.com/office/drawing/2014/main" id="{A002C5D2-E892-D84E-86C8-9F3A0BD706FE}"/>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10" name="AutoShape 971">
                  <a:extLst>
                    <a:ext uri="{FF2B5EF4-FFF2-40B4-BE49-F238E27FC236}">
                      <a16:creationId xmlns:a16="http://schemas.microsoft.com/office/drawing/2014/main" id="{60BF9FD7-A953-1B45-A7F5-D462A3BFBBA1}"/>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98" name="Rectangle 972">
                <a:extLst>
                  <a:ext uri="{FF2B5EF4-FFF2-40B4-BE49-F238E27FC236}">
                    <a16:creationId xmlns:a16="http://schemas.microsoft.com/office/drawing/2014/main" id="{81389585-5C60-A54E-9477-01F2F8D5CB36}"/>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9" name="Freeform 973">
                <a:extLst>
                  <a:ext uri="{FF2B5EF4-FFF2-40B4-BE49-F238E27FC236}">
                    <a16:creationId xmlns:a16="http://schemas.microsoft.com/office/drawing/2014/main" id="{347E5A84-91F2-DB47-A240-9C13C41D2A76}"/>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0" name="Freeform 974">
                <a:extLst>
                  <a:ext uri="{FF2B5EF4-FFF2-40B4-BE49-F238E27FC236}">
                    <a16:creationId xmlns:a16="http://schemas.microsoft.com/office/drawing/2014/main" id="{55C96953-CD9D-774C-8FCE-FE7F651F8486}"/>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1" name="Oval 975">
                <a:extLst>
                  <a:ext uri="{FF2B5EF4-FFF2-40B4-BE49-F238E27FC236}">
                    <a16:creationId xmlns:a16="http://schemas.microsoft.com/office/drawing/2014/main" id="{A8C6DA66-10C3-7E4A-B9B0-B6B1E45315CE}"/>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2" name="Freeform 976">
                <a:extLst>
                  <a:ext uri="{FF2B5EF4-FFF2-40B4-BE49-F238E27FC236}">
                    <a16:creationId xmlns:a16="http://schemas.microsoft.com/office/drawing/2014/main" id="{F9BA7275-82CC-6940-86C9-82E6A10F195E}"/>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3" name="AutoShape 977">
                <a:extLst>
                  <a:ext uri="{FF2B5EF4-FFF2-40B4-BE49-F238E27FC236}">
                    <a16:creationId xmlns:a16="http://schemas.microsoft.com/office/drawing/2014/main" id="{30E6FE65-9C4F-B74A-A93B-C9F68C99D6DE}"/>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4" name="AutoShape 978">
                <a:extLst>
                  <a:ext uri="{FF2B5EF4-FFF2-40B4-BE49-F238E27FC236}">
                    <a16:creationId xmlns:a16="http://schemas.microsoft.com/office/drawing/2014/main" id="{9A437940-CDA8-C643-AE71-466A9D8D5C9C}"/>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5" name="Oval 979">
                <a:extLst>
                  <a:ext uri="{FF2B5EF4-FFF2-40B4-BE49-F238E27FC236}">
                    <a16:creationId xmlns:a16="http://schemas.microsoft.com/office/drawing/2014/main" id="{411FF7EC-DE59-1B48-A80F-A7884888F8D2}"/>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6" name="Oval 980">
                <a:extLst>
                  <a:ext uri="{FF2B5EF4-FFF2-40B4-BE49-F238E27FC236}">
                    <a16:creationId xmlns:a16="http://schemas.microsoft.com/office/drawing/2014/main" id="{BE2351AD-3F5F-C649-9962-43A96476D882}"/>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7" name="Oval 981">
                <a:extLst>
                  <a:ext uri="{FF2B5EF4-FFF2-40B4-BE49-F238E27FC236}">
                    <a16:creationId xmlns:a16="http://schemas.microsoft.com/office/drawing/2014/main" id="{D1B639EE-D9D9-9C4A-92ED-B0E44283B3CE}"/>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8" name="Rectangle 982">
                <a:extLst>
                  <a:ext uri="{FF2B5EF4-FFF2-40B4-BE49-F238E27FC236}">
                    <a16:creationId xmlns:a16="http://schemas.microsoft.com/office/drawing/2014/main" id="{FCFEA41A-7929-334C-9394-F8AFFD6038AE}"/>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217" name="Group 590">
              <a:extLst>
                <a:ext uri="{FF2B5EF4-FFF2-40B4-BE49-F238E27FC236}">
                  <a16:creationId xmlns:a16="http://schemas.microsoft.com/office/drawing/2014/main" id="{DA6FCF0D-7C59-1748-B406-3CDCB90470C3}"/>
                </a:ext>
              </a:extLst>
            </p:cNvPr>
            <p:cNvGrpSpPr>
              <a:grpSpLocks/>
            </p:cNvGrpSpPr>
            <p:nvPr/>
          </p:nvGrpSpPr>
          <p:grpSpPr bwMode="auto">
            <a:xfrm flipH="1">
              <a:off x="7980855" y="4807173"/>
              <a:ext cx="345630" cy="320302"/>
              <a:chOff x="2839" y="3501"/>
              <a:chExt cx="755" cy="803"/>
            </a:xfrm>
          </p:grpSpPr>
          <p:pic>
            <p:nvPicPr>
              <p:cNvPr id="218" name="Picture 591" descr="desktop_computer_stylized_medium">
                <a:extLst>
                  <a:ext uri="{FF2B5EF4-FFF2-40B4-BE49-F238E27FC236}">
                    <a16:creationId xmlns:a16="http://schemas.microsoft.com/office/drawing/2014/main" id="{29205AF8-32B7-E64B-B64F-0ADF19EB15F3}"/>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 name="Freeform 592">
                <a:extLst>
                  <a:ext uri="{FF2B5EF4-FFF2-40B4-BE49-F238E27FC236}">
                    <a16:creationId xmlns:a16="http://schemas.microsoft.com/office/drawing/2014/main" id="{F9563EBF-1D73-8A43-B28F-3CD1C6142094}"/>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45" name="Group 590">
              <a:extLst>
                <a:ext uri="{FF2B5EF4-FFF2-40B4-BE49-F238E27FC236}">
                  <a16:creationId xmlns:a16="http://schemas.microsoft.com/office/drawing/2014/main" id="{1735ECA3-0D40-2947-8212-370CA8C2F43C}"/>
                </a:ext>
              </a:extLst>
            </p:cNvPr>
            <p:cNvGrpSpPr>
              <a:grpSpLocks/>
            </p:cNvGrpSpPr>
            <p:nvPr/>
          </p:nvGrpSpPr>
          <p:grpSpPr bwMode="auto">
            <a:xfrm flipH="1">
              <a:off x="8552134" y="5433142"/>
              <a:ext cx="345630" cy="320302"/>
              <a:chOff x="2839" y="3501"/>
              <a:chExt cx="755" cy="803"/>
            </a:xfrm>
          </p:grpSpPr>
          <p:pic>
            <p:nvPicPr>
              <p:cNvPr id="246" name="Picture 591" descr="desktop_computer_stylized_medium">
                <a:extLst>
                  <a:ext uri="{FF2B5EF4-FFF2-40B4-BE49-F238E27FC236}">
                    <a16:creationId xmlns:a16="http://schemas.microsoft.com/office/drawing/2014/main" id="{64E49AA9-5B69-6F44-81F1-FE3EC2E3AF60}"/>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7" name="Freeform 592">
                <a:extLst>
                  <a:ext uri="{FF2B5EF4-FFF2-40B4-BE49-F238E27FC236}">
                    <a16:creationId xmlns:a16="http://schemas.microsoft.com/office/drawing/2014/main" id="{A57B941A-60A3-3345-BEB7-7D291ABB4854}"/>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248" name="Picture 1066" descr="laptop_keyboard">
              <a:extLst>
                <a:ext uri="{FF2B5EF4-FFF2-40B4-BE49-F238E27FC236}">
                  <a16:creationId xmlns:a16="http://schemas.microsoft.com/office/drawing/2014/main" id="{00A534B8-4D9A-234F-A069-D21EE30BBF8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9550087" y="5762330"/>
              <a:ext cx="260920" cy="9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9" name="Freeform 1067">
              <a:extLst>
                <a:ext uri="{FF2B5EF4-FFF2-40B4-BE49-F238E27FC236}">
                  <a16:creationId xmlns:a16="http://schemas.microsoft.com/office/drawing/2014/main" id="{E23EF127-A9B3-9546-B69B-9BE54B809FB2}"/>
                </a:ext>
              </a:extLst>
            </p:cNvPr>
            <p:cNvSpPr>
              <a:spLocks/>
            </p:cNvSpPr>
            <p:nvPr/>
          </p:nvSpPr>
          <p:spPr bwMode="auto">
            <a:xfrm>
              <a:off x="9636557" y="5666200"/>
              <a:ext cx="210015" cy="129281"/>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50" name="Picture 1068" descr="screen">
              <a:extLst>
                <a:ext uri="{FF2B5EF4-FFF2-40B4-BE49-F238E27FC236}">
                  <a16:creationId xmlns:a16="http://schemas.microsoft.com/office/drawing/2014/main" id="{2CBD7E89-6DD8-EC48-A39E-90D27DEC6F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646901" y="5669525"/>
              <a:ext cx="190838" cy="117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1" name="Freeform 1069">
              <a:extLst>
                <a:ext uri="{FF2B5EF4-FFF2-40B4-BE49-F238E27FC236}">
                  <a16:creationId xmlns:a16="http://schemas.microsoft.com/office/drawing/2014/main" id="{C1762157-2AF3-5747-A592-B91BA76ADA65}"/>
                </a:ext>
              </a:extLst>
            </p:cNvPr>
            <p:cNvSpPr>
              <a:spLocks/>
            </p:cNvSpPr>
            <p:nvPr/>
          </p:nvSpPr>
          <p:spPr bwMode="auto">
            <a:xfrm>
              <a:off x="9674794" y="5662386"/>
              <a:ext cx="177937" cy="24057"/>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2" name="Freeform 1070">
              <a:extLst>
                <a:ext uri="{FF2B5EF4-FFF2-40B4-BE49-F238E27FC236}">
                  <a16:creationId xmlns:a16="http://schemas.microsoft.com/office/drawing/2014/main" id="{327439AA-ABA6-2F4A-9A62-3D7596DC8A65}"/>
                </a:ext>
              </a:extLst>
            </p:cNvPr>
            <p:cNvSpPr>
              <a:spLocks/>
            </p:cNvSpPr>
            <p:nvPr/>
          </p:nvSpPr>
          <p:spPr bwMode="auto">
            <a:xfrm>
              <a:off x="9634698" y="5662191"/>
              <a:ext cx="49395" cy="100139"/>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3" name="Freeform 1071">
              <a:extLst>
                <a:ext uri="{FF2B5EF4-FFF2-40B4-BE49-F238E27FC236}">
                  <a16:creationId xmlns:a16="http://schemas.microsoft.com/office/drawing/2014/main" id="{7B8651C3-EBF1-784C-B644-26429A1756D1}"/>
                </a:ext>
              </a:extLst>
            </p:cNvPr>
            <p:cNvSpPr>
              <a:spLocks/>
            </p:cNvSpPr>
            <p:nvPr/>
          </p:nvSpPr>
          <p:spPr bwMode="auto">
            <a:xfrm>
              <a:off x="9798223" y="5680087"/>
              <a:ext cx="53230" cy="115590"/>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4" name="Freeform 1072">
              <a:extLst>
                <a:ext uri="{FF2B5EF4-FFF2-40B4-BE49-F238E27FC236}">
                  <a16:creationId xmlns:a16="http://schemas.microsoft.com/office/drawing/2014/main" id="{8A00CF54-B68E-0540-8176-4D5E6E4E4A5D}"/>
                </a:ext>
              </a:extLst>
            </p:cNvPr>
            <p:cNvSpPr>
              <a:spLocks/>
            </p:cNvSpPr>
            <p:nvPr/>
          </p:nvSpPr>
          <p:spPr bwMode="auto">
            <a:xfrm>
              <a:off x="9634116" y="5757245"/>
              <a:ext cx="195254" cy="3901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5" name="Freeform 1073">
              <a:extLst>
                <a:ext uri="{FF2B5EF4-FFF2-40B4-BE49-F238E27FC236}">
                  <a16:creationId xmlns:a16="http://schemas.microsoft.com/office/drawing/2014/main" id="{B0A5A73F-58AB-224B-A53F-71E2FC5C8B35}"/>
                </a:ext>
              </a:extLst>
            </p:cNvPr>
            <p:cNvSpPr>
              <a:spLocks/>
            </p:cNvSpPr>
            <p:nvPr/>
          </p:nvSpPr>
          <p:spPr bwMode="auto">
            <a:xfrm>
              <a:off x="9804150" y="5681065"/>
              <a:ext cx="49860" cy="116079"/>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6" name="Freeform 1074">
              <a:extLst>
                <a:ext uri="{FF2B5EF4-FFF2-40B4-BE49-F238E27FC236}">
                  <a16:creationId xmlns:a16="http://schemas.microsoft.com/office/drawing/2014/main" id="{ED7D64D6-B6E6-5F48-9793-7B0E8FAD4BD7}"/>
                </a:ext>
              </a:extLst>
            </p:cNvPr>
            <p:cNvSpPr>
              <a:spLocks/>
            </p:cNvSpPr>
            <p:nvPr/>
          </p:nvSpPr>
          <p:spPr bwMode="auto">
            <a:xfrm>
              <a:off x="9634349" y="5762428"/>
              <a:ext cx="173637" cy="38530"/>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57" name="Group 1075">
              <a:extLst>
                <a:ext uri="{FF2B5EF4-FFF2-40B4-BE49-F238E27FC236}">
                  <a16:creationId xmlns:a16="http://schemas.microsoft.com/office/drawing/2014/main" id="{EF2F0169-3D49-3E4D-9EF6-257A2263E9AB}"/>
                </a:ext>
              </a:extLst>
            </p:cNvPr>
            <p:cNvGrpSpPr>
              <a:grpSpLocks/>
            </p:cNvGrpSpPr>
            <p:nvPr/>
          </p:nvGrpSpPr>
          <p:grpSpPr bwMode="auto">
            <a:xfrm>
              <a:off x="9631443" y="5803598"/>
              <a:ext cx="58925" cy="22883"/>
              <a:chOff x="1740" y="2642"/>
              <a:chExt cx="752" cy="327"/>
            </a:xfrm>
          </p:grpSpPr>
          <p:sp>
            <p:nvSpPr>
              <p:cNvPr id="258" name="Freeform 1076">
                <a:extLst>
                  <a:ext uri="{FF2B5EF4-FFF2-40B4-BE49-F238E27FC236}">
                    <a16:creationId xmlns:a16="http://schemas.microsoft.com/office/drawing/2014/main" id="{EC145469-D33D-8D42-96E2-E84B1415059F}"/>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9" name="Freeform 1077">
                <a:extLst>
                  <a:ext uri="{FF2B5EF4-FFF2-40B4-BE49-F238E27FC236}">
                    <a16:creationId xmlns:a16="http://schemas.microsoft.com/office/drawing/2014/main" id="{75946AC6-65BA-E740-BC7B-CD4FAF7287A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0" name="Freeform 1078">
                <a:extLst>
                  <a:ext uri="{FF2B5EF4-FFF2-40B4-BE49-F238E27FC236}">
                    <a16:creationId xmlns:a16="http://schemas.microsoft.com/office/drawing/2014/main" id="{CCA23E68-3FFC-A745-9168-41399E2AE0C5}"/>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1" name="Freeform 1079">
                <a:extLst>
                  <a:ext uri="{FF2B5EF4-FFF2-40B4-BE49-F238E27FC236}">
                    <a16:creationId xmlns:a16="http://schemas.microsoft.com/office/drawing/2014/main" id="{E00CC775-34E1-2A47-87F5-3E6785518A8C}"/>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2" name="Freeform 1080">
                <a:extLst>
                  <a:ext uri="{FF2B5EF4-FFF2-40B4-BE49-F238E27FC236}">
                    <a16:creationId xmlns:a16="http://schemas.microsoft.com/office/drawing/2014/main" id="{225E4CCC-2933-114B-A799-60B88EC257A2}"/>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3" name="Freeform 1081">
                <a:extLst>
                  <a:ext uri="{FF2B5EF4-FFF2-40B4-BE49-F238E27FC236}">
                    <a16:creationId xmlns:a16="http://schemas.microsoft.com/office/drawing/2014/main" id="{46EB99C9-039B-A84E-AD72-F36431BAC84F}"/>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64" name="Freeform 1082">
              <a:extLst>
                <a:ext uri="{FF2B5EF4-FFF2-40B4-BE49-F238E27FC236}">
                  <a16:creationId xmlns:a16="http://schemas.microsoft.com/office/drawing/2014/main" id="{27A2EFB6-3249-6846-B9AB-50D30145BE5A}"/>
                </a:ext>
              </a:extLst>
            </p:cNvPr>
            <p:cNvSpPr>
              <a:spLocks/>
            </p:cNvSpPr>
            <p:nvPr/>
          </p:nvSpPr>
          <p:spPr bwMode="auto">
            <a:xfrm>
              <a:off x="9732325" y="5807021"/>
              <a:ext cx="71361" cy="50265"/>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5" name="Freeform 1083">
              <a:extLst>
                <a:ext uri="{FF2B5EF4-FFF2-40B4-BE49-F238E27FC236}">
                  <a16:creationId xmlns:a16="http://schemas.microsoft.com/office/drawing/2014/main" id="{F8A5A426-4BBC-4E41-9B66-5C99469B06C2}"/>
                </a:ext>
              </a:extLst>
            </p:cNvPr>
            <p:cNvSpPr>
              <a:spLocks/>
            </p:cNvSpPr>
            <p:nvPr/>
          </p:nvSpPr>
          <p:spPr bwMode="auto">
            <a:xfrm>
              <a:off x="9550204" y="5811030"/>
              <a:ext cx="182586" cy="45864"/>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8" name="Freeform 1086">
              <a:extLst>
                <a:ext uri="{FF2B5EF4-FFF2-40B4-BE49-F238E27FC236}">
                  <a16:creationId xmlns:a16="http://schemas.microsoft.com/office/drawing/2014/main" id="{62038785-D198-4F47-ACE3-98928D9F3813}"/>
                </a:ext>
              </a:extLst>
            </p:cNvPr>
            <p:cNvSpPr>
              <a:spLocks/>
            </p:cNvSpPr>
            <p:nvPr/>
          </p:nvSpPr>
          <p:spPr bwMode="auto">
            <a:xfrm>
              <a:off x="9556131" y="5804576"/>
              <a:ext cx="173172" cy="44104"/>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9" name="Freeform 1087">
              <a:extLst>
                <a:ext uri="{FF2B5EF4-FFF2-40B4-BE49-F238E27FC236}">
                  <a16:creationId xmlns:a16="http://schemas.microsoft.com/office/drawing/2014/main" id="{30C555DE-4061-5245-AF17-D13DC3775DF0}"/>
                </a:ext>
              </a:extLst>
            </p:cNvPr>
            <p:cNvSpPr>
              <a:spLocks/>
            </p:cNvSpPr>
            <p:nvPr/>
          </p:nvSpPr>
          <p:spPr bwMode="auto">
            <a:xfrm flipV="1">
              <a:off x="9729071" y="5801447"/>
              <a:ext cx="70663" cy="45669"/>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06" name="Group 305">
              <a:extLst>
                <a:ext uri="{FF2B5EF4-FFF2-40B4-BE49-F238E27FC236}">
                  <a16:creationId xmlns:a16="http://schemas.microsoft.com/office/drawing/2014/main" id="{588A6712-F86B-4F4E-BFFF-A557C162E1A4}"/>
                </a:ext>
              </a:extLst>
            </p:cNvPr>
            <p:cNvGrpSpPr/>
            <p:nvPr/>
          </p:nvGrpSpPr>
          <p:grpSpPr>
            <a:xfrm>
              <a:off x="7439074" y="1766737"/>
              <a:ext cx="4144321" cy="4013060"/>
              <a:chOff x="7439074" y="1859725"/>
              <a:chExt cx="4144321" cy="4013060"/>
            </a:xfrm>
          </p:grpSpPr>
          <p:grpSp>
            <p:nvGrpSpPr>
              <p:cNvPr id="307" name="Group 306">
                <a:extLst>
                  <a:ext uri="{FF2B5EF4-FFF2-40B4-BE49-F238E27FC236}">
                    <a16:creationId xmlns:a16="http://schemas.microsoft.com/office/drawing/2014/main" id="{576776CB-CA02-B14A-93DF-6A5DE935426C}"/>
                  </a:ext>
                </a:extLst>
              </p:cNvPr>
              <p:cNvGrpSpPr/>
              <p:nvPr/>
            </p:nvGrpSpPr>
            <p:grpSpPr>
              <a:xfrm>
                <a:off x="7439074" y="1859725"/>
                <a:ext cx="1802647" cy="1120859"/>
                <a:chOff x="7439074" y="1859725"/>
                <a:chExt cx="1802647" cy="1120859"/>
              </a:xfrm>
            </p:grpSpPr>
            <p:pic>
              <p:nvPicPr>
                <p:cNvPr id="412" name="Picture 799" descr="cell_tower_radiation copy">
                  <a:extLst>
                    <a:ext uri="{FF2B5EF4-FFF2-40B4-BE49-F238E27FC236}">
                      <a16:creationId xmlns:a16="http://schemas.microsoft.com/office/drawing/2014/main" id="{AD52D880-B88A-9743-9197-C715D968002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80866" y="2158167"/>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3" name="Line 426">
                  <a:extLst>
                    <a:ext uri="{FF2B5EF4-FFF2-40B4-BE49-F238E27FC236}">
                      <a16:creationId xmlns:a16="http://schemas.microsoft.com/office/drawing/2014/main" id="{27F2F4B1-7344-4E46-92E4-C22DFF851744}"/>
                    </a:ext>
                  </a:extLst>
                </p:cNvPr>
                <p:cNvSpPr>
                  <a:spLocks noChangeShapeType="1"/>
                </p:cNvSpPr>
                <p:nvPr/>
              </p:nvSpPr>
              <p:spPr bwMode="auto">
                <a:xfrm>
                  <a:off x="8207860" y="2700359"/>
                  <a:ext cx="227964" cy="1743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14" name="Group 783">
                  <a:extLst>
                    <a:ext uri="{FF2B5EF4-FFF2-40B4-BE49-F238E27FC236}">
                      <a16:creationId xmlns:a16="http://schemas.microsoft.com/office/drawing/2014/main" id="{03D256C7-E0C4-EC4D-84BD-68882D1C8351}"/>
                    </a:ext>
                  </a:extLst>
                </p:cNvPr>
                <p:cNvGrpSpPr>
                  <a:grpSpLocks/>
                </p:cNvGrpSpPr>
                <p:nvPr/>
              </p:nvGrpSpPr>
              <p:grpSpPr bwMode="auto">
                <a:xfrm>
                  <a:off x="8050698" y="2309376"/>
                  <a:ext cx="298450" cy="464008"/>
                  <a:chOff x="3130" y="3288"/>
                  <a:chExt cx="410" cy="742"/>
                </a:xfrm>
              </p:grpSpPr>
              <p:sp>
                <p:nvSpPr>
                  <p:cNvPr id="427" name="Line 270">
                    <a:extLst>
                      <a:ext uri="{FF2B5EF4-FFF2-40B4-BE49-F238E27FC236}">
                        <a16:creationId xmlns:a16="http://schemas.microsoft.com/office/drawing/2014/main" id="{70833993-0927-D042-BC96-4DF718C03714}"/>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8" name="Line 271">
                    <a:extLst>
                      <a:ext uri="{FF2B5EF4-FFF2-40B4-BE49-F238E27FC236}">
                        <a16:creationId xmlns:a16="http://schemas.microsoft.com/office/drawing/2014/main" id="{436369E6-F5B8-4E45-954A-79FEB61386D0}"/>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9" name="Line 272">
                    <a:extLst>
                      <a:ext uri="{FF2B5EF4-FFF2-40B4-BE49-F238E27FC236}">
                        <a16:creationId xmlns:a16="http://schemas.microsoft.com/office/drawing/2014/main" id="{7F8C7F1A-6AE4-6D4D-94A9-8305491AF46D}"/>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0" name="Line 273">
                    <a:extLst>
                      <a:ext uri="{FF2B5EF4-FFF2-40B4-BE49-F238E27FC236}">
                        <a16:creationId xmlns:a16="http://schemas.microsoft.com/office/drawing/2014/main" id="{372D7904-13A9-864A-B65C-86E69F4DC4DD}"/>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1" name="Line 274">
                    <a:extLst>
                      <a:ext uri="{FF2B5EF4-FFF2-40B4-BE49-F238E27FC236}">
                        <a16:creationId xmlns:a16="http://schemas.microsoft.com/office/drawing/2014/main" id="{DEBB2695-F2BE-8840-AD31-B4B71A1BA071}"/>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2" name="Line 275">
                    <a:extLst>
                      <a:ext uri="{FF2B5EF4-FFF2-40B4-BE49-F238E27FC236}">
                        <a16:creationId xmlns:a16="http://schemas.microsoft.com/office/drawing/2014/main" id="{C7C5A799-79B3-5748-9852-56A7AF87B1FC}"/>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3" name="Line 276">
                    <a:extLst>
                      <a:ext uri="{FF2B5EF4-FFF2-40B4-BE49-F238E27FC236}">
                        <a16:creationId xmlns:a16="http://schemas.microsoft.com/office/drawing/2014/main" id="{11E5BDED-92B9-1540-AC11-CC625E619052}"/>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4" name="Line 277">
                    <a:extLst>
                      <a:ext uri="{FF2B5EF4-FFF2-40B4-BE49-F238E27FC236}">
                        <a16:creationId xmlns:a16="http://schemas.microsoft.com/office/drawing/2014/main" id="{88145680-F245-7D4B-A0CF-7D67E36800C5}"/>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5" name="Line 278">
                    <a:extLst>
                      <a:ext uri="{FF2B5EF4-FFF2-40B4-BE49-F238E27FC236}">
                        <a16:creationId xmlns:a16="http://schemas.microsoft.com/office/drawing/2014/main" id="{BED3977E-6947-F04C-A403-75928775DFB2}"/>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6" name="Line 279">
                    <a:extLst>
                      <a:ext uri="{FF2B5EF4-FFF2-40B4-BE49-F238E27FC236}">
                        <a16:creationId xmlns:a16="http://schemas.microsoft.com/office/drawing/2014/main" id="{50855EC4-D00D-0442-BC72-CFF29BDB6F17}"/>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7" name="Line 280">
                    <a:extLst>
                      <a:ext uri="{FF2B5EF4-FFF2-40B4-BE49-F238E27FC236}">
                        <a16:creationId xmlns:a16="http://schemas.microsoft.com/office/drawing/2014/main" id="{85B23CAE-02EB-6547-9D2D-08FD2CA80E63}"/>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8" name="Line 281">
                    <a:extLst>
                      <a:ext uri="{FF2B5EF4-FFF2-40B4-BE49-F238E27FC236}">
                        <a16:creationId xmlns:a16="http://schemas.microsoft.com/office/drawing/2014/main" id="{EE9B9F83-0127-DE4E-9550-02599D6267D1}"/>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9" name="Line 282">
                    <a:extLst>
                      <a:ext uri="{FF2B5EF4-FFF2-40B4-BE49-F238E27FC236}">
                        <a16:creationId xmlns:a16="http://schemas.microsoft.com/office/drawing/2014/main" id="{D3251E65-2795-E943-81C3-AEF49BE122A8}"/>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0" name="Line 283">
                    <a:extLst>
                      <a:ext uri="{FF2B5EF4-FFF2-40B4-BE49-F238E27FC236}">
                        <a16:creationId xmlns:a16="http://schemas.microsoft.com/office/drawing/2014/main" id="{86F575AD-E05B-6942-BAC1-AC97F1741B72}"/>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1" name="Line 284">
                    <a:extLst>
                      <a:ext uri="{FF2B5EF4-FFF2-40B4-BE49-F238E27FC236}">
                        <a16:creationId xmlns:a16="http://schemas.microsoft.com/office/drawing/2014/main" id="{70B140BB-1D34-2245-A44A-BE174B412AF8}"/>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15" name="Group 414">
                  <a:extLst>
                    <a:ext uri="{FF2B5EF4-FFF2-40B4-BE49-F238E27FC236}">
                      <a16:creationId xmlns:a16="http://schemas.microsoft.com/office/drawing/2014/main" id="{A1D19A0A-6424-DB41-875B-A36F6B9CFF5C}"/>
                    </a:ext>
                  </a:extLst>
                </p:cNvPr>
                <p:cNvGrpSpPr/>
                <p:nvPr/>
              </p:nvGrpSpPr>
              <p:grpSpPr>
                <a:xfrm>
                  <a:off x="8439827" y="2812309"/>
                  <a:ext cx="353678" cy="168275"/>
                  <a:chOff x="7493876" y="2774731"/>
                  <a:chExt cx="1481958" cy="894622"/>
                </a:xfrm>
              </p:grpSpPr>
              <p:sp>
                <p:nvSpPr>
                  <p:cNvPr id="420" name="Freeform 419">
                    <a:extLst>
                      <a:ext uri="{FF2B5EF4-FFF2-40B4-BE49-F238E27FC236}">
                        <a16:creationId xmlns:a16="http://schemas.microsoft.com/office/drawing/2014/main" id="{41B02F98-0D90-6943-907C-C9D1C03A63E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21" name="Oval 420">
                    <a:extLst>
                      <a:ext uri="{FF2B5EF4-FFF2-40B4-BE49-F238E27FC236}">
                        <a16:creationId xmlns:a16="http://schemas.microsoft.com/office/drawing/2014/main" id="{4E7BCB1A-A4BC-0A41-8086-ED0796C1A03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22" name="Group 421">
                    <a:extLst>
                      <a:ext uri="{FF2B5EF4-FFF2-40B4-BE49-F238E27FC236}">
                        <a16:creationId xmlns:a16="http://schemas.microsoft.com/office/drawing/2014/main" id="{13BFD36B-18F8-C143-A923-7A5236F0890B}"/>
                      </a:ext>
                    </a:extLst>
                  </p:cNvPr>
                  <p:cNvGrpSpPr/>
                  <p:nvPr/>
                </p:nvGrpSpPr>
                <p:grpSpPr>
                  <a:xfrm>
                    <a:off x="7713663" y="2848339"/>
                    <a:ext cx="1042107" cy="425543"/>
                    <a:chOff x="7786941" y="2884917"/>
                    <a:chExt cx="897649" cy="353919"/>
                  </a:xfrm>
                </p:grpSpPr>
                <p:sp>
                  <p:nvSpPr>
                    <p:cNvPr id="423" name="Freeform 422">
                      <a:extLst>
                        <a:ext uri="{FF2B5EF4-FFF2-40B4-BE49-F238E27FC236}">
                          <a16:creationId xmlns:a16="http://schemas.microsoft.com/office/drawing/2014/main" id="{440241D9-0405-EA4B-8F83-BCD9E4FDCA3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4" name="Freeform 423">
                      <a:extLst>
                        <a:ext uri="{FF2B5EF4-FFF2-40B4-BE49-F238E27FC236}">
                          <a16:creationId xmlns:a16="http://schemas.microsoft.com/office/drawing/2014/main" id="{EE72C7C8-8919-8A44-A2D0-37C822E64EA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5" name="Freeform 424">
                      <a:extLst>
                        <a:ext uri="{FF2B5EF4-FFF2-40B4-BE49-F238E27FC236}">
                          <a16:creationId xmlns:a16="http://schemas.microsoft.com/office/drawing/2014/main" id="{E96FCF52-1DF0-1F42-A98D-92832713EB3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6" name="Freeform 425">
                      <a:extLst>
                        <a:ext uri="{FF2B5EF4-FFF2-40B4-BE49-F238E27FC236}">
                          <a16:creationId xmlns:a16="http://schemas.microsoft.com/office/drawing/2014/main" id="{4567087C-5BA7-464E-BA7F-D8EF123D8D2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pic>
              <p:nvPicPr>
                <p:cNvPr id="416" name="Picture 654" descr="antenna_radiation_stylized">
                  <a:extLst>
                    <a:ext uri="{FF2B5EF4-FFF2-40B4-BE49-F238E27FC236}">
                      <a16:creationId xmlns:a16="http://schemas.microsoft.com/office/drawing/2014/main" id="{E56CA085-E860-E64F-9F89-4D8440CFD4B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50224" y="1859725"/>
                  <a:ext cx="415925" cy="88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7" name="Picture 1017" descr="antenna_stylized">
                  <a:extLst>
                    <a:ext uri="{FF2B5EF4-FFF2-40B4-BE49-F238E27FC236}">
                      <a16:creationId xmlns:a16="http://schemas.microsoft.com/office/drawing/2014/main" id="{9D548075-E963-9841-9FE0-DF0A6CBCAB84}"/>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439074" y="235661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8" name="Picture 1017" descr="antenna_stylized">
                  <a:extLst>
                    <a:ext uri="{FF2B5EF4-FFF2-40B4-BE49-F238E27FC236}">
                      <a16:creationId xmlns:a16="http://schemas.microsoft.com/office/drawing/2014/main" id="{AE4C7E21-0CA6-1444-99B2-E8F4ED439FD7}"/>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637781" y="231972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 name="Picture 1017" descr="antenna_stylized">
                  <a:extLst>
                    <a:ext uri="{FF2B5EF4-FFF2-40B4-BE49-F238E27FC236}">
                      <a16:creationId xmlns:a16="http://schemas.microsoft.com/office/drawing/2014/main" id="{8FF5C440-F81B-B340-830B-C58BABC5B8B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711019" y="205912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8" name="Group 307">
                <a:extLst>
                  <a:ext uri="{FF2B5EF4-FFF2-40B4-BE49-F238E27FC236}">
                    <a16:creationId xmlns:a16="http://schemas.microsoft.com/office/drawing/2014/main" id="{2BB2106D-24D6-2A4F-9BEE-EEFDD94FC84A}"/>
                  </a:ext>
                </a:extLst>
              </p:cNvPr>
              <p:cNvGrpSpPr/>
              <p:nvPr/>
            </p:nvGrpSpPr>
            <p:grpSpPr>
              <a:xfrm>
                <a:off x="7493518" y="3325424"/>
                <a:ext cx="911538" cy="843226"/>
                <a:chOff x="7493518" y="3325424"/>
                <a:chExt cx="911538" cy="843226"/>
              </a:xfrm>
            </p:grpSpPr>
            <p:pic>
              <p:nvPicPr>
                <p:cNvPr id="397" name="Picture 777" descr="access_point_stylized_small">
                  <a:extLst>
                    <a:ext uri="{FF2B5EF4-FFF2-40B4-BE49-F238E27FC236}">
                      <a16:creationId xmlns:a16="http://schemas.microsoft.com/office/drawing/2014/main" id="{E96D1881-BECA-344A-BA5A-897AF3E84AA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13882" y="3861899"/>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98" name="Group 397">
                  <a:extLst>
                    <a:ext uri="{FF2B5EF4-FFF2-40B4-BE49-F238E27FC236}">
                      <a16:creationId xmlns:a16="http://schemas.microsoft.com/office/drawing/2014/main" id="{8CE5486D-1A11-914D-A41A-EB996C8A017B}"/>
                    </a:ext>
                  </a:extLst>
                </p:cNvPr>
                <p:cNvGrpSpPr/>
                <p:nvPr/>
              </p:nvGrpSpPr>
              <p:grpSpPr>
                <a:xfrm>
                  <a:off x="7493518" y="3325424"/>
                  <a:ext cx="911538" cy="816238"/>
                  <a:chOff x="7493518" y="3325424"/>
                  <a:chExt cx="911538" cy="816238"/>
                </a:xfrm>
              </p:grpSpPr>
              <p:sp>
                <p:nvSpPr>
                  <p:cNvPr id="399" name="Line 443">
                    <a:extLst>
                      <a:ext uri="{FF2B5EF4-FFF2-40B4-BE49-F238E27FC236}">
                        <a16:creationId xmlns:a16="http://schemas.microsoft.com/office/drawing/2014/main" id="{C60BE3B1-F21B-E548-947C-9EF4C57D0F59}"/>
                      </a:ext>
                    </a:extLst>
                  </p:cNvPr>
                  <p:cNvSpPr>
                    <a:spLocks noChangeShapeType="1"/>
                  </p:cNvSpPr>
                  <p:nvPr/>
                </p:nvSpPr>
                <p:spPr bwMode="auto">
                  <a:xfrm>
                    <a:off x="8247778" y="3829970"/>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0" name="Line 449">
                    <a:extLst>
                      <a:ext uri="{FF2B5EF4-FFF2-40B4-BE49-F238E27FC236}">
                        <a16:creationId xmlns:a16="http://schemas.microsoft.com/office/drawing/2014/main" id="{0A7A179D-5AEB-514E-82D1-5FDF3A510F14}"/>
                      </a:ext>
                    </a:extLst>
                  </p:cNvPr>
                  <p:cNvSpPr>
                    <a:spLocks noChangeShapeType="1"/>
                  </p:cNvSpPr>
                  <p:nvPr/>
                </p:nvSpPr>
                <p:spPr bwMode="auto">
                  <a:xfrm flipV="1">
                    <a:off x="7857253" y="4041107"/>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01" name="Picture 778" descr="antenna_radiation_stylized">
                    <a:extLst>
                      <a:ext uri="{FF2B5EF4-FFF2-40B4-BE49-F238E27FC236}">
                        <a16:creationId xmlns:a16="http://schemas.microsoft.com/office/drawing/2014/main" id="{BBA70F81-F685-BE4B-BE8A-688A54FC9C7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2" name="Group 401">
                    <a:extLst>
                      <a:ext uri="{FF2B5EF4-FFF2-40B4-BE49-F238E27FC236}">
                        <a16:creationId xmlns:a16="http://schemas.microsoft.com/office/drawing/2014/main" id="{827E0567-A193-EE47-9379-A86186237B01}"/>
                      </a:ext>
                    </a:extLst>
                  </p:cNvPr>
                  <p:cNvGrpSpPr/>
                  <p:nvPr/>
                </p:nvGrpSpPr>
                <p:grpSpPr>
                  <a:xfrm>
                    <a:off x="8050070" y="3965994"/>
                    <a:ext cx="354986" cy="175668"/>
                    <a:chOff x="7493876" y="2774731"/>
                    <a:chExt cx="1481958" cy="894622"/>
                  </a:xfrm>
                </p:grpSpPr>
                <p:sp>
                  <p:nvSpPr>
                    <p:cNvPr id="405" name="Freeform 404">
                      <a:extLst>
                        <a:ext uri="{FF2B5EF4-FFF2-40B4-BE49-F238E27FC236}">
                          <a16:creationId xmlns:a16="http://schemas.microsoft.com/office/drawing/2014/main" id="{9C79DED5-FD06-0948-9368-9BAC2DFE4B6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06" name="Oval 405">
                      <a:extLst>
                        <a:ext uri="{FF2B5EF4-FFF2-40B4-BE49-F238E27FC236}">
                          <a16:creationId xmlns:a16="http://schemas.microsoft.com/office/drawing/2014/main" id="{AA887BFE-D40C-9A47-A32C-34B554FEE47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07" name="Group 406">
                      <a:extLst>
                        <a:ext uri="{FF2B5EF4-FFF2-40B4-BE49-F238E27FC236}">
                          <a16:creationId xmlns:a16="http://schemas.microsoft.com/office/drawing/2014/main" id="{40622513-3222-B04D-BAAE-CC4742B72C51}"/>
                        </a:ext>
                      </a:extLst>
                    </p:cNvPr>
                    <p:cNvGrpSpPr/>
                    <p:nvPr/>
                  </p:nvGrpSpPr>
                  <p:grpSpPr>
                    <a:xfrm>
                      <a:off x="7713663" y="2848339"/>
                      <a:ext cx="1042107" cy="425543"/>
                      <a:chOff x="7786941" y="2884917"/>
                      <a:chExt cx="897649" cy="353919"/>
                    </a:xfrm>
                  </p:grpSpPr>
                  <p:sp>
                    <p:nvSpPr>
                      <p:cNvPr id="408" name="Freeform 407">
                        <a:extLst>
                          <a:ext uri="{FF2B5EF4-FFF2-40B4-BE49-F238E27FC236}">
                            <a16:creationId xmlns:a16="http://schemas.microsoft.com/office/drawing/2014/main" id="{1A85C026-E7B2-5B45-8D0A-ADE9DC5743E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9" name="Freeform 408">
                        <a:extLst>
                          <a:ext uri="{FF2B5EF4-FFF2-40B4-BE49-F238E27FC236}">
                            <a16:creationId xmlns:a16="http://schemas.microsoft.com/office/drawing/2014/main" id="{7F8917C0-A7B6-6347-96FF-F42A0D7175B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0" name="Freeform 409">
                        <a:extLst>
                          <a:ext uri="{FF2B5EF4-FFF2-40B4-BE49-F238E27FC236}">
                            <a16:creationId xmlns:a16="http://schemas.microsoft.com/office/drawing/2014/main" id="{21C6FE47-7CF2-1449-AA2C-A715B1B13AB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1" name="Freeform 410">
                        <a:extLst>
                          <a:ext uri="{FF2B5EF4-FFF2-40B4-BE49-F238E27FC236}">
                            <a16:creationId xmlns:a16="http://schemas.microsoft.com/office/drawing/2014/main" id="{C36ABBD1-450F-C74E-8535-4CCC7AD5BE5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pic>
                <p:nvPicPr>
                  <p:cNvPr id="403" name="Picture 1115" descr="antenna_stylized">
                    <a:extLst>
                      <a:ext uri="{FF2B5EF4-FFF2-40B4-BE49-F238E27FC236}">
                        <a16:creationId xmlns:a16="http://schemas.microsoft.com/office/drawing/2014/main" id="{1B796364-57A4-6348-BA97-B6DD2D2CFCC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493518" y="341914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4" name="Picture 1115" descr="antenna_stylized">
                    <a:extLst>
                      <a:ext uri="{FF2B5EF4-FFF2-40B4-BE49-F238E27FC236}">
                        <a16:creationId xmlns:a16="http://schemas.microsoft.com/office/drawing/2014/main" id="{A938FD24-8415-ED4A-AEC6-C71F363984F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803435" y="332542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09" name="Group 308">
                <a:extLst>
                  <a:ext uri="{FF2B5EF4-FFF2-40B4-BE49-F238E27FC236}">
                    <a16:creationId xmlns:a16="http://schemas.microsoft.com/office/drawing/2014/main" id="{8407F851-8069-F84E-B205-1E266C1A47F5}"/>
                  </a:ext>
                </a:extLst>
              </p:cNvPr>
              <p:cNvGrpSpPr/>
              <p:nvPr/>
            </p:nvGrpSpPr>
            <p:grpSpPr>
              <a:xfrm>
                <a:off x="10884085" y="3428485"/>
                <a:ext cx="604586" cy="405973"/>
                <a:chOff x="10884085" y="3428485"/>
                <a:chExt cx="604586" cy="405973"/>
              </a:xfrm>
            </p:grpSpPr>
            <p:grpSp>
              <p:nvGrpSpPr>
                <p:cNvPr id="383" name="Group 382">
                  <a:extLst>
                    <a:ext uri="{FF2B5EF4-FFF2-40B4-BE49-F238E27FC236}">
                      <a16:creationId xmlns:a16="http://schemas.microsoft.com/office/drawing/2014/main" id="{D4F7835E-857A-014D-9B6E-5A20CA4BF1D2}"/>
                    </a:ext>
                  </a:extLst>
                </p:cNvPr>
                <p:cNvGrpSpPr/>
                <p:nvPr/>
              </p:nvGrpSpPr>
              <p:grpSpPr>
                <a:xfrm>
                  <a:off x="10884085" y="3601365"/>
                  <a:ext cx="170989" cy="97052"/>
                  <a:chOff x="7493876" y="2774731"/>
                  <a:chExt cx="1481958" cy="894622"/>
                </a:xfrm>
              </p:grpSpPr>
              <p:sp>
                <p:nvSpPr>
                  <p:cNvPr id="390" name="Freeform 389">
                    <a:extLst>
                      <a:ext uri="{FF2B5EF4-FFF2-40B4-BE49-F238E27FC236}">
                        <a16:creationId xmlns:a16="http://schemas.microsoft.com/office/drawing/2014/main" id="{0E9E9B07-D0A2-194F-AE47-AF0982867B6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91" name="Oval 390">
                    <a:extLst>
                      <a:ext uri="{FF2B5EF4-FFF2-40B4-BE49-F238E27FC236}">
                        <a16:creationId xmlns:a16="http://schemas.microsoft.com/office/drawing/2014/main" id="{A6D0A5B8-C4F7-7447-B286-5DBFB5F5CA4A}"/>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92" name="Group 391">
                    <a:extLst>
                      <a:ext uri="{FF2B5EF4-FFF2-40B4-BE49-F238E27FC236}">
                        <a16:creationId xmlns:a16="http://schemas.microsoft.com/office/drawing/2014/main" id="{C36D9C34-631C-7B4D-8090-CC4EFF5D78FE}"/>
                      </a:ext>
                    </a:extLst>
                  </p:cNvPr>
                  <p:cNvGrpSpPr/>
                  <p:nvPr/>
                </p:nvGrpSpPr>
                <p:grpSpPr>
                  <a:xfrm>
                    <a:off x="7713663" y="2848339"/>
                    <a:ext cx="1042107" cy="425543"/>
                    <a:chOff x="7786941" y="2884917"/>
                    <a:chExt cx="897649" cy="353919"/>
                  </a:xfrm>
                </p:grpSpPr>
                <p:sp>
                  <p:nvSpPr>
                    <p:cNvPr id="393" name="Freeform 392">
                      <a:extLst>
                        <a:ext uri="{FF2B5EF4-FFF2-40B4-BE49-F238E27FC236}">
                          <a16:creationId xmlns:a16="http://schemas.microsoft.com/office/drawing/2014/main" id="{DF7AEC19-152B-6649-83CC-4F0B8898A36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4" name="Freeform 393">
                      <a:extLst>
                        <a:ext uri="{FF2B5EF4-FFF2-40B4-BE49-F238E27FC236}">
                          <a16:creationId xmlns:a16="http://schemas.microsoft.com/office/drawing/2014/main" id="{0FE94E50-23E8-E843-B8BC-A740D532FC1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5" name="Freeform 394">
                      <a:extLst>
                        <a:ext uri="{FF2B5EF4-FFF2-40B4-BE49-F238E27FC236}">
                          <a16:creationId xmlns:a16="http://schemas.microsoft.com/office/drawing/2014/main" id="{13A4DF65-FBB8-F444-85ED-F3BA410B1FC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6" name="Freeform 395">
                      <a:extLst>
                        <a:ext uri="{FF2B5EF4-FFF2-40B4-BE49-F238E27FC236}">
                          <a16:creationId xmlns:a16="http://schemas.microsoft.com/office/drawing/2014/main" id="{65E2494A-A177-6D44-B329-3F56A5DC3A4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84" name="Group 383">
                  <a:extLst>
                    <a:ext uri="{FF2B5EF4-FFF2-40B4-BE49-F238E27FC236}">
                      <a16:creationId xmlns:a16="http://schemas.microsoft.com/office/drawing/2014/main" id="{B5414745-64B4-1746-A44A-B59D2D51F6E9}"/>
                    </a:ext>
                  </a:extLst>
                </p:cNvPr>
                <p:cNvGrpSpPr/>
                <p:nvPr/>
              </p:nvGrpSpPr>
              <p:grpSpPr>
                <a:xfrm>
                  <a:off x="11064947" y="3428485"/>
                  <a:ext cx="423724" cy="405973"/>
                  <a:chOff x="5103720" y="2693365"/>
                  <a:chExt cx="611650" cy="414788"/>
                </a:xfrm>
              </p:grpSpPr>
              <p:cxnSp>
                <p:nvCxnSpPr>
                  <p:cNvPr id="385" name="Straight Connector 384">
                    <a:extLst>
                      <a:ext uri="{FF2B5EF4-FFF2-40B4-BE49-F238E27FC236}">
                        <a16:creationId xmlns:a16="http://schemas.microsoft.com/office/drawing/2014/main" id="{9121F52F-C05A-874A-A351-4EDEBFDA18E7}"/>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86" name="Group 385">
                    <a:extLst>
                      <a:ext uri="{FF2B5EF4-FFF2-40B4-BE49-F238E27FC236}">
                        <a16:creationId xmlns:a16="http://schemas.microsoft.com/office/drawing/2014/main" id="{3080EB75-669D-6046-8F29-93CA311520C3}"/>
                      </a:ext>
                    </a:extLst>
                  </p:cNvPr>
                  <p:cNvGrpSpPr/>
                  <p:nvPr/>
                </p:nvGrpSpPr>
                <p:grpSpPr>
                  <a:xfrm>
                    <a:off x="5275406" y="2693365"/>
                    <a:ext cx="439964" cy="414788"/>
                    <a:chOff x="5275406" y="2711455"/>
                    <a:chExt cx="452949" cy="405518"/>
                  </a:xfrm>
                </p:grpSpPr>
                <p:pic>
                  <p:nvPicPr>
                    <p:cNvPr id="387" name="Picture 386" descr="server_rack.png">
                      <a:extLst>
                        <a:ext uri="{FF2B5EF4-FFF2-40B4-BE49-F238E27FC236}">
                          <a16:creationId xmlns:a16="http://schemas.microsoft.com/office/drawing/2014/main" id="{8F8CCF57-89A9-914B-8DA5-43ED9FD5E97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88" name="Picture 387" descr="server_rack.png">
                      <a:extLst>
                        <a:ext uri="{FF2B5EF4-FFF2-40B4-BE49-F238E27FC236}">
                          <a16:creationId xmlns:a16="http://schemas.microsoft.com/office/drawing/2014/main" id="{CBB420D9-3493-0041-891D-D363C0B4362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89" name="Picture 388" descr="server_rack.png">
                      <a:extLst>
                        <a:ext uri="{FF2B5EF4-FFF2-40B4-BE49-F238E27FC236}">
                          <a16:creationId xmlns:a16="http://schemas.microsoft.com/office/drawing/2014/main" id="{6A68861A-767E-4D4D-98DE-AE8CBA32B8D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nvGrpSpPr>
              <p:cNvPr id="310" name="Group 309">
                <a:extLst>
                  <a:ext uri="{FF2B5EF4-FFF2-40B4-BE49-F238E27FC236}">
                    <a16:creationId xmlns:a16="http://schemas.microsoft.com/office/drawing/2014/main" id="{847C7134-78EA-D042-A231-89CD3A3A071C}"/>
                  </a:ext>
                </a:extLst>
              </p:cNvPr>
              <p:cNvGrpSpPr/>
              <p:nvPr/>
            </p:nvGrpSpPr>
            <p:grpSpPr>
              <a:xfrm>
                <a:off x="7975881" y="4741266"/>
                <a:ext cx="2318709" cy="1131519"/>
                <a:chOff x="7948367" y="4775686"/>
                <a:chExt cx="2318709" cy="1131519"/>
              </a:xfrm>
            </p:grpSpPr>
            <p:sp>
              <p:nvSpPr>
                <p:cNvPr id="326" name="Line 428">
                  <a:extLst>
                    <a:ext uri="{FF2B5EF4-FFF2-40B4-BE49-F238E27FC236}">
                      <a16:creationId xmlns:a16="http://schemas.microsoft.com/office/drawing/2014/main" id="{EC93EEC4-91F6-F348-B79C-141C3EE73F51}"/>
                    </a:ext>
                  </a:extLst>
                </p:cNvPr>
                <p:cNvSpPr>
                  <a:spLocks noChangeShapeType="1"/>
                </p:cNvSpPr>
                <p:nvPr/>
              </p:nvSpPr>
              <p:spPr bwMode="auto">
                <a:xfrm rot="16200000" flipV="1">
                  <a:off x="9789609" y="5251739"/>
                  <a:ext cx="388062" cy="75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7" name="Line 435">
                  <a:extLst>
                    <a:ext uri="{FF2B5EF4-FFF2-40B4-BE49-F238E27FC236}">
                      <a16:creationId xmlns:a16="http://schemas.microsoft.com/office/drawing/2014/main" id="{C67B6936-318C-3C41-8BC8-D34B72738B1E}"/>
                    </a:ext>
                  </a:extLst>
                </p:cNvPr>
                <p:cNvSpPr>
                  <a:spLocks noChangeShapeType="1"/>
                </p:cNvSpPr>
                <p:nvPr/>
              </p:nvSpPr>
              <p:spPr bwMode="auto">
                <a:xfrm>
                  <a:off x="8210207" y="5117334"/>
                  <a:ext cx="22680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8" name="Line 440">
                  <a:extLst>
                    <a:ext uri="{FF2B5EF4-FFF2-40B4-BE49-F238E27FC236}">
                      <a16:creationId xmlns:a16="http://schemas.microsoft.com/office/drawing/2014/main" id="{EACBEA11-8D0B-A340-B701-DA26F1DF4C57}"/>
                    </a:ext>
                  </a:extLst>
                </p:cNvPr>
                <p:cNvSpPr>
                  <a:spLocks noChangeShapeType="1"/>
                </p:cNvSpPr>
                <p:nvPr/>
              </p:nvSpPr>
              <p:spPr bwMode="auto">
                <a:xfrm flipV="1">
                  <a:off x="8459425" y="5036562"/>
                  <a:ext cx="404236" cy="207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29" name="Group 328">
                  <a:extLst>
                    <a:ext uri="{FF2B5EF4-FFF2-40B4-BE49-F238E27FC236}">
                      <a16:creationId xmlns:a16="http://schemas.microsoft.com/office/drawing/2014/main" id="{011B00A1-09B9-0242-ABD6-53E5010B7E9A}"/>
                    </a:ext>
                  </a:extLst>
                </p:cNvPr>
                <p:cNvGrpSpPr/>
                <p:nvPr/>
              </p:nvGrpSpPr>
              <p:grpSpPr>
                <a:xfrm>
                  <a:off x="7948367" y="4775686"/>
                  <a:ext cx="2318709" cy="1131519"/>
                  <a:chOff x="7948367" y="4775686"/>
                  <a:chExt cx="2318709" cy="1131519"/>
                </a:xfrm>
              </p:grpSpPr>
              <p:sp>
                <p:nvSpPr>
                  <p:cNvPr id="330" name="Line 430">
                    <a:extLst>
                      <a:ext uri="{FF2B5EF4-FFF2-40B4-BE49-F238E27FC236}">
                        <a16:creationId xmlns:a16="http://schemas.microsoft.com/office/drawing/2014/main" id="{82420FBF-E784-EE49-9111-B9959459C366}"/>
                      </a:ext>
                    </a:extLst>
                  </p:cNvPr>
                  <p:cNvSpPr>
                    <a:spLocks noChangeShapeType="1"/>
                  </p:cNvSpPr>
                  <p:nvPr/>
                </p:nvSpPr>
                <p:spPr bwMode="auto">
                  <a:xfrm rot="16200000">
                    <a:off x="10209926" y="5405286"/>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1" name="Line 431">
                    <a:extLst>
                      <a:ext uri="{FF2B5EF4-FFF2-40B4-BE49-F238E27FC236}">
                        <a16:creationId xmlns:a16="http://schemas.microsoft.com/office/drawing/2014/main" id="{DEB48830-EE1C-9542-B587-58384B3F0718}"/>
                      </a:ext>
                    </a:extLst>
                  </p:cNvPr>
                  <p:cNvSpPr>
                    <a:spLocks noChangeShapeType="1"/>
                  </p:cNvSpPr>
                  <p:nvPr/>
                </p:nvSpPr>
                <p:spPr bwMode="auto">
                  <a:xfrm>
                    <a:off x="9432959" y="4838517"/>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2" name="Line 432">
                    <a:extLst>
                      <a:ext uri="{FF2B5EF4-FFF2-40B4-BE49-F238E27FC236}">
                        <a16:creationId xmlns:a16="http://schemas.microsoft.com/office/drawing/2014/main" id="{4170592A-B16D-F74D-A159-DDED6EAACBF8}"/>
                      </a:ext>
                    </a:extLst>
                  </p:cNvPr>
                  <p:cNvSpPr>
                    <a:spLocks noChangeShapeType="1"/>
                  </p:cNvSpPr>
                  <p:nvPr/>
                </p:nvSpPr>
                <p:spPr bwMode="auto">
                  <a:xfrm flipV="1">
                    <a:off x="8850066" y="4838517"/>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3" name="Line 433">
                    <a:extLst>
                      <a:ext uri="{FF2B5EF4-FFF2-40B4-BE49-F238E27FC236}">
                        <a16:creationId xmlns:a16="http://schemas.microsoft.com/office/drawing/2014/main" id="{432AFDF4-81D8-B048-B3D5-C6B57B438EEA}"/>
                      </a:ext>
                    </a:extLst>
                  </p:cNvPr>
                  <p:cNvSpPr>
                    <a:spLocks noChangeShapeType="1"/>
                  </p:cNvSpPr>
                  <p:nvPr/>
                </p:nvSpPr>
                <p:spPr bwMode="auto">
                  <a:xfrm flipV="1">
                    <a:off x="8821744" y="5108876"/>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4" name="Line 436">
                    <a:extLst>
                      <a:ext uri="{FF2B5EF4-FFF2-40B4-BE49-F238E27FC236}">
                        <a16:creationId xmlns:a16="http://schemas.microsoft.com/office/drawing/2014/main" id="{A1035595-EF88-C542-97A3-F403FF896636}"/>
                      </a:ext>
                    </a:extLst>
                  </p:cNvPr>
                  <p:cNvSpPr>
                    <a:spLocks noChangeShapeType="1"/>
                  </p:cNvSpPr>
                  <p:nvPr/>
                </p:nvSpPr>
                <p:spPr bwMode="auto">
                  <a:xfrm flipV="1">
                    <a:off x="7948367" y="5290470"/>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5" name="Line 439">
                    <a:extLst>
                      <a:ext uri="{FF2B5EF4-FFF2-40B4-BE49-F238E27FC236}">
                        <a16:creationId xmlns:a16="http://schemas.microsoft.com/office/drawing/2014/main" id="{74D67812-AE5A-A54F-A3D0-C1DDC94E3F56}"/>
                      </a:ext>
                    </a:extLst>
                  </p:cNvPr>
                  <p:cNvSpPr>
                    <a:spLocks noChangeShapeType="1"/>
                  </p:cNvSpPr>
                  <p:nvPr/>
                </p:nvSpPr>
                <p:spPr bwMode="auto">
                  <a:xfrm flipH="1">
                    <a:off x="8373817" y="5282252"/>
                    <a:ext cx="68080" cy="293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6" name="Line 440">
                    <a:extLst>
                      <a:ext uri="{FF2B5EF4-FFF2-40B4-BE49-F238E27FC236}">
                        <a16:creationId xmlns:a16="http://schemas.microsoft.com/office/drawing/2014/main" id="{1C08140F-17E7-2A44-9619-2FA374E77F14}"/>
                      </a:ext>
                    </a:extLst>
                  </p:cNvPr>
                  <p:cNvSpPr>
                    <a:spLocks noChangeShapeType="1"/>
                  </p:cNvSpPr>
                  <p:nvPr/>
                </p:nvSpPr>
                <p:spPr bwMode="auto">
                  <a:xfrm flipH="1" flipV="1">
                    <a:off x="8488731" y="5307931"/>
                    <a:ext cx="280374" cy="2698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7" name="Line 441">
                    <a:extLst>
                      <a:ext uri="{FF2B5EF4-FFF2-40B4-BE49-F238E27FC236}">
                        <a16:creationId xmlns:a16="http://schemas.microsoft.com/office/drawing/2014/main" id="{C016D5C1-30E2-E345-9FD9-FFDBE9E445E4}"/>
                      </a:ext>
                    </a:extLst>
                  </p:cNvPr>
                  <p:cNvSpPr>
                    <a:spLocks noChangeShapeType="1"/>
                  </p:cNvSpPr>
                  <p:nvPr/>
                </p:nvSpPr>
                <p:spPr bwMode="auto">
                  <a:xfrm>
                    <a:off x="8488731" y="5258048"/>
                    <a:ext cx="914184" cy="4686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8" name="Line 428">
                    <a:extLst>
                      <a:ext uri="{FF2B5EF4-FFF2-40B4-BE49-F238E27FC236}">
                        <a16:creationId xmlns:a16="http://schemas.microsoft.com/office/drawing/2014/main" id="{A628F378-215C-F142-8A2F-51470A9BF397}"/>
                      </a:ext>
                    </a:extLst>
                  </p:cNvPr>
                  <p:cNvSpPr>
                    <a:spLocks noChangeShapeType="1"/>
                  </p:cNvSpPr>
                  <p:nvPr/>
                </p:nvSpPr>
                <p:spPr bwMode="auto">
                  <a:xfrm rot="16200000" flipV="1">
                    <a:off x="9885545" y="5583471"/>
                    <a:ext cx="366793" cy="148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39" name="Picture 781" descr="antenna_radiation_stylized">
                    <a:extLst>
                      <a:ext uri="{FF2B5EF4-FFF2-40B4-BE49-F238E27FC236}">
                        <a16:creationId xmlns:a16="http://schemas.microsoft.com/office/drawing/2014/main" id="{6DCAE55A-375B-EA41-A5D2-259D2CBDD65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242073" y="5480938"/>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0" name="Picture 780" descr="access_point_stylized_small">
                    <a:extLst>
                      <a:ext uri="{FF2B5EF4-FFF2-40B4-BE49-F238E27FC236}">
                        <a16:creationId xmlns:a16="http://schemas.microsoft.com/office/drawing/2014/main" id="{BEADD0A7-FD0A-524A-A934-9DEAE016F66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290610" y="5473433"/>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41" name="Group 340">
                    <a:extLst>
                      <a:ext uri="{FF2B5EF4-FFF2-40B4-BE49-F238E27FC236}">
                        <a16:creationId xmlns:a16="http://schemas.microsoft.com/office/drawing/2014/main" id="{6CDBD8E3-60D3-CD45-B2BA-9EFF66CDC11B}"/>
                      </a:ext>
                    </a:extLst>
                  </p:cNvPr>
                  <p:cNvGrpSpPr/>
                  <p:nvPr/>
                </p:nvGrpSpPr>
                <p:grpSpPr>
                  <a:xfrm>
                    <a:off x="9783558" y="4989983"/>
                    <a:ext cx="393760" cy="218578"/>
                    <a:chOff x="7493876" y="2774731"/>
                    <a:chExt cx="1481958" cy="894622"/>
                  </a:xfrm>
                </p:grpSpPr>
                <p:sp>
                  <p:nvSpPr>
                    <p:cNvPr id="376" name="Freeform 375">
                      <a:extLst>
                        <a:ext uri="{FF2B5EF4-FFF2-40B4-BE49-F238E27FC236}">
                          <a16:creationId xmlns:a16="http://schemas.microsoft.com/office/drawing/2014/main" id="{A4D97FBA-9ED0-EE4D-A916-0A5B9DB9E22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77" name="Oval 376">
                      <a:extLst>
                        <a:ext uri="{FF2B5EF4-FFF2-40B4-BE49-F238E27FC236}">
                          <a16:creationId xmlns:a16="http://schemas.microsoft.com/office/drawing/2014/main" id="{88BA9F53-ACB5-4F4D-A791-57ABF475228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78" name="Group 377">
                      <a:extLst>
                        <a:ext uri="{FF2B5EF4-FFF2-40B4-BE49-F238E27FC236}">
                          <a16:creationId xmlns:a16="http://schemas.microsoft.com/office/drawing/2014/main" id="{74F554DC-28DF-224F-A464-160B05487922}"/>
                        </a:ext>
                      </a:extLst>
                    </p:cNvPr>
                    <p:cNvGrpSpPr/>
                    <p:nvPr/>
                  </p:nvGrpSpPr>
                  <p:grpSpPr>
                    <a:xfrm>
                      <a:off x="7713663" y="2848339"/>
                      <a:ext cx="1042107" cy="425543"/>
                      <a:chOff x="7786941" y="2884917"/>
                      <a:chExt cx="897649" cy="353919"/>
                    </a:xfrm>
                  </p:grpSpPr>
                  <p:sp>
                    <p:nvSpPr>
                      <p:cNvPr id="379" name="Freeform 378">
                        <a:extLst>
                          <a:ext uri="{FF2B5EF4-FFF2-40B4-BE49-F238E27FC236}">
                            <a16:creationId xmlns:a16="http://schemas.microsoft.com/office/drawing/2014/main" id="{72594AE0-7A60-C845-A8D8-B29819FA30B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0" name="Freeform 379">
                        <a:extLst>
                          <a:ext uri="{FF2B5EF4-FFF2-40B4-BE49-F238E27FC236}">
                            <a16:creationId xmlns:a16="http://schemas.microsoft.com/office/drawing/2014/main" id="{4FA4299B-F2DA-F34A-A35C-67A0A0DF143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1" name="Freeform 380">
                        <a:extLst>
                          <a:ext uri="{FF2B5EF4-FFF2-40B4-BE49-F238E27FC236}">
                            <a16:creationId xmlns:a16="http://schemas.microsoft.com/office/drawing/2014/main" id="{A6E58216-D331-6F49-B622-5FB6B154015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2" name="Freeform 381">
                        <a:extLst>
                          <a:ext uri="{FF2B5EF4-FFF2-40B4-BE49-F238E27FC236}">
                            <a16:creationId xmlns:a16="http://schemas.microsoft.com/office/drawing/2014/main" id="{9626DFD5-72E2-114F-A0B8-4BD679EEBD9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42" name="Group 341">
                    <a:extLst>
                      <a:ext uri="{FF2B5EF4-FFF2-40B4-BE49-F238E27FC236}">
                        <a16:creationId xmlns:a16="http://schemas.microsoft.com/office/drawing/2014/main" id="{B9430BBF-9321-844F-9CE1-039B47BD0253}"/>
                      </a:ext>
                    </a:extLst>
                  </p:cNvPr>
                  <p:cNvGrpSpPr/>
                  <p:nvPr/>
                </p:nvGrpSpPr>
                <p:grpSpPr>
                  <a:xfrm>
                    <a:off x="9849365" y="5339037"/>
                    <a:ext cx="309740" cy="190838"/>
                    <a:chOff x="3668110" y="2448910"/>
                    <a:chExt cx="3794234" cy="2165130"/>
                  </a:xfrm>
                </p:grpSpPr>
                <p:sp>
                  <p:nvSpPr>
                    <p:cNvPr id="369" name="Rectangle 368">
                      <a:extLst>
                        <a:ext uri="{FF2B5EF4-FFF2-40B4-BE49-F238E27FC236}">
                          <a16:creationId xmlns:a16="http://schemas.microsoft.com/office/drawing/2014/main" id="{951B767B-8333-B34A-8B69-D8158A319540}"/>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0" name="Freeform 369">
                      <a:extLst>
                        <a:ext uri="{FF2B5EF4-FFF2-40B4-BE49-F238E27FC236}">
                          <a16:creationId xmlns:a16="http://schemas.microsoft.com/office/drawing/2014/main" id="{0C9066F3-3787-0B4C-83A4-31753A094B58}"/>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71" name="Group 370">
                      <a:extLst>
                        <a:ext uri="{FF2B5EF4-FFF2-40B4-BE49-F238E27FC236}">
                          <a16:creationId xmlns:a16="http://schemas.microsoft.com/office/drawing/2014/main" id="{CD0C4637-654F-8740-BD69-FDAEF1278BC4}"/>
                        </a:ext>
                      </a:extLst>
                    </p:cNvPr>
                    <p:cNvGrpSpPr/>
                    <p:nvPr/>
                  </p:nvGrpSpPr>
                  <p:grpSpPr>
                    <a:xfrm>
                      <a:off x="3941378" y="2603243"/>
                      <a:ext cx="3202061" cy="1066110"/>
                      <a:chOff x="7939341" y="3037317"/>
                      <a:chExt cx="897649" cy="353919"/>
                    </a:xfrm>
                  </p:grpSpPr>
                  <p:sp>
                    <p:nvSpPr>
                      <p:cNvPr id="372" name="Freeform 371">
                        <a:extLst>
                          <a:ext uri="{FF2B5EF4-FFF2-40B4-BE49-F238E27FC236}">
                            <a16:creationId xmlns:a16="http://schemas.microsoft.com/office/drawing/2014/main" id="{E0173DB3-AEBE-4742-A04E-3685B3576DF3}"/>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Freeform 372">
                        <a:extLst>
                          <a:ext uri="{FF2B5EF4-FFF2-40B4-BE49-F238E27FC236}">
                            <a16:creationId xmlns:a16="http://schemas.microsoft.com/office/drawing/2014/main" id="{0411BF37-1E6A-834C-A821-0B908FC5FCB9}"/>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4" name="Freeform 373">
                        <a:extLst>
                          <a:ext uri="{FF2B5EF4-FFF2-40B4-BE49-F238E27FC236}">
                            <a16:creationId xmlns:a16="http://schemas.microsoft.com/office/drawing/2014/main" id="{AC0E178D-68FA-C544-B9B1-615C111DD71B}"/>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Freeform 374">
                        <a:extLst>
                          <a:ext uri="{FF2B5EF4-FFF2-40B4-BE49-F238E27FC236}">
                            <a16:creationId xmlns:a16="http://schemas.microsoft.com/office/drawing/2014/main" id="{CB21FAC1-C520-C147-AFD1-9F6A37C7686F}"/>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43" name="Group 342">
                    <a:extLst>
                      <a:ext uri="{FF2B5EF4-FFF2-40B4-BE49-F238E27FC236}">
                        <a16:creationId xmlns:a16="http://schemas.microsoft.com/office/drawing/2014/main" id="{C103714A-65F1-1E46-B30F-47B3BE45402E}"/>
                      </a:ext>
                    </a:extLst>
                  </p:cNvPr>
                  <p:cNvGrpSpPr/>
                  <p:nvPr/>
                </p:nvGrpSpPr>
                <p:grpSpPr>
                  <a:xfrm>
                    <a:off x="8676619" y="4967420"/>
                    <a:ext cx="393760" cy="218578"/>
                    <a:chOff x="7493876" y="2774731"/>
                    <a:chExt cx="1481958" cy="894622"/>
                  </a:xfrm>
                </p:grpSpPr>
                <p:sp>
                  <p:nvSpPr>
                    <p:cNvPr id="362" name="Freeform 361">
                      <a:extLst>
                        <a:ext uri="{FF2B5EF4-FFF2-40B4-BE49-F238E27FC236}">
                          <a16:creationId xmlns:a16="http://schemas.microsoft.com/office/drawing/2014/main" id="{BDAFE7D8-A863-7940-9803-FBBC6BFC6B0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63" name="Oval 362">
                      <a:extLst>
                        <a:ext uri="{FF2B5EF4-FFF2-40B4-BE49-F238E27FC236}">
                          <a16:creationId xmlns:a16="http://schemas.microsoft.com/office/drawing/2014/main" id="{82E51969-AAC4-5B44-A3D7-F360D605062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64" name="Group 363">
                      <a:extLst>
                        <a:ext uri="{FF2B5EF4-FFF2-40B4-BE49-F238E27FC236}">
                          <a16:creationId xmlns:a16="http://schemas.microsoft.com/office/drawing/2014/main" id="{E953ECF1-29E8-474B-9737-ED9211490A04}"/>
                        </a:ext>
                      </a:extLst>
                    </p:cNvPr>
                    <p:cNvGrpSpPr/>
                    <p:nvPr/>
                  </p:nvGrpSpPr>
                  <p:grpSpPr>
                    <a:xfrm>
                      <a:off x="7713663" y="2848339"/>
                      <a:ext cx="1042107" cy="425543"/>
                      <a:chOff x="7786941" y="2884917"/>
                      <a:chExt cx="897649" cy="353919"/>
                    </a:xfrm>
                  </p:grpSpPr>
                  <p:sp>
                    <p:nvSpPr>
                      <p:cNvPr id="365" name="Freeform 364">
                        <a:extLst>
                          <a:ext uri="{FF2B5EF4-FFF2-40B4-BE49-F238E27FC236}">
                            <a16:creationId xmlns:a16="http://schemas.microsoft.com/office/drawing/2014/main" id="{ED2E18FD-86F3-0341-A6DE-A5B3DF21DA3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6" name="Freeform 365">
                        <a:extLst>
                          <a:ext uri="{FF2B5EF4-FFF2-40B4-BE49-F238E27FC236}">
                            <a16:creationId xmlns:a16="http://schemas.microsoft.com/office/drawing/2014/main" id="{164359FB-8523-D640-B9F1-65059E605CC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Freeform 366">
                        <a:extLst>
                          <a:ext uri="{FF2B5EF4-FFF2-40B4-BE49-F238E27FC236}">
                            <a16:creationId xmlns:a16="http://schemas.microsoft.com/office/drawing/2014/main" id="{A6A24433-855F-5C49-A2F8-8A7A49A4BE3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8" name="Freeform 367">
                        <a:extLst>
                          <a:ext uri="{FF2B5EF4-FFF2-40B4-BE49-F238E27FC236}">
                            <a16:creationId xmlns:a16="http://schemas.microsoft.com/office/drawing/2014/main" id="{C58503CB-4D68-8B40-89D9-F6D6C679494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44" name="Group 343">
                    <a:extLst>
                      <a:ext uri="{FF2B5EF4-FFF2-40B4-BE49-F238E27FC236}">
                        <a16:creationId xmlns:a16="http://schemas.microsoft.com/office/drawing/2014/main" id="{76281EB9-596A-EA4E-90B4-257F2AE8AF9F}"/>
                      </a:ext>
                    </a:extLst>
                  </p:cNvPr>
                  <p:cNvGrpSpPr/>
                  <p:nvPr/>
                </p:nvGrpSpPr>
                <p:grpSpPr>
                  <a:xfrm>
                    <a:off x="8311520" y="5194433"/>
                    <a:ext cx="309740" cy="190838"/>
                    <a:chOff x="3668110" y="2448910"/>
                    <a:chExt cx="3794234" cy="2165130"/>
                  </a:xfrm>
                </p:grpSpPr>
                <p:sp>
                  <p:nvSpPr>
                    <p:cNvPr id="355" name="Rectangle 354">
                      <a:extLst>
                        <a:ext uri="{FF2B5EF4-FFF2-40B4-BE49-F238E27FC236}">
                          <a16:creationId xmlns:a16="http://schemas.microsoft.com/office/drawing/2014/main" id="{D7D7670E-D154-F947-AC00-520C696EE046}"/>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6" name="Freeform 355">
                      <a:extLst>
                        <a:ext uri="{FF2B5EF4-FFF2-40B4-BE49-F238E27FC236}">
                          <a16:creationId xmlns:a16="http://schemas.microsoft.com/office/drawing/2014/main" id="{A1F2C3C3-B327-4549-AD84-440AFA463812}"/>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57" name="Group 356">
                      <a:extLst>
                        <a:ext uri="{FF2B5EF4-FFF2-40B4-BE49-F238E27FC236}">
                          <a16:creationId xmlns:a16="http://schemas.microsoft.com/office/drawing/2014/main" id="{4702BDC5-5E89-0347-BA3E-DC5FAD70E36C}"/>
                        </a:ext>
                      </a:extLst>
                    </p:cNvPr>
                    <p:cNvGrpSpPr/>
                    <p:nvPr/>
                  </p:nvGrpSpPr>
                  <p:grpSpPr>
                    <a:xfrm>
                      <a:off x="3941378" y="2603243"/>
                      <a:ext cx="3202061" cy="1066110"/>
                      <a:chOff x="7939341" y="3037317"/>
                      <a:chExt cx="897649" cy="353919"/>
                    </a:xfrm>
                  </p:grpSpPr>
                  <p:sp>
                    <p:nvSpPr>
                      <p:cNvPr id="358" name="Freeform 357">
                        <a:extLst>
                          <a:ext uri="{FF2B5EF4-FFF2-40B4-BE49-F238E27FC236}">
                            <a16:creationId xmlns:a16="http://schemas.microsoft.com/office/drawing/2014/main" id="{03C2BC01-79B1-F041-BB74-3048466C3D7A}"/>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Freeform 358">
                        <a:extLst>
                          <a:ext uri="{FF2B5EF4-FFF2-40B4-BE49-F238E27FC236}">
                            <a16:creationId xmlns:a16="http://schemas.microsoft.com/office/drawing/2014/main" id="{F07C8BDD-F97A-914D-9587-0490134EBCF5}"/>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0" name="Freeform 359">
                        <a:extLst>
                          <a:ext uri="{FF2B5EF4-FFF2-40B4-BE49-F238E27FC236}">
                            <a16:creationId xmlns:a16="http://schemas.microsoft.com/office/drawing/2014/main" id="{AB762DD2-CDC5-A64F-A99C-987427C18E93}"/>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1" name="Freeform 360">
                        <a:extLst>
                          <a:ext uri="{FF2B5EF4-FFF2-40B4-BE49-F238E27FC236}">
                            <a16:creationId xmlns:a16="http://schemas.microsoft.com/office/drawing/2014/main" id="{BCCAB974-C862-534B-9BF6-EC5798E6BF5B}"/>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45" name="Group 344">
                    <a:extLst>
                      <a:ext uri="{FF2B5EF4-FFF2-40B4-BE49-F238E27FC236}">
                        <a16:creationId xmlns:a16="http://schemas.microsoft.com/office/drawing/2014/main" id="{9AC3F5B2-17DE-EF43-92EB-E5B5A0FAE105}"/>
                      </a:ext>
                    </a:extLst>
                  </p:cNvPr>
                  <p:cNvGrpSpPr/>
                  <p:nvPr/>
                </p:nvGrpSpPr>
                <p:grpSpPr>
                  <a:xfrm>
                    <a:off x="9247893" y="4775686"/>
                    <a:ext cx="393760" cy="218578"/>
                    <a:chOff x="7493876" y="2774731"/>
                    <a:chExt cx="1481958" cy="894622"/>
                  </a:xfrm>
                </p:grpSpPr>
                <p:sp>
                  <p:nvSpPr>
                    <p:cNvPr id="348" name="Freeform 347">
                      <a:extLst>
                        <a:ext uri="{FF2B5EF4-FFF2-40B4-BE49-F238E27FC236}">
                          <a16:creationId xmlns:a16="http://schemas.microsoft.com/office/drawing/2014/main" id="{AC43EF7C-43CB-8244-9488-E90FB7C79D9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49" name="Oval 348">
                      <a:extLst>
                        <a:ext uri="{FF2B5EF4-FFF2-40B4-BE49-F238E27FC236}">
                          <a16:creationId xmlns:a16="http://schemas.microsoft.com/office/drawing/2014/main" id="{5AB5B3E0-5781-5B42-801C-F14ABFBAD5E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50" name="Group 349">
                      <a:extLst>
                        <a:ext uri="{FF2B5EF4-FFF2-40B4-BE49-F238E27FC236}">
                          <a16:creationId xmlns:a16="http://schemas.microsoft.com/office/drawing/2014/main" id="{5B08F160-7958-524B-BB58-AC6453D2409C}"/>
                        </a:ext>
                      </a:extLst>
                    </p:cNvPr>
                    <p:cNvGrpSpPr/>
                    <p:nvPr/>
                  </p:nvGrpSpPr>
                  <p:grpSpPr>
                    <a:xfrm>
                      <a:off x="7713663" y="2848339"/>
                      <a:ext cx="1042107" cy="425543"/>
                      <a:chOff x="7786941" y="2884917"/>
                      <a:chExt cx="897649" cy="353919"/>
                    </a:xfrm>
                  </p:grpSpPr>
                  <p:sp>
                    <p:nvSpPr>
                      <p:cNvPr id="351" name="Freeform 350">
                        <a:extLst>
                          <a:ext uri="{FF2B5EF4-FFF2-40B4-BE49-F238E27FC236}">
                            <a16:creationId xmlns:a16="http://schemas.microsoft.com/office/drawing/2014/main" id="{732979C2-5AFB-844C-A475-E4EF65C9C21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2" name="Freeform 351">
                        <a:extLst>
                          <a:ext uri="{FF2B5EF4-FFF2-40B4-BE49-F238E27FC236}">
                            <a16:creationId xmlns:a16="http://schemas.microsoft.com/office/drawing/2014/main" id="{27BEEC91-EEA7-5143-887D-4D42469A423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3" name="Freeform 352">
                        <a:extLst>
                          <a:ext uri="{FF2B5EF4-FFF2-40B4-BE49-F238E27FC236}">
                            <a16:creationId xmlns:a16="http://schemas.microsoft.com/office/drawing/2014/main" id="{3AC97396-6D8A-1044-81C1-088755E6BA5D}"/>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4" name="Freeform 353">
                        <a:extLst>
                          <a:ext uri="{FF2B5EF4-FFF2-40B4-BE49-F238E27FC236}">
                            <a16:creationId xmlns:a16="http://schemas.microsoft.com/office/drawing/2014/main" id="{811DF5C6-809E-6046-AFF1-CD2D8EF5012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pic>
                <p:nvPicPr>
                  <p:cNvPr id="347" name="Picture 1065" descr="antenna_stylized">
                    <a:extLst>
                      <a:ext uri="{FF2B5EF4-FFF2-40B4-BE49-F238E27FC236}">
                        <a16:creationId xmlns:a16="http://schemas.microsoft.com/office/drawing/2014/main" id="{F0EB7669-4ECB-D24D-A228-959C50DD8AAC}"/>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570652" y="5742696"/>
                    <a:ext cx="374931" cy="164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11" name="Group 310">
                <a:extLst>
                  <a:ext uri="{FF2B5EF4-FFF2-40B4-BE49-F238E27FC236}">
                    <a16:creationId xmlns:a16="http://schemas.microsoft.com/office/drawing/2014/main" id="{CFA2ABE7-78DA-A043-881C-EE93D0472E93}"/>
                  </a:ext>
                </a:extLst>
              </p:cNvPr>
              <p:cNvGrpSpPr/>
              <p:nvPr/>
            </p:nvGrpSpPr>
            <p:grpSpPr>
              <a:xfrm>
                <a:off x="10925982" y="4188911"/>
                <a:ext cx="657413" cy="451816"/>
                <a:chOff x="10925982" y="4188911"/>
                <a:chExt cx="657413" cy="451816"/>
              </a:xfrm>
            </p:grpSpPr>
            <p:grpSp>
              <p:nvGrpSpPr>
                <p:cNvPr id="312" name="Group 311">
                  <a:extLst>
                    <a:ext uri="{FF2B5EF4-FFF2-40B4-BE49-F238E27FC236}">
                      <a16:creationId xmlns:a16="http://schemas.microsoft.com/office/drawing/2014/main" id="{4D7E5A90-21DF-7342-A8FA-FE9507F50549}"/>
                    </a:ext>
                  </a:extLst>
                </p:cNvPr>
                <p:cNvGrpSpPr/>
                <p:nvPr/>
              </p:nvGrpSpPr>
              <p:grpSpPr>
                <a:xfrm>
                  <a:off x="11093556" y="4188911"/>
                  <a:ext cx="489839" cy="451816"/>
                  <a:chOff x="5103720" y="2693365"/>
                  <a:chExt cx="611650" cy="414788"/>
                </a:xfrm>
              </p:grpSpPr>
              <p:cxnSp>
                <p:nvCxnSpPr>
                  <p:cNvPr id="321" name="Straight Connector 320">
                    <a:extLst>
                      <a:ext uri="{FF2B5EF4-FFF2-40B4-BE49-F238E27FC236}">
                        <a16:creationId xmlns:a16="http://schemas.microsoft.com/office/drawing/2014/main" id="{C944560E-14C0-4743-B1F0-59CB3225E2BF}"/>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22" name="Group 321">
                    <a:extLst>
                      <a:ext uri="{FF2B5EF4-FFF2-40B4-BE49-F238E27FC236}">
                        <a16:creationId xmlns:a16="http://schemas.microsoft.com/office/drawing/2014/main" id="{E2A80C10-4713-194F-998D-2CC51314607F}"/>
                      </a:ext>
                    </a:extLst>
                  </p:cNvPr>
                  <p:cNvGrpSpPr/>
                  <p:nvPr/>
                </p:nvGrpSpPr>
                <p:grpSpPr>
                  <a:xfrm>
                    <a:off x="5275406" y="2693365"/>
                    <a:ext cx="439964" cy="414788"/>
                    <a:chOff x="5275406" y="2711455"/>
                    <a:chExt cx="452949" cy="405518"/>
                  </a:xfrm>
                </p:grpSpPr>
                <p:pic>
                  <p:nvPicPr>
                    <p:cNvPr id="323" name="Picture 322" descr="server_rack.png">
                      <a:extLst>
                        <a:ext uri="{FF2B5EF4-FFF2-40B4-BE49-F238E27FC236}">
                          <a16:creationId xmlns:a16="http://schemas.microsoft.com/office/drawing/2014/main" id="{E867699C-CAC8-634D-9467-6EF5AB500F3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24" name="Picture 323" descr="server_rack.png">
                      <a:extLst>
                        <a:ext uri="{FF2B5EF4-FFF2-40B4-BE49-F238E27FC236}">
                          <a16:creationId xmlns:a16="http://schemas.microsoft.com/office/drawing/2014/main" id="{036B7E28-C0CF-5443-A92E-42768E0B39C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25" name="Picture 324" descr="server_rack.png">
                      <a:extLst>
                        <a:ext uri="{FF2B5EF4-FFF2-40B4-BE49-F238E27FC236}">
                          <a16:creationId xmlns:a16="http://schemas.microsoft.com/office/drawing/2014/main" id="{262BCA9C-99B1-6148-929A-52FADAAEAA9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nvGrpSpPr>
                <p:cNvPr id="313" name="Group 312">
                  <a:extLst>
                    <a:ext uri="{FF2B5EF4-FFF2-40B4-BE49-F238E27FC236}">
                      <a16:creationId xmlns:a16="http://schemas.microsoft.com/office/drawing/2014/main" id="{BA4D32F4-8DB5-784B-A3B2-A37FFE24B85A}"/>
                    </a:ext>
                  </a:extLst>
                </p:cNvPr>
                <p:cNvGrpSpPr/>
                <p:nvPr/>
              </p:nvGrpSpPr>
              <p:grpSpPr>
                <a:xfrm>
                  <a:off x="10925982" y="4369125"/>
                  <a:ext cx="228295" cy="120400"/>
                  <a:chOff x="7493876" y="2774731"/>
                  <a:chExt cx="1481958" cy="894622"/>
                </a:xfrm>
              </p:grpSpPr>
              <p:sp>
                <p:nvSpPr>
                  <p:cNvPr id="314" name="Freeform 313">
                    <a:extLst>
                      <a:ext uri="{FF2B5EF4-FFF2-40B4-BE49-F238E27FC236}">
                        <a16:creationId xmlns:a16="http://schemas.microsoft.com/office/drawing/2014/main" id="{09CBDE85-6100-414C-AD5B-DF9A1D91826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15" name="Oval 314">
                    <a:extLst>
                      <a:ext uri="{FF2B5EF4-FFF2-40B4-BE49-F238E27FC236}">
                        <a16:creationId xmlns:a16="http://schemas.microsoft.com/office/drawing/2014/main" id="{9BD80A4E-151F-4443-BECA-F1C5343904F0}"/>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16" name="Group 315">
                    <a:extLst>
                      <a:ext uri="{FF2B5EF4-FFF2-40B4-BE49-F238E27FC236}">
                        <a16:creationId xmlns:a16="http://schemas.microsoft.com/office/drawing/2014/main" id="{03142EB4-6EA5-9D40-9AB2-52D2C9A9B04F}"/>
                      </a:ext>
                    </a:extLst>
                  </p:cNvPr>
                  <p:cNvGrpSpPr/>
                  <p:nvPr/>
                </p:nvGrpSpPr>
                <p:grpSpPr>
                  <a:xfrm>
                    <a:off x="7713663" y="2848339"/>
                    <a:ext cx="1042107" cy="425543"/>
                    <a:chOff x="7786941" y="2884917"/>
                    <a:chExt cx="897649" cy="353919"/>
                  </a:xfrm>
                </p:grpSpPr>
                <p:sp>
                  <p:nvSpPr>
                    <p:cNvPr id="317" name="Freeform 316">
                      <a:extLst>
                        <a:ext uri="{FF2B5EF4-FFF2-40B4-BE49-F238E27FC236}">
                          <a16:creationId xmlns:a16="http://schemas.microsoft.com/office/drawing/2014/main" id="{8C4F467B-CBB2-684D-9A98-D8408FED823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8" name="Freeform 317">
                      <a:extLst>
                        <a:ext uri="{FF2B5EF4-FFF2-40B4-BE49-F238E27FC236}">
                          <a16:creationId xmlns:a16="http://schemas.microsoft.com/office/drawing/2014/main" id="{AB7632DE-B743-3644-A9B5-3B7E7543DF4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9" name="Freeform 318">
                      <a:extLst>
                        <a:ext uri="{FF2B5EF4-FFF2-40B4-BE49-F238E27FC236}">
                          <a16:creationId xmlns:a16="http://schemas.microsoft.com/office/drawing/2014/main" id="{5CA2168E-A8B5-0641-BCCE-94724C7AFB3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0" name="Freeform 319">
                      <a:extLst>
                        <a:ext uri="{FF2B5EF4-FFF2-40B4-BE49-F238E27FC236}">
                          <a16:creationId xmlns:a16="http://schemas.microsoft.com/office/drawing/2014/main" id="{2CC70552-3442-0142-BAC2-EF30B96CD0F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grpSp>
          <p:nvGrpSpPr>
            <p:cNvPr id="242" name="Group 590">
              <a:extLst>
                <a:ext uri="{FF2B5EF4-FFF2-40B4-BE49-F238E27FC236}">
                  <a16:creationId xmlns:a16="http://schemas.microsoft.com/office/drawing/2014/main" id="{30B225B0-3242-A04C-9C27-9CDB572AD2B6}"/>
                </a:ext>
              </a:extLst>
            </p:cNvPr>
            <p:cNvGrpSpPr>
              <a:grpSpLocks/>
            </p:cNvGrpSpPr>
            <p:nvPr/>
          </p:nvGrpSpPr>
          <p:grpSpPr bwMode="auto">
            <a:xfrm flipH="1">
              <a:off x="8241315" y="5290645"/>
              <a:ext cx="345630" cy="320302"/>
              <a:chOff x="2839" y="3501"/>
              <a:chExt cx="755" cy="803"/>
            </a:xfrm>
          </p:grpSpPr>
          <p:pic>
            <p:nvPicPr>
              <p:cNvPr id="243" name="Picture 591" descr="desktop_computer_stylized_medium">
                <a:extLst>
                  <a:ext uri="{FF2B5EF4-FFF2-40B4-BE49-F238E27FC236}">
                    <a16:creationId xmlns:a16="http://schemas.microsoft.com/office/drawing/2014/main" id="{5A35F722-B054-1E42-BA8E-E1373BCD9EB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4" name="Freeform 592">
                <a:extLst>
                  <a:ext uri="{FF2B5EF4-FFF2-40B4-BE49-F238E27FC236}">
                    <a16:creationId xmlns:a16="http://schemas.microsoft.com/office/drawing/2014/main" id="{2F74593C-714A-214B-9F78-C6772DBAE38F}"/>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03" name="Group 590">
              <a:extLst>
                <a:ext uri="{FF2B5EF4-FFF2-40B4-BE49-F238E27FC236}">
                  <a16:creationId xmlns:a16="http://schemas.microsoft.com/office/drawing/2014/main" id="{2CB8F987-2539-F84B-A430-E5808E1E7928}"/>
                </a:ext>
              </a:extLst>
            </p:cNvPr>
            <p:cNvGrpSpPr>
              <a:grpSpLocks/>
            </p:cNvGrpSpPr>
            <p:nvPr/>
          </p:nvGrpSpPr>
          <p:grpSpPr bwMode="auto">
            <a:xfrm flipH="1">
              <a:off x="7807599" y="5100666"/>
              <a:ext cx="345630" cy="320302"/>
              <a:chOff x="2839" y="3501"/>
              <a:chExt cx="755" cy="803"/>
            </a:xfrm>
          </p:grpSpPr>
          <p:pic>
            <p:nvPicPr>
              <p:cNvPr id="304" name="Picture 591" descr="desktop_computer_stylized_medium">
                <a:extLst>
                  <a:ext uri="{FF2B5EF4-FFF2-40B4-BE49-F238E27FC236}">
                    <a16:creationId xmlns:a16="http://schemas.microsoft.com/office/drawing/2014/main" id="{F8EC24DB-4AFE-E441-AB63-38917C96391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5" name="Freeform 592">
                <a:extLst>
                  <a:ext uri="{FF2B5EF4-FFF2-40B4-BE49-F238E27FC236}">
                    <a16:creationId xmlns:a16="http://schemas.microsoft.com/office/drawing/2014/main" id="{96FCDA13-233F-A242-B2DA-D182EDD3FCD5}"/>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70" name="Group 983">
              <a:extLst>
                <a:ext uri="{FF2B5EF4-FFF2-40B4-BE49-F238E27FC236}">
                  <a16:creationId xmlns:a16="http://schemas.microsoft.com/office/drawing/2014/main" id="{F33B59E0-02DC-4242-BB1D-1209364C7D89}"/>
                </a:ext>
              </a:extLst>
            </p:cNvPr>
            <p:cNvGrpSpPr>
              <a:grpSpLocks/>
            </p:cNvGrpSpPr>
            <p:nvPr/>
          </p:nvGrpSpPr>
          <p:grpSpPr bwMode="auto">
            <a:xfrm>
              <a:off x="10024601" y="5489612"/>
              <a:ext cx="141376" cy="246700"/>
              <a:chOff x="4140" y="429"/>
              <a:chExt cx="1425" cy="2396"/>
            </a:xfrm>
          </p:grpSpPr>
          <p:sp>
            <p:nvSpPr>
              <p:cNvPr id="271" name="Freeform 984">
                <a:extLst>
                  <a:ext uri="{FF2B5EF4-FFF2-40B4-BE49-F238E27FC236}">
                    <a16:creationId xmlns:a16="http://schemas.microsoft.com/office/drawing/2014/main" id="{24B2A840-FFEA-5C48-9C2D-8F96FE3B2FC2}"/>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2" name="Rectangle 985">
                <a:extLst>
                  <a:ext uri="{FF2B5EF4-FFF2-40B4-BE49-F238E27FC236}">
                    <a16:creationId xmlns:a16="http://schemas.microsoft.com/office/drawing/2014/main" id="{8C8D3BF3-8D2C-7B41-9583-0200EE493468}"/>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73" name="Freeform 986">
                <a:extLst>
                  <a:ext uri="{FF2B5EF4-FFF2-40B4-BE49-F238E27FC236}">
                    <a16:creationId xmlns:a16="http://schemas.microsoft.com/office/drawing/2014/main" id="{29D31BA3-D3C1-9E4C-94F2-0D820D3BAD28}"/>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4" name="Freeform 987">
                <a:extLst>
                  <a:ext uri="{FF2B5EF4-FFF2-40B4-BE49-F238E27FC236}">
                    <a16:creationId xmlns:a16="http://schemas.microsoft.com/office/drawing/2014/main" id="{22C88130-FB25-044D-81C7-76CB859572E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5" name="Rectangle 988">
                <a:extLst>
                  <a:ext uri="{FF2B5EF4-FFF2-40B4-BE49-F238E27FC236}">
                    <a16:creationId xmlns:a16="http://schemas.microsoft.com/office/drawing/2014/main" id="{5937CD6A-932A-6D4B-AC04-F5C9E72FDB41}"/>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76" name="Group 989">
                <a:extLst>
                  <a:ext uri="{FF2B5EF4-FFF2-40B4-BE49-F238E27FC236}">
                    <a16:creationId xmlns:a16="http://schemas.microsoft.com/office/drawing/2014/main" id="{504A1CF1-9680-B648-8BF0-C2F70AD47BE0}"/>
                  </a:ext>
                </a:extLst>
              </p:cNvPr>
              <p:cNvGrpSpPr>
                <a:grpSpLocks/>
              </p:cNvGrpSpPr>
              <p:nvPr/>
            </p:nvGrpSpPr>
            <p:grpSpPr bwMode="auto">
              <a:xfrm>
                <a:off x="4749" y="668"/>
                <a:ext cx="581" cy="145"/>
                <a:chOff x="614" y="2568"/>
                <a:chExt cx="725" cy="139"/>
              </a:xfrm>
            </p:grpSpPr>
            <p:sp>
              <p:nvSpPr>
                <p:cNvPr id="301" name="AutoShape 990">
                  <a:extLst>
                    <a:ext uri="{FF2B5EF4-FFF2-40B4-BE49-F238E27FC236}">
                      <a16:creationId xmlns:a16="http://schemas.microsoft.com/office/drawing/2014/main" id="{3E5B0ED9-782E-C246-BBFF-DEFD35BC41D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02" name="AutoShape 991">
                  <a:extLst>
                    <a:ext uri="{FF2B5EF4-FFF2-40B4-BE49-F238E27FC236}">
                      <a16:creationId xmlns:a16="http://schemas.microsoft.com/office/drawing/2014/main" id="{20F2EC6D-A3D8-6440-9C38-07369B098E67}"/>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77" name="Rectangle 992">
                <a:extLst>
                  <a:ext uri="{FF2B5EF4-FFF2-40B4-BE49-F238E27FC236}">
                    <a16:creationId xmlns:a16="http://schemas.microsoft.com/office/drawing/2014/main" id="{33D8EB51-6E0D-CE40-A69D-A5B39E1446A0}"/>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78" name="Group 993">
                <a:extLst>
                  <a:ext uri="{FF2B5EF4-FFF2-40B4-BE49-F238E27FC236}">
                    <a16:creationId xmlns:a16="http://schemas.microsoft.com/office/drawing/2014/main" id="{31607722-A9A7-A549-AE95-668D7CF4955D}"/>
                  </a:ext>
                </a:extLst>
              </p:cNvPr>
              <p:cNvGrpSpPr>
                <a:grpSpLocks/>
              </p:cNvGrpSpPr>
              <p:nvPr/>
            </p:nvGrpSpPr>
            <p:grpSpPr bwMode="auto">
              <a:xfrm>
                <a:off x="4747" y="994"/>
                <a:ext cx="581" cy="134"/>
                <a:chOff x="614" y="2568"/>
                <a:chExt cx="725" cy="139"/>
              </a:xfrm>
            </p:grpSpPr>
            <p:sp>
              <p:nvSpPr>
                <p:cNvPr id="299" name="AutoShape 994">
                  <a:extLst>
                    <a:ext uri="{FF2B5EF4-FFF2-40B4-BE49-F238E27FC236}">
                      <a16:creationId xmlns:a16="http://schemas.microsoft.com/office/drawing/2014/main" id="{DEEB2CD2-5E68-F846-B81E-A007EE0EF78F}"/>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00" name="AutoShape 995">
                  <a:extLst>
                    <a:ext uri="{FF2B5EF4-FFF2-40B4-BE49-F238E27FC236}">
                      <a16:creationId xmlns:a16="http://schemas.microsoft.com/office/drawing/2014/main" id="{FDE79347-BFA6-7C46-9853-B630CC85A83A}"/>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79" name="Rectangle 996">
                <a:extLst>
                  <a:ext uri="{FF2B5EF4-FFF2-40B4-BE49-F238E27FC236}">
                    <a16:creationId xmlns:a16="http://schemas.microsoft.com/office/drawing/2014/main" id="{3BE829C2-5594-DD47-B792-28BABF7A3FDB}"/>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80" name="Rectangle 997">
                <a:extLst>
                  <a:ext uri="{FF2B5EF4-FFF2-40B4-BE49-F238E27FC236}">
                    <a16:creationId xmlns:a16="http://schemas.microsoft.com/office/drawing/2014/main" id="{A540816D-62F4-0841-B8A7-46515E2B336E}"/>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81" name="Group 998">
                <a:extLst>
                  <a:ext uri="{FF2B5EF4-FFF2-40B4-BE49-F238E27FC236}">
                    <a16:creationId xmlns:a16="http://schemas.microsoft.com/office/drawing/2014/main" id="{D514C1BB-81D3-ED43-9314-C6EF5BF886D5}"/>
                  </a:ext>
                </a:extLst>
              </p:cNvPr>
              <p:cNvGrpSpPr>
                <a:grpSpLocks/>
              </p:cNvGrpSpPr>
              <p:nvPr/>
            </p:nvGrpSpPr>
            <p:grpSpPr bwMode="auto">
              <a:xfrm>
                <a:off x="4735" y="1627"/>
                <a:ext cx="582" cy="151"/>
                <a:chOff x="614" y="2568"/>
                <a:chExt cx="725" cy="139"/>
              </a:xfrm>
            </p:grpSpPr>
            <p:sp>
              <p:nvSpPr>
                <p:cNvPr id="297" name="AutoShape 999">
                  <a:extLst>
                    <a:ext uri="{FF2B5EF4-FFF2-40B4-BE49-F238E27FC236}">
                      <a16:creationId xmlns:a16="http://schemas.microsoft.com/office/drawing/2014/main" id="{BC67DBCC-21A6-5C47-B0B1-8DC1AD2EE262}"/>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98" name="AutoShape 1000">
                  <a:extLst>
                    <a:ext uri="{FF2B5EF4-FFF2-40B4-BE49-F238E27FC236}">
                      <a16:creationId xmlns:a16="http://schemas.microsoft.com/office/drawing/2014/main" id="{C22A83F4-5888-AB47-8A4B-2C79A96FD730}"/>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82" name="Freeform 1001">
                <a:extLst>
                  <a:ext uri="{FF2B5EF4-FFF2-40B4-BE49-F238E27FC236}">
                    <a16:creationId xmlns:a16="http://schemas.microsoft.com/office/drawing/2014/main" id="{B467A72B-F807-3D4A-80B3-8DEBA00C1EB3}"/>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83" name="Group 1002">
                <a:extLst>
                  <a:ext uri="{FF2B5EF4-FFF2-40B4-BE49-F238E27FC236}">
                    <a16:creationId xmlns:a16="http://schemas.microsoft.com/office/drawing/2014/main" id="{C9EB11E2-7639-6348-AD98-03E10E2F5746}"/>
                  </a:ext>
                </a:extLst>
              </p:cNvPr>
              <p:cNvGrpSpPr>
                <a:grpSpLocks/>
              </p:cNvGrpSpPr>
              <p:nvPr/>
            </p:nvGrpSpPr>
            <p:grpSpPr bwMode="auto">
              <a:xfrm>
                <a:off x="4739" y="1327"/>
                <a:ext cx="582" cy="139"/>
                <a:chOff x="614" y="2568"/>
                <a:chExt cx="725" cy="139"/>
              </a:xfrm>
            </p:grpSpPr>
            <p:sp>
              <p:nvSpPr>
                <p:cNvPr id="295" name="AutoShape 1003">
                  <a:extLst>
                    <a:ext uri="{FF2B5EF4-FFF2-40B4-BE49-F238E27FC236}">
                      <a16:creationId xmlns:a16="http://schemas.microsoft.com/office/drawing/2014/main" id="{6C4367F5-BB94-DB41-8624-C0C7E05F1BBA}"/>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96" name="AutoShape 1004">
                  <a:extLst>
                    <a:ext uri="{FF2B5EF4-FFF2-40B4-BE49-F238E27FC236}">
                      <a16:creationId xmlns:a16="http://schemas.microsoft.com/office/drawing/2014/main" id="{982DFDF1-6B10-AD43-9F7A-6A8068C402CB}"/>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84" name="Rectangle 1005">
                <a:extLst>
                  <a:ext uri="{FF2B5EF4-FFF2-40B4-BE49-F238E27FC236}">
                    <a16:creationId xmlns:a16="http://schemas.microsoft.com/office/drawing/2014/main" id="{6B017D25-A6BB-E941-AD0A-C7BC0BE79AAF}"/>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85" name="Freeform 1006">
                <a:extLst>
                  <a:ext uri="{FF2B5EF4-FFF2-40B4-BE49-F238E27FC236}">
                    <a16:creationId xmlns:a16="http://schemas.microsoft.com/office/drawing/2014/main" id="{C603FBD9-EDE0-FB44-BDF2-C1FDEB9BB30E}"/>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6" name="Freeform 1007">
                <a:extLst>
                  <a:ext uri="{FF2B5EF4-FFF2-40B4-BE49-F238E27FC236}">
                    <a16:creationId xmlns:a16="http://schemas.microsoft.com/office/drawing/2014/main" id="{3F410801-722C-3B44-9F99-10204ABB8A58}"/>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7" name="Oval 1008">
                <a:extLst>
                  <a:ext uri="{FF2B5EF4-FFF2-40B4-BE49-F238E27FC236}">
                    <a16:creationId xmlns:a16="http://schemas.microsoft.com/office/drawing/2014/main" id="{B108DAAB-DB62-0C48-8E21-4A6FDA3C6CC6}"/>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88" name="Freeform 1009">
                <a:extLst>
                  <a:ext uri="{FF2B5EF4-FFF2-40B4-BE49-F238E27FC236}">
                    <a16:creationId xmlns:a16="http://schemas.microsoft.com/office/drawing/2014/main" id="{5931D336-542E-D744-82B5-AA81901AFFFE}"/>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9" name="AutoShape 1010">
                <a:extLst>
                  <a:ext uri="{FF2B5EF4-FFF2-40B4-BE49-F238E27FC236}">
                    <a16:creationId xmlns:a16="http://schemas.microsoft.com/office/drawing/2014/main" id="{ACAB501C-6DFD-634E-97EB-A34EDE95EB41}"/>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90" name="AutoShape 1011">
                <a:extLst>
                  <a:ext uri="{FF2B5EF4-FFF2-40B4-BE49-F238E27FC236}">
                    <a16:creationId xmlns:a16="http://schemas.microsoft.com/office/drawing/2014/main" id="{864548C8-AA73-3944-938D-AEC2EF29E4A8}"/>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91" name="Oval 1012">
                <a:extLst>
                  <a:ext uri="{FF2B5EF4-FFF2-40B4-BE49-F238E27FC236}">
                    <a16:creationId xmlns:a16="http://schemas.microsoft.com/office/drawing/2014/main" id="{0802CF3B-EB2C-A640-BA0A-7C632BC3C2CE}"/>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92" name="Oval 1013">
                <a:extLst>
                  <a:ext uri="{FF2B5EF4-FFF2-40B4-BE49-F238E27FC236}">
                    <a16:creationId xmlns:a16="http://schemas.microsoft.com/office/drawing/2014/main" id="{252CFC94-B984-1649-8FC0-2BFEB6962A88}"/>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93" name="Oval 1014">
                <a:extLst>
                  <a:ext uri="{FF2B5EF4-FFF2-40B4-BE49-F238E27FC236}">
                    <a16:creationId xmlns:a16="http://schemas.microsoft.com/office/drawing/2014/main" id="{E564BE40-38DB-6249-9EC4-B963200A5F29}"/>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94" name="Rectangle 1015">
                <a:extLst>
                  <a:ext uri="{FF2B5EF4-FFF2-40B4-BE49-F238E27FC236}">
                    <a16:creationId xmlns:a16="http://schemas.microsoft.com/office/drawing/2014/main" id="{95C1D62C-3AFD-A14E-97CE-3542A5C86285}"/>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spTree>
    <p:extLst>
      <p:ext uri="{BB962C8B-B14F-4D97-AF65-F5344CB8AC3E}">
        <p14:creationId xmlns:p14="http://schemas.microsoft.com/office/powerpoint/2010/main" val="924110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dissolve">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25267" y="336191"/>
            <a:ext cx="10515600" cy="894622"/>
          </a:xfrm>
        </p:spPr>
        <p:txBody>
          <a:bodyPr>
            <a:normAutofit/>
          </a:bodyPr>
          <a:lstStyle/>
          <a:p>
            <a:r>
              <a:rPr lang="en-US" altLang="en-US" dirty="0">
                <a:ea typeface="ＭＳ Ｐゴシック" panose="020B0600070205080204" pitchFamily="34" charset="-128"/>
              </a:rPr>
              <a:t>Internet structure: a “network of networks”</a:t>
            </a:r>
            <a:endParaRPr lang="en-US" dirty="0"/>
          </a:p>
        </p:txBody>
      </p:sp>
      <p:sp>
        <p:nvSpPr>
          <p:cNvPr id="7" name="Rectangle 3">
            <a:extLst>
              <a:ext uri="{FF2B5EF4-FFF2-40B4-BE49-F238E27FC236}">
                <a16:creationId xmlns:a16="http://schemas.microsoft.com/office/drawing/2014/main" id="{7532C006-CBD6-AB4E-B92E-9235A7892E77}"/>
              </a:ext>
            </a:extLst>
          </p:cNvPr>
          <p:cNvSpPr txBox="1">
            <a:spLocks noChangeArrowheads="1"/>
          </p:cNvSpPr>
          <p:nvPr/>
        </p:nvSpPr>
        <p:spPr>
          <a:xfrm>
            <a:off x="968218" y="1257581"/>
            <a:ext cx="10326105" cy="514434"/>
          </a:xfrm>
          <a:prstGeom prst="rect">
            <a:avLst/>
          </a:prstGeom>
        </p:spPr>
        <p:txBody>
          <a:bodyPr vert="horz" lIns="91440" tIns="45720" rIns="91440" bIns="45720" rtlCol="0">
            <a:normAutofit fontScale="925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0000A3"/>
              </a:buClr>
              <a:buSzPct val="75000"/>
              <a:buFont typeface="Wingdings" pitchFamily="2" charset="2"/>
              <a:buNone/>
              <a:tabLst/>
              <a:defRPr/>
            </a:pPr>
            <a:r>
              <a:rPr kumimoji="0" lang="en-US" altLang="en-US" sz="28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Question: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given </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millions</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of access ISPs, how to connect them together?</a:t>
            </a:r>
          </a:p>
        </p:txBody>
      </p:sp>
      <p:grpSp>
        <p:nvGrpSpPr>
          <p:cNvPr id="8" name="Group 5">
            <a:extLst>
              <a:ext uri="{FF2B5EF4-FFF2-40B4-BE49-F238E27FC236}">
                <a16:creationId xmlns:a16="http://schemas.microsoft.com/office/drawing/2014/main" id="{46642623-D12F-244E-880B-721FA1B9DBED}"/>
              </a:ext>
            </a:extLst>
          </p:cNvPr>
          <p:cNvGrpSpPr>
            <a:grpSpLocks/>
          </p:cNvGrpSpPr>
          <p:nvPr/>
        </p:nvGrpSpPr>
        <p:grpSpPr bwMode="auto">
          <a:xfrm>
            <a:off x="1619894" y="1918514"/>
            <a:ext cx="8437563" cy="4559300"/>
            <a:chOff x="154891" y="1905681"/>
            <a:chExt cx="8436427" cy="4559651"/>
          </a:xfrm>
        </p:grpSpPr>
        <p:grpSp>
          <p:nvGrpSpPr>
            <p:cNvPr id="9" name="Group 2">
              <a:extLst>
                <a:ext uri="{FF2B5EF4-FFF2-40B4-BE49-F238E27FC236}">
                  <a16:creationId xmlns:a16="http://schemas.microsoft.com/office/drawing/2014/main" id="{30BB6B1D-0B22-BA43-AA01-2EC5643695A5}"/>
                </a:ext>
              </a:extLst>
            </p:cNvPr>
            <p:cNvGrpSpPr>
              <a:grpSpLocks/>
            </p:cNvGrpSpPr>
            <p:nvPr/>
          </p:nvGrpSpPr>
          <p:grpSpPr bwMode="auto">
            <a:xfrm>
              <a:off x="1529396" y="2297655"/>
              <a:ext cx="648422" cy="418253"/>
              <a:chOff x="3053396" y="4304255"/>
              <a:chExt cx="648422" cy="418253"/>
            </a:xfrm>
          </p:grpSpPr>
          <p:sp>
            <p:nvSpPr>
              <p:cNvPr id="61" name="Freeform 84">
                <a:extLst>
                  <a:ext uri="{FF2B5EF4-FFF2-40B4-BE49-F238E27FC236}">
                    <a16:creationId xmlns:a16="http://schemas.microsoft.com/office/drawing/2014/main" id="{B60A3DA3-256B-8E43-9575-8F1327BC53F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 name="TextBox 1">
                <a:extLst>
                  <a:ext uri="{FF2B5EF4-FFF2-40B4-BE49-F238E27FC236}">
                    <a16:creationId xmlns:a16="http://schemas.microsoft.com/office/drawing/2014/main" id="{F1EBE77F-A331-1B49-AD54-E7C5C36B2A4A}"/>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0" name="Group 131">
              <a:extLst>
                <a:ext uri="{FF2B5EF4-FFF2-40B4-BE49-F238E27FC236}">
                  <a16:creationId xmlns:a16="http://schemas.microsoft.com/office/drawing/2014/main" id="{15FE5D2D-CFDD-2545-AD30-9375E330E58E}"/>
                </a:ext>
              </a:extLst>
            </p:cNvPr>
            <p:cNvGrpSpPr>
              <a:grpSpLocks/>
            </p:cNvGrpSpPr>
            <p:nvPr/>
          </p:nvGrpSpPr>
          <p:grpSpPr bwMode="auto">
            <a:xfrm>
              <a:off x="373696" y="3097755"/>
              <a:ext cx="648422" cy="418253"/>
              <a:chOff x="3053396" y="4304255"/>
              <a:chExt cx="648422" cy="418253"/>
            </a:xfrm>
          </p:grpSpPr>
          <p:sp>
            <p:nvSpPr>
              <p:cNvPr id="59" name="Freeform 84">
                <a:extLst>
                  <a:ext uri="{FF2B5EF4-FFF2-40B4-BE49-F238E27FC236}">
                    <a16:creationId xmlns:a16="http://schemas.microsoft.com/office/drawing/2014/main" id="{0C318F62-493F-244E-9A3D-74FDA424F01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 name="TextBox 133">
                <a:extLst>
                  <a:ext uri="{FF2B5EF4-FFF2-40B4-BE49-F238E27FC236}">
                    <a16:creationId xmlns:a16="http://schemas.microsoft.com/office/drawing/2014/main" id="{45ED4CFD-305F-FD49-AB6C-BC96E8D76DD4}"/>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1" name="Group 135">
              <a:extLst>
                <a:ext uri="{FF2B5EF4-FFF2-40B4-BE49-F238E27FC236}">
                  <a16:creationId xmlns:a16="http://schemas.microsoft.com/office/drawing/2014/main" id="{0041D52F-4091-A944-8003-ED442384CB16}"/>
                </a:ext>
              </a:extLst>
            </p:cNvPr>
            <p:cNvGrpSpPr>
              <a:grpSpLocks/>
            </p:cNvGrpSpPr>
            <p:nvPr/>
          </p:nvGrpSpPr>
          <p:grpSpPr bwMode="auto">
            <a:xfrm>
              <a:off x="6037896" y="2551655"/>
              <a:ext cx="648422" cy="418253"/>
              <a:chOff x="3053396" y="4304255"/>
              <a:chExt cx="648422" cy="418253"/>
            </a:xfrm>
          </p:grpSpPr>
          <p:sp>
            <p:nvSpPr>
              <p:cNvPr id="57" name="Freeform 84">
                <a:extLst>
                  <a:ext uri="{FF2B5EF4-FFF2-40B4-BE49-F238E27FC236}">
                    <a16:creationId xmlns:a16="http://schemas.microsoft.com/office/drawing/2014/main" id="{078145B8-5D76-7B44-95E4-711130D9707F}"/>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 name="TextBox 137">
                <a:extLst>
                  <a:ext uri="{FF2B5EF4-FFF2-40B4-BE49-F238E27FC236}">
                    <a16:creationId xmlns:a16="http://schemas.microsoft.com/office/drawing/2014/main" id="{5CA3BADE-216F-2843-9D81-CE5E9D20BE8D}"/>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2" name="Group 138">
              <a:extLst>
                <a:ext uri="{FF2B5EF4-FFF2-40B4-BE49-F238E27FC236}">
                  <a16:creationId xmlns:a16="http://schemas.microsoft.com/office/drawing/2014/main" id="{F1C6BD9A-0B39-B244-94E8-678C50D1ECD9}"/>
                </a:ext>
              </a:extLst>
            </p:cNvPr>
            <p:cNvGrpSpPr>
              <a:grpSpLocks/>
            </p:cNvGrpSpPr>
            <p:nvPr/>
          </p:nvGrpSpPr>
          <p:grpSpPr bwMode="auto">
            <a:xfrm>
              <a:off x="945196" y="5409155"/>
              <a:ext cx="648422" cy="418253"/>
              <a:chOff x="3053396" y="4304255"/>
              <a:chExt cx="648422" cy="418253"/>
            </a:xfrm>
          </p:grpSpPr>
          <p:sp>
            <p:nvSpPr>
              <p:cNvPr id="55" name="Freeform 84">
                <a:extLst>
                  <a:ext uri="{FF2B5EF4-FFF2-40B4-BE49-F238E27FC236}">
                    <a16:creationId xmlns:a16="http://schemas.microsoft.com/office/drawing/2014/main" id="{7E729DEF-3587-F14B-AE03-C52CF3B01624}"/>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6" name="TextBox 140">
                <a:extLst>
                  <a:ext uri="{FF2B5EF4-FFF2-40B4-BE49-F238E27FC236}">
                    <a16:creationId xmlns:a16="http://schemas.microsoft.com/office/drawing/2014/main" id="{DA418C0A-2209-A942-A859-5ECE8083B050}"/>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3" name="Group 141">
              <a:extLst>
                <a:ext uri="{FF2B5EF4-FFF2-40B4-BE49-F238E27FC236}">
                  <a16:creationId xmlns:a16="http://schemas.microsoft.com/office/drawing/2014/main" id="{F1A8927C-3AF4-D742-848C-35E15D25BFB5}"/>
                </a:ext>
              </a:extLst>
            </p:cNvPr>
            <p:cNvGrpSpPr>
              <a:grpSpLocks/>
            </p:cNvGrpSpPr>
            <p:nvPr/>
          </p:nvGrpSpPr>
          <p:grpSpPr bwMode="auto">
            <a:xfrm>
              <a:off x="526096" y="4786855"/>
              <a:ext cx="648422" cy="418253"/>
              <a:chOff x="3053396" y="4304255"/>
              <a:chExt cx="648422" cy="418253"/>
            </a:xfrm>
          </p:grpSpPr>
          <p:sp>
            <p:nvSpPr>
              <p:cNvPr id="53" name="Freeform 84">
                <a:extLst>
                  <a:ext uri="{FF2B5EF4-FFF2-40B4-BE49-F238E27FC236}">
                    <a16:creationId xmlns:a16="http://schemas.microsoft.com/office/drawing/2014/main" id="{E8F8A0DF-7843-7E4A-8EBF-A24CA907C109}"/>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 name="TextBox 143">
                <a:extLst>
                  <a:ext uri="{FF2B5EF4-FFF2-40B4-BE49-F238E27FC236}">
                    <a16:creationId xmlns:a16="http://schemas.microsoft.com/office/drawing/2014/main" id="{D97DC0BC-584A-AC4F-835D-B981DD67CCF7}"/>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4" name="Group 144">
              <a:extLst>
                <a:ext uri="{FF2B5EF4-FFF2-40B4-BE49-F238E27FC236}">
                  <a16:creationId xmlns:a16="http://schemas.microsoft.com/office/drawing/2014/main" id="{937AB14A-1B92-0C4D-9DB7-3A65A35F708F}"/>
                </a:ext>
              </a:extLst>
            </p:cNvPr>
            <p:cNvGrpSpPr>
              <a:grpSpLocks/>
            </p:cNvGrpSpPr>
            <p:nvPr/>
          </p:nvGrpSpPr>
          <p:grpSpPr bwMode="auto">
            <a:xfrm>
              <a:off x="297496" y="4126455"/>
              <a:ext cx="648422" cy="418253"/>
              <a:chOff x="3053396" y="4304255"/>
              <a:chExt cx="648422" cy="418253"/>
            </a:xfrm>
          </p:grpSpPr>
          <p:sp>
            <p:nvSpPr>
              <p:cNvPr id="51" name="Freeform 84">
                <a:extLst>
                  <a:ext uri="{FF2B5EF4-FFF2-40B4-BE49-F238E27FC236}">
                    <a16:creationId xmlns:a16="http://schemas.microsoft.com/office/drawing/2014/main" id="{72BD96B2-8C8B-A34A-A0B1-8A56E080B3EB}"/>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 name="TextBox 146">
                <a:extLst>
                  <a:ext uri="{FF2B5EF4-FFF2-40B4-BE49-F238E27FC236}">
                    <a16:creationId xmlns:a16="http://schemas.microsoft.com/office/drawing/2014/main" id="{2E687D8E-E3CE-F949-BB94-C8F32F433905}"/>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5" name="Group 147">
              <a:extLst>
                <a:ext uri="{FF2B5EF4-FFF2-40B4-BE49-F238E27FC236}">
                  <a16:creationId xmlns:a16="http://schemas.microsoft.com/office/drawing/2014/main" id="{417DAC5F-2573-4743-9127-36524340FED9}"/>
                </a:ext>
              </a:extLst>
            </p:cNvPr>
            <p:cNvGrpSpPr>
              <a:grpSpLocks/>
            </p:cNvGrpSpPr>
            <p:nvPr/>
          </p:nvGrpSpPr>
          <p:grpSpPr bwMode="auto">
            <a:xfrm>
              <a:off x="6787196" y="2983455"/>
              <a:ext cx="648422" cy="418253"/>
              <a:chOff x="3053396" y="4304255"/>
              <a:chExt cx="648422" cy="418253"/>
            </a:xfrm>
          </p:grpSpPr>
          <p:sp>
            <p:nvSpPr>
              <p:cNvPr id="49" name="Freeform 84">
                <a:extLst>
                  <a:ext uri="{FF2B5EF4-FFF2-40B4-BE49-F238E27FC236}">
                    <a16:creationId xmlns:a16="http://schemas.microsoft.com/office/drawing/2014/main" id="{E9F7E8C6-F700-614F-9F9F-0A88C85D70E9}"/>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 name="TextBox 149">
                <a:extLst>
                  <a:ext uri="{FF2B5EF4-FFF2-40B4-BE49-F238E27FC236}">
                    <a16:creationId xmlns:a16="http://schemas.microsoft.com/office/drawing/2014/main" id="{59E18F13-5C5C-4049-B258-FAF65F9B26BA}"/>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6" name="Group 150">
              <a:extLst>
                <a:ext uri="{FF2B5EF4-FFF2-40B4-BE49-F238E27FC236}">
                  <a16:creationId xmlns:a16="http://schemas.microsoft.com/office/drawing/2014/main" id="{B1724044-B1C6-934B-8868-30D0FD03826E}"/>
                </a:ext>
              </a:extLst>
            </p:cNvPr>
            <p:cNvGrpSpPr>
              <a:grpSpLocks/>
            </p:cNvGrpSpPr>
            <p:nvPr/>
          </p:nvGrpSpPr>
          <p:grpSpPr bwMode="auto">
            <a:xfrm>
              <a:off x="3129596" y="2056355"/>
              <a:ext cx="648422" cy="418253"/>
              <a:chOff x="3053396" y="4304255"/>
              <a:chExt cx="648422" cy="418253"/>
            </a:xfrm>
          </p:grpSpPr>
          <p:sp>
            <p:nvSpPr>
              <p:cNvPr id="47" name="Freeform 84">
                <a:extLst>
                  <a:ext uri="{FF2B5EF4-FFF2-40B4-BE49-F238E27FC236}">
                    <a16:creationId xmlns:a16="http://schemas.microsoft.com/office/drawing/2014/main" id="{44CA58B7-16C9-C241-8F79-C6964EA2BAE7}"/>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 name="TextBox 152">
                <a:extLst>
                  <a:ext uri="{FF2B5EF4-FFF2-40B4-BE49-F238E27FC236}">
                    <a16:creationId xmlns:a16="http://schemas.microsoft.com/office/drawing/2014/main" id="{766583C3-B9DB-094A-A09E-A4BC2FBDE890}"/>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7" name="Group 153">
              <a:extLst>
                <a:ext uri="{FF2B5EF4-FFF2-40B4-BE49-F238E27FC236}">
                  <a16:creationId xmlns:a16="http://schemas.microsoft.com/office/drawing/2014/main" id="{D3F39309-4CCA-1346-A4B3-93C528C3A3F3}"/>
                </a:ext>
              </a:extLst>
            </p:cNvPr>
            <p:cNvGrpSpPr>
              <a:grpSpLocks/>
            </p:cNvGrpSpPr>
            <p:nvPr/>
          </p:nvGrpSpPr>
          <p:grpSpPr bwMode="auto">
            <a:xfrm>
              <a:off x="754696" y="2704055"/>
              <a:ext cx="648422" cy="418253"/>
              <a:chOff x="3053396" y="4304255"/>
              <a:chExt cx="648422" cy="418253"/>
            </a:xfrm>
          </p:grpSpPr>
          <p:sp>
            <p:nvSpPr>
              <p:cNvPr id="45" name="Freeform 84">
                <a:extLst>
                  <a:ext uri="{FF2B5EF4-FFF2-40B4-BE49-F238E27FC236}">
                    <a16:creationId xmlns:a16="http://schemas.microsoft.com/office/drawing/2014/main" id="{07DE4F60-83A5-0341-A9C1-1548C4278E2E}"/>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TextBox 155">
                <a:extLst>
                  <a:ext uri="{FF2B5EF4-FFF2-40B4-BE49-F238E27FC236}">
                    <a16:creationId xmlns:a16="http://schemas.microsoft.com/office/drawing/2014/main" id="{661C5E06-AA77-3D42-A208-2104FCC9BB39}"/>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8" name="Group 156">
              <a:extLst>
                <a:ext uri="{FF2B5EF4-FFF2-40B4-BE49-F238E27FC236}">
                  <a16:creationId xmlns:a16="http://schemas.microsoft.com/office/drawing/2014/main" id="{DE67CACE-BA9C-4F49-9CCC-2A95DDABF7BC}"/>
                </a:ext>
              </a:extLst>
            </p:cNvPr>
            <p:cNvGrpSpPr>
              <a:grpSpLocks/>
            </p:cNvGrpSpPr>
            <p:nvPr/>
          </p:nvGrpSpPr>
          <p:grpSpPr bwMode="auto">
            <a:xfrm>
              <a:off x="4043996" y="2030955"/>
              <a:ext cx="648422" cy="418253"/>
              <a:chOff x="3053396" y="4304255"/>
              <a:chExt cx="648422" cy="418253"/>
            </a:xfrm>
          </p:grpSpPr>
          <p:sp>
            <p:nvSpPr>
              <p:cNvPr id="43" name="Freeform 84">
                <a:extLst>
                  <a:ext uri="{FF2B5EF4-FFF2-40B4-BE49-F238E27FC236}">
                    <a16:creationId xmlns:a16="http://schemas.microsoft.com/office/drawing/2014/main" id="{8AD1749B-4C4E-DE45-96BC-98F1585D4D9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TextBox 158">
                <a:extLst>
                  <a:ext uri="{FF2B5EF4-FFF2-40B4-BE49-F238E27FC236}">
                    <a16:creationId xmlns:a16="http://schemas.microsoft.com/office/drawing/2014/main" id="{0ADF884B-3F6F-8145-B641-9A429A34A181}"/>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9" name="Group 160">
              <a:extLst>
                <a:ext uri="{FF2B5EF4-FFF2-40B4-BE49-F238E27FC236}">
                  <a16:creationId xmlns:a16="http://schemas.microsoft.com/office/drawing/2014/main" id="{CF0A8E3D-09B1-214E-99FD-B5570442C39E}"/>
                </a:ext>
              </a:extLst>
            </p:cNvPr>
            <p:cNvGrpSpPr>
              <a:grpSpLocks/>
            </p:cNvGrpSpPr>
            <p:nvPr/>
          </p:nvGrpSpPr>
          <p:grpSpPr bwMode="auto">
            <a:xfrm>
              <a:off x="7104696" y="5663155"/>
              <a:ext cx="648422" cy="418253"/>
              <a:chOff x="3053396" y="4304255"/>
              <a:chExt cx="648422" cy="418253"/>
            </a:xfrm>
          </p:grpSpPr>
          <p:sp>
            <p:nvSpPr>
              <p:cNvPr id="41" name="Freeform 84">
                <a:extLst>
                  <a:ext uri="{FF2B5EF4-FFF2-40B4-BE49-F238E27FC236}">
                    <a16:creationId xmlns:a16="http://schemas.microsoft.com/office/drawing/2014/main" id="{EDDB4269-F7AA-7240-B093-B37270418A64}"/>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TextBox 162">
                <a:extLst>
                  <a:ext uri="{FF2B5EF4-FFF2-40B4-BE49-F238E27FC236}">
                    <a16:creationId xmlns:a16="http://schemas.microsoft.com/office/drawing/2014/main" id="{0403D7D4-9E2C-F94E-924D-8574777C74EB}"/>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20" name="Group 163">
              <a:extLst>
                <a:ext uri="{FF2B5EF4-FFF2-40B4-BE49-F238E27FC236}">
                  <a16:creationId xmlns:a16="http://schemas.microsoft.com/office/drawing/2014/main" id="{4FD3E459-AF79-0B45-B5D3-3CA1740A2701}"/>
                </a:ext>
              </a:extLst>
            </p:cNvPr>
            <p:cNvGrpSpPr>
              <a:grpSpLocks/>
            </p:cNvGrpSpPr>
            <p:nvPr/>
          </p:nvGrpSpPr>
          <p:grpSpPr bwMode="auto">
            <a:xfrm>
              <a:off x="7942896" y="5015455"/>
              <a:ext cx="648422" cy="418253"/>
              <a:chOff x="3053396" y="4304255"/>
              <a:chExt cx="648422" cy="418253"/>
            </a:xfrm>
          </p:grpSpPr>
          <p:sp>
            <p:nvSpPr>
              <p:cNvPr id="39" name="Freeform 84">
                <a:extLst>
                  <a:ext uri="{FF2B5EF4-FFF2-40B4-BE49-F238E27FC236}">
                    <a16:creationId xmlns:a16="http://schemas.microsoft.com/office/drawing/2014/main" id="{3CAEF347-FE90-E949-A631-0171A060E054}"/>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TextBox 165">
                <a:extLst>
                  <a:ext uri="{FF2B5EF4-FFF2-40B4-BE49-F238E27FC236}">
                    <a16:creationId xmlns:a16="http://schemas.microsoft.com/office/drawing/2014/main" id="{0B914A90-A394-6F45-B155-CCE12CEFEC5E}"/>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21" name="Group 166">
              <a:extLst>
                <a:ext uri="{FF2B5EF4-FFF2-40B4-BE49-F238E27FC236}">
                  <a16:creationId xmlns:a16="http://schemas.microsoft.com/office/drawing/2014/main" id="{5FECB796-EB1A-6941-942C-2C77B9305400}"/>
                </a:ext>
              </a:extLst>
            </p:cNvPr>
            <p:cNvGrpSpPr>
              <a:grpSpLocks/>
            </p:cNvGrpSpPr>
            <p:nvPr/>
          </p:nvGrpSpPr>
          <p:grpSpPr bwMode="auto">
            <a:xfrm>
              <a:off x="7714296" y="4101055"/>
              <a:ext cx="648422" cy="418253"/>
              <a:chOff x="3053396" y="4304255"/>
              <a:chExt cx="648422" cy="418253"/>
            </a:xfrm>
          </p:grpSpPr>
          <p:sp>
            <p:nvSpPr>
              <p:cNvPr id="37" name="Freeform 84">
                <a:extLst>
                  <a:ext uri="{FF2B5EF4-FFF2-40B4-BE49-F238E27FC236}">
                    <a16:creationId xmlns:a16="http://schemas.microsoft.com/office/drawing/2014/main" id="{583D705A-27D6-7742-A076-4DD3D0002E48}"/>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TextBox 168">
                <a:extLst>
                  <a:ext uri="{FF2B5EF4-FFF2-40B4-BE49-F238E27FC236}">
                    <a16:creationId xmlns:a16="http://schemas.microsoft.com/office/drawing/2014/main" id="{B52DEC78-1030-A54E-8A0F-BCB9B6D6B0BA}"/>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22" name="Group 169">
              <a:extLst>
                <a:ext uri="{FF2B5EF4-FFF2-40B4-BE49-F238E27FC236}">
                  <a16:creationId xmlns:a16="http://schemas.microsoft.com/office/drawing/2014/main" id="{188C2074-F159-A84A-BA68-5AB5304751BC}"/>
                </a:ext>
              </a:extLst>
            </p:cNvPr>
            <p:cNvGrpSpPr>
              <a:grpSpLocks/>
            </p:cNvGrpSpPr>
            <p:nvPr/>
          </p:nvGrpSpPr>
          <p:grpSpPr bwMode="auto">
            <a:xfrm>
              <a:off x="4869496" y="5904455"/>
              <a:ext cx="648422" cy="418253"/>
              <a:chOff x="3053396" y="4304255"/>
              <a:chExt cx="648422" cy="418253"/>
            </a:xfrm>
          </p:grpSpPr>
          <p:sp>
            <p:nvSpPr>
              <p:cNvPr id="35" name="Freeform 84">
                <a:extLst>
                  <a:ext uri="{FF2B5EF4-FFF2-40B4-BE49-F238E27FC236}">
                    <a16:creationId xmlns:a16="http://schemas.microsoft.com/office/drawing/2014/main" id="{BDC6D0EF-413A-9E4D-9647-D0D2FE4442C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TextBox 171">
                <a:extLst>
                  <a:ext uri="{FF2B5EF4-FFF2-40B4-BE49-F238E27FC236}">
                    <a16:creationId xmlns:a16="http://schemas.microsoft.com/office/drawing/2014/main" id="{FE5336A0-2A38-3C4B-B598-A66CCCFD5709}"/>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23" name="Group 172">
              <a:extLst>
                <a:ext uri="{FF2B5EF4-FFF2-40B4-BE49-F238E27FC236}">
                  <a16:creationId xmlns:a16="http://schemas.microsoft.com/office/drawing/2014/main" id="{7C2A35D0-56CA-3641-A6F1-6B3B15ECC563}"/>
                </a:ext>
              </a:extLst>
            </p:cNvPr>
            <p:cNvGrpSpPr>
              <a:grpSpLocks/>
            </p:cNvGrpSpPr>
            <p:nvPr/>
          </p:nvGrpSpPr>
          <p:grpSpPr bwMode="auto">
            <a:xfrm>
              <a:off x="3955096" y="6044155"/>
              <a:ext cx="648422" cy="418253"/>
              <a:chOff x="3053396" y="4304255"/>
              <a:chExt cx="648422" cy="418253"/>
            </a:xfrm>
          </p:grpSpPr>
          <p:sp>
            <p:nvSpPr>
              <p:cNvPr id="33" name="Freeform 84">
                <a:extLst>
                  <a:ext uri="{FF2B5EF4-FFF2-40B4-BE49-F238E27FC236}">
                    <a16:creationId xmlns:a16="http://schemas.microsoft.com/office/drawing/2014/main" id="{8AAD2739-378D-9246-AF78-87DAEF7F2F23}"/>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174">
                <a:extLst>
                  <a:ext uri="{FF2B5EF4-FFF2-40B4-BE49-F238E27FC236}">
                    <a16:creationId xmlns:a16="http://schemas.microsoft.com/office/drawing/2014/main" id="{E7F13F8B-3A00-D34F-9D41-965BF84584A7}"/>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24" name="Group 175">
              <a:extLst>
                <a:ext uri="{FF2B5EF4-FFF2-40B4-BE49-F238E27FC236}">
                  <a16:creationId xmlns:a16="http://schemas.microsoft.com/office/drawing/2014/main" id="{134DD520-7978-5747-B557-6216C572DFE6}"/>
                </a:ext>
              </a:extLst>
            </p:cNvPr>
            <p:cNvGrpSpPr>
              <a:grpSpLocks/>
            </p:cNvGrpSpPr>
            <p:nvPr/>
          </p:nvGrpSpPr>
          <p:grpSpPr bwMode="auto">
            <a:xfrm>
              <a:off x="2735896" y="5891755"/>
              <a:ext cx="648422" cy="418253"/>
              <a:chOff x="3053396" y="4304255"/>
              <a:chExt cx="648422" cy="418253"/>
            </a:xfrm>
          </p:grpSpPr>
          <p:sp>
            <p:nvSpPr>
              <p:cNvPr id="31" name="Freeform 84">
                <a:extLst>
                  <a:ext uri="{FF2B5EF4-FFF2-40B4-BE49-F238E27FC236}">
                    <a16:creationId xmlns:a16="http://schemas.microsoft.com/office/drawing/2014/main" id="{C577F5FD-5D66-CF43-8149-2A5429C8940A}"/>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TextBox 177">
                <a:extLst>
                  <a:ext uri="{FF2B5EF4-FFF2-40B4-BE49-F238E27FC236}">
                    <a16:creationId xmlns:a16="http://schemas.microsoft.com/office/drawing/2014/main" id="{AA8FB1A9-24AA-6944-82EC-BE9D926267BD}"/>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sp>
          <p:nvSpPr>
            <p:cNvPr id="25" name="TextBox 4">
              <a:extLst>
                <a:ext uri="{FF2B5EF4-FFF2-40B4-BE49-F238E27FC236}">
                  <a16:creationId xmlns:a16="http://schemas.microsoft.com/office/drawing/2014/main" id="{4EBE302E-6B07-964E-B474-2379BF38E56E}"/>
                </a:ext>
              </a:extLst>
            </p:cNvPr>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26" name="TextBox 179">
              <a:extLst>
                <a:ext uri="{FF2B5EF4-FFF2-40B4-BE49-F238E27FC236}">
                  <a16:creationId xmlns:a16="http://schemas.microsoft.com/office/drawing/2014/main" id="{5687370B-669A-6440-92DE-16AFFBA3FBDE}"/>
                </a:ext>
              </a:extLst>
            </p:cNvPr>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27" name="TextBox 180">
              <a:extLst>
                <a:ext uri="{FF2B5EF4-FFF2-40B4-BE49-F238E27FC236}">
                  <a16:creationId xmlns:a16="http://schemas.microsoft.com/office/drawing/2014/main" id="{DDCB7942-CF63-0E41-965D-4990C91E38C2}"/>
                </a:ext>
              </a:extLst>
            </p:cNvPr>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28" name="TextBox 181">
              <a:extLst>
                <a:ext uri="{FF2B5EF4-FFF2-40B4-BE49-F238E27FC236}">
                  <a16:creationId xmlns:a16="http://schemas.microsoft.com/office/drawing/2014/main" id="{14DD3F3C-E274-2D4E-83D9-E679452E9927}"/>
                </a:ext>
              </a:extLst>
            </p:cNvPr>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29" name="TextBox 182">
              <a:extLst>
                <a:ext uri="{FF2B5EF4-FFF2-40B4-BE49-F238E27FC236}">
                  <a16:creationId xmlns:a16="http://schemas.microsoft.com/office/drawing/2014/main" id="{99FAE186-77C6-3F42-AB05-E0FF7C6CB0A1}"/>
                </a:ext>
              </a:extLst>
            </p:cNvPr>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30" name="TextBox 183">
              <a:extLst>
                <a:ext uri="{FF2B5EF4-FFF2-40B4-BE49-F238E27FC236}">
                  <a16:creationId xmlns:a16="http://schemas.microsoft.com/office/drawing/2014/main" id="{1CE3A2E2-820D-D645-BBA3-0C3089DE6461}"/>
                </a:ext>
              </a:extLst>
            </p:cNvPr>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grpSp>
      <p:sp>
        <p:nvSpPr>
          <p:cNvPr id="63" name="Slide Number Placeholder 5">
            <a:extLst>
              <a:ext uri="{FF2B5EF4-FFF2-40B4-BE49-F238E27FC236}">
                <a16:creationId xmlns:a16="http://schemas.microsoft.com/office/drawing/2014/main" id="{0D9FF767-60E9-2540-B227-5916082CDAFE}"/>
              </a:ext>
            </a:extLst>
          </p:cNvPr>
          <p:cNvSpPr>
            <a:spLocks noGrp="1"/>
          </p:cNvSpPr>
          <p:nvPr>
            <p:ph type="sldNum" sz="quarter" idx="4"/>
          </p:nvPr>
        </p:nvSpPr>
        <p:spPr>
          <a:xfrm>
            <a:off x="9219616" y="6443089"/>
            <a:ext cx="2743200" cy="365125"/>
          </a:xfrm>
        </p:spPr>
        <p:txBody>
          <a:bodyPr/>
          <a:lstStyle/>
          <a:p>
            <a:r>
              <a:rPr lang="en-US" dirty="0"/>
              <a:t>Introduction: 1-</a:t>
            </a:r>
            <a:fld id="{C4204591-24BD-A542-B9D5-F8D8A88D2FEE}" type="slidenum">
              <a:rPr lang="en-US" smtClean="0"/>
              <a:pPr/>
              <a:t>16</a:t>
            </a:fld>
            <a:endParaRPr lang="en-US" dirty="0"/>
          </a:p>
        </p:txBody>
      </p:sp>
    </p:spTree>
    <p:extLst>
      <p:ext uri="{BB962C8B-B14F-4D97-AF65-F5344CB8AC3E}">
        <p14:creationId xmlns:p14="http://schemas.microsoft.com/office/powerpoint/2010/main" val="13196506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Group 25">
            <a:extLst>
              <a:ext uri="{FF2B5EF4-FFF2-40B4-BE49-F238E27FC236}">
                <a16:creationId xmlns:a16="http://schemas.microsoft.com/office/drawing/2014/main" id="{2855AE7B-0E8C-A246-875F-1E8B1C71FEE0}"/>
              </a:ext>
            </a:extLst>
          </p:cNvPr>
          <p:cNvGrpSpPr>
            <a:grpSpLocks/>
          </p:cNvGrpSpPr>
          <p:nvPr/>
        </p:nvGrpSpPr>
        <p:grpSpPr bwMode="auto">
          <a:xfrm>
            <a:off x="2182850" y="2360613"/>
            <a:ext cx="7361238" cy="3768725"/>
            <a:chOff x="888125" y="2295063"/>
            <a:chExt cx="7361771" cy="3769689"/>
          </a:xfrm>
        </p:grpSpPr>
        <p:cxnSp>
          <p:nvCxnSpPr>
            <p:cNvPr id="96" name="Straight Connector 7">
              <a:extLst>
                <a:ext uri="{FF2B5EF4-FFF2-40B4-BE49-F238E27FC236}">
                  <a16:creationId xmlns:a16="http://schemas.microsoft.com/office/drawing/2014/main" id="{653D63CC-AACD-4343-B543-C3F3E19D2E89}"/>
                </a:ext>
              </a:extLst>
            </p:cNvPr>
            <p:cNvCxnSpPr>
              <a:cxnSpLocks noChangeShapeType="1"/>
            </p:cNvCxnSpPr>
            <p:nvPr/>
          </p:nvCxnSpPr>
          <p:spPr bwMode="auto">
            <a:xfrm flipV="1">
              <a:off x="1661409" y="2570969"/>
              <a:ext cx="577293" cy="28026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7" name="Straight Connector 188">
              <a:extLst>
                <a:ext uri="{FF2B5EF4-FFF2-40B4-BE49-F238E27FC236}">
                  <a16:creationId xmlns:a16="http://schemas.microsoft.com/office/drawing/2014/main" id="{B3506920-4C7F-A64F-B057-5B549EC24575}"/>
                </a:ext>
              </a:extLst>
            </p:cNvPr>
            <p:cNvCxnSpPr>
              <a:cxnSpLocks noChangeShapeType="1"/>
            </p:cNvCxnSpPr>
            <p:nvPr/>
          </p:nvCxnSpPr>
          <p:spPr bwMode="auto">
            <a:xfrm flipH="1" flipV="1">
              <a:off x="1509155" y="3032403"/>
              <a:ext cx="171469" cy="23271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8" name="Straight Connector 190">
              <a:extLst>
                <a:ext uri="{FF2B5EF4-FFF2-40B4-BE49-F238E27FC236}">
                  <a16:creationId xmlns:a16="http://schemas.microsoft.com/office/drawing/2014/main" id="{6002264B-B6B6-C643-B7C2-C03D0F068097}"/>
                </a:ext>
              </a:extLst>
            </p:cNvPr>
            <p:cNvCxnSpPr>
              <a:cxnSpLocks noChangeShapeType="1"/>
            </p:cNvCxnSpPr>
            <p:nvPr/>
          </p:nvCxnSpPr>
          <p:spPr bwMode="auto">
            <a:xfrm flipH="1" flipV="1">
              <a:off x="1185287" y="3451504"/>
              <a:ext cx="495337" cy="19080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9" name="Straight Connector 192">
              <a:extLst>
                <a:ext uri="{FF2B5EF4-FFF2-40B4-BE49-F238E27FC236}">
                  <a16:creationId xmlns:a16="http://schemas.microsoft.com/office/drawing/2014/main" id="{05D6B89E-46AD-0447-A5AB-88A2E218331F}"/>
                </a:ext>
              </a:extLst>
            </p:cNvPr>
            <p:cNvCxnSpPr>
              <a:cxnSpLocks noChangeShapeType="1"/>
            </p:cNvCxnSpPr>
            <p:nvPr/>
          </p:nvCxnSpPr>
          <p:spPr bwMode="auto">
            <a:xfrm flipH="1" flipV="1">
              <a:off x="1181567" y="4298698"/>
              <a:ext cx="499057" cy="10608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0" name="Straight Connector 195">
              <a:extLst>
                <a:ext uri="{FF2B5EF4-FFF2-40B4-BE49-F238E27FC236}">
                  <a16:creationId xmlns:a16="http://schemas.microsoft.com/office/drawing/2014/main" id="{FD9BA8A5-08DC-B94C-B233-92658DFEA7D2}"/>
                </a:ext>
              </a:extLst>
            </p:cNvPr>
            <p:cNvCxnSpPr>
              <a:cxnSpLocks noChangeShapeType="1"/>
            </p:cNvCxnSpPr>
            <p:nvPr/>
          </p:nvCxnSpPr>
          <p:spPr bwMode="auto">
            <a:xfrm flipH="1" flipV="1">
              <a:off x="1386886" y="4980292"/>
              <a:ext cx="293738" cy="37923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1" name="Straight Connector 197">
              <a:extLst>
                <a:ext uri="{FF2B5EF4-FFF2-40B4-BE49-F238E27FC236}">
                  <a16:creationId xmlns:a16="http://schemas.microsoft.com/office/drawing/2014/main" id="{462B970E-F1C1-BA45-A384-3A083B87243C}"/>
                </a:ext>
              </a:extLst>
            </p:cNvPr>
            <p:cNvCxnSpPr>
              <a:cxnSpLocks noChangeShapeType="1"/>
            </p:cNvCxnSpPr>
            <p:nvPr/>
          </p:nvCxnSpPr>
          <p:spPr bwMode="auto">
            <a:xfrm flipH="1" flipV="1">
              <a:off x="1661409" y="5373637"/>
              <a:ext cx="1526432" cy="5930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2" name="Straight Connector 199">
              <a:extLst>
                <a:ext uri="{FF2B5EF4-FFF2-40B4-BE49-F238E27FC236}">
                  <a16:creationId xmlns:a16="http://schemas.microsoft.com/office/drawing/2014/main" id="{962BEB4A-1CD6-D74C-91D0-F0DD0624E044}"/>
                </a:ext>
              </a:extLst>
            </p:cNvPr>
            <p:cNvCxnSpPr>
              <a:cxnSpLocks noChangeShapeType="1"/>
            </p:cNvCxnSpPr>
            <p:nvPr/>
          </p:nvCxnSpPr>
          <p:spPr bwMode="auto">
            <a:xfrm flipH="1" flipV="1">
              <a:off x="1680624" y="5359527"/>
              <a:ext cx="2723702" cy="7030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3" name="Straight Connector 201">
              <a:extLst>
                <a:ext uri="{FF2B5EF4-FFF2-40B4-BE49-F238E27FC236}">
                  <a16:creationId xmlns:a16="http://schemas.microsoft.com/office/drawing/2014/main" id="{BC671380-5938-2E42-8967-F109E9E7FFB3}"/>
                </a:ext>
              </a:extLst>
            </p:cNvPr>
            <p:cNvCxnSpPr>
              <a:cxnSpLocks noChangeShapeType="1"/>
            </p:cNvCxnSpPr>
            <p:nvPr/>
          </p:nvCxnSpPr>
          <p:spPr bwMode="auto">
            <a:xfrm flipH="1" flipV="1">
              <a:off x="1680624" y="5359527"/>
              <a:ext cx="3605885" cy="6190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4" name="Straight Connector 203">
              <a:extLst>
                <a:ext uri="{FF2B5EF4-FFF2-40B4-BE49-F238E27FC236}">
                  <a16:creationId xmlns:a16="http://schemas.microsoft.com/office/drawing/2014/main" id="{C52200FA-90E5-A240-96B1-B50FD5169C3B}"/>
                </a:ext>
              </a:extLst>
            </p:cNvPr>
            <p:cNvCxnSpPr>
              <a:cxnSpLocks noChangeShapeType="1"/>
            </p:cNvCxnSpPr>
            <p:nvPr/>
          </p:nvCxnSpPr>
          <p:spPr bwMode="auto">
            <a:xfrm flipH="1">
              <a:off x="1680624" y="5184745"/>
              <a:ext cx="6569272" cy="1747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5" name="Straight Connector 204">
              <a:extLst>
                <a:ext uri="{FF2B5EF4-FFF2-40B4-BE49-F238E27FC236}">
                  <a16:creationId xmlns:a16="http://schemas.microsoft.com/office/drawing/2014/main" id="{53D111CE-AD32-444C-B066-97A86CA24A9D}"/>
                </a:ext>
              </a:extLst>
            </p:cNvPr>
            <p:cNvCxnSpPr>
              <a:cxnSpLocks noChangeShapeType="1"/>
            </p:cNvCxnSpPr>
            <p:nvPr/>
          </p:nvCxnSpPr>
          <p:spPr bwMode="auto">
            <a:xfrm flipH="1" flipV="1">
              <a:off x="1680624" y="5359527"/>
              <a:ext cx="5742435" cy="4867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6" name="Straight Connector 207">
              <a:extLst>
                <a:ext uri="{FF2B5EF4-FFF2-40B4-BE49-F238E27FC236}">
                  <a16:creationId xmlns:a16="http://schemas.microsoft.com/office/drawing/2014/main" id="{500BF630-9137-1045-949A-B0B2D2A69012}"/>
                </a:ext>
              </a:extLst>
            </p:cNvPr>
            <p:cNvCxnSpPr>
              <a:cxnSpLocks noChangeShapeType="1"/>
            </p:cNvCxnSpPr>
            <p:nvPr/>
          </p:nvCxnSpPr>
          <p:spPr bwMode="auto">
            <a:xfrm flipH="1">
              <a:off x="1680624" y="4311835"/>
              <a:ext cx="6338019" cy="10476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7" name="Straight Connector 209">
              <a:extLst>
                <a:ext uri="{FF2B5EF4-FFF2-40B4-BE49-F238E27FC236}">
                  <a16:creationId xmlns:a16="http://schemas.microsoft.com/office/drawing/2014/main" id="{21B5B2A9-53D8-E747-91BA-3D00363CDAF1}"/>
                </a:ext>
              </a:extLst>
            </p:cNvPr>
            <p:cNvCxnSpPr>
              <a:cxnSpLocks noChangeShapeType="1"/>
            </p:cNvCxnSpPr>
            <p:nvPr/>
          </p:nvCxnSpPr>
          <p:spPr bwMode="auto">
            <a:xfrm flipH="1">
              <a:off x="1680624" y="3273553"/>
              <a:ext cx="5749312" cy="20859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8" name="Straight Connector 211">
              <a:extLst>
                <a:ext uri="{FF2B5EF4-FFF2-40B4-BE49-F238E27FC236}">
                  <a16:creationId xmlns:a16="http://schemas.microsoft.com/office/drawing/2014/main" id="{EC19387C-AC75-DF48-B465-3EA66DBDD344}"/>
                </a:ext>
              </a:extLst>
            </p:cNvPr>
            <p:cNvCxnSpPr>
              <a:cxnSpLocks noChangeShapeType="1"/>
            </p:cNvCxnSpPr>
            <p:nvPr/>
          </p:nvCxnSpPr>
          <p:spPr bwMode="auto">
            <a:xfrm flipH="1">
              <a:off x="1680624" y="2784308"/>
              <a:ext cx="4942318" cy="25752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9" name="Straight Connector 213">
              <a:extLst>
                <a:ext uri="{FF2B5EF4-FFF2-40B4-BE49-F238E27FC236}">
                  <a16:creationId xmlns:a16="http://schemas.microsoft.com/office/drawing/2014/main" id="{58A4B33A-CADE-9945-9C1A-5FAD8C5A8B3F}"/>
                </a:ext>
              </a:extLst>
            </p:cNvPr>
            <p:cNvCxnSpPr>
              <a:cxnSpLocks noChangeShapeType="1"/>
            </p:cNvCxnSpPr>
            <p:nvPr/>
          </p:nvCxnSpPr>
          <p:spPr bwMode="auto">
            <a:xfrm flipH="1">
              <a:off x="1680624" y="2295063"/>
              <a:ext cx="2971398" cy="30644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10" name="Straight Connector 215">
              <a:extLst>
                <a:ext uri="{FF2B5EF4-FFF2-40B4-BE49-F238E27FC236}">
                  <a16:creationId xmlns:a16="http://schemas.microsoft.com/office/drawing/2014/main" id="{DD919E7C-901C-8248-B5AD-8C5EFD0D621C}"/>
                </a:ext>
              </a:extLst>
            </p:cNvPr>
            <p:cNvCxnSpPr>
              <a:cxnSpLocks noChangeShapeType="1"/>
            </p:cNvCxnSpPr>
            <p:nvPr/>
          </p:nvCxnSpPr>
          <p:spPr bwMode="auto">
            <a:xfrm flipH="1">
              <a:off x="1680624" y="2295321"/>
              <a:ext cx="2025496" cy="30642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11" name="TextBox 24">
              <a:extLst>
                <a:ext uri="{FF2B5EF4-FFF2-40B4-BE49-F238E27FC236}">
                  <a16:creationId xmlns:a16="http://schemas.microsoft.com/office/drawing/2014/main" id="{50FBE992-0261-D24C-89CA-C21BABB65207}"/>
                </a:ext>
              </a:extLst>
            </p:cNvPr>
            <p:cNvSpPr txBox="1">
              <a:spLocks noChangeArrowheads="1"/>
            </p:cNvSpPr>
            <p:nvPr/>
          </p:nvSpPr>
          <p:spPr bwMode="auto">
            <a:xfrm rot="5710989">
              <a:off x="859913" y="4114468"/>
              <a:ext cx="3642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sp>
          <p:nvSpPr>
            <p:cNvPr id="112" name="TextBox 218">
              <a:extLst>
                <a:ext uri="{FF2B5EF4-FFF2-40B4-BE49-F238E27FC236}">
                  <a16:creationId xmlns:a16="http://schemas.microsoft.com/office/drawing/2014/main" id="{9C61B721-0F8A-B442-A321-E83CBCC6C943}"/>
                </a:ext>
              </a:extLst>
            </p:cNvPr>
            <p:cNvSpPr txBox="1">
              <a:spLocks noChangeArrowheads="1"/>
            </p:cNvSpPr>
            <p:nvPr/>
          </p:nvSpPr>
          <p:spPr bwMode="auto">
            <a:xfrm rot="7515077">
              <a:off x="4511491" y="5728762"/>
              <a:ext cx="3642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sp>
          <p:nvSpPr>
            <p:cNvPr id="113" name="TextBox 219">
              <a:extLst>
                <a:ext uri="{FF2B5EF4-FFF2-40B4-BE49-F238E27FC236}">
                  <a16:creationId xmlns:a16="http://schemas.microsoft.com/office/drawing/2014/main" id="{25FAB6B1-9D77-AE40-88F4-05EBAEB1C6A7}"/>
                </a:ext>
              </a:extLst>
            </p:cNvPr>
            <p:cNvSpPr txBox="1">
              <a:spLocks noChangeArrowheads="1"/>
            </p:cNvSpPr>
            <p:nvPr/>
          </p:nvSpPr>
          <p:spPr bwMode="auto">
            <a:xfrm rot="3940343">
              <a:off x="6392354" y="3846211"/>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sp>
          <p:nvSpPr>
            <p:cNvPr id="114" name="TextBox 220">
              <a:extLst>
                <a:ext uri="{FF2B5EF4-FFF2-40B4-BE49-F238E27FC236}">
                  <a16:creationId xmlns:a16="http://schemas.microsoft.com/office/drawing/2014/main" id="{F2BD82DE-F704-D345-A732-31992A8F6F67}"/>
                </a:ext>
              </a:extLst>
            </p:cNvPr>
            <p:cNvSpPr txBox="1">
              <a:spLocks noChangeArrowheads="1"/>
            </p:cNvSpPr>
            <p:nvPr/>
          </p:nvSpPr>
          <p:spPr bwMode="auto">
            <a:xfrm rot="2048420">
              <a:off x="4482993" y="2684685"/>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sp>
          <p:nvSpPr>
            <p:cNvPr id="115" name="TextBox 221">
              <a:extLst>
                <a:ext uri="{FF2B5EF4-FFF2-40B4-BE49-F238E27FC236}">
                  <a16:creationId xmlns:a16="http://schemas.microsoft.com/office/drawing/2014/main" id="{43A18984-5F81-3248-9F3E-E0F858030224}"/>
                </a:ext>
              </a:extLst>
            </p:cNvPr>
            <p:cNvSpPr txBox="1">
              <a:spLocks noChangeArrowheads="1"/>
            </p:cNvSpPr>
            <p:nvPr/>
          </p:nvSpPr>
          <p:spPr bwMode="auto">
            <a:xfrm rot="-316136">
              <a:off x="2189980" y="2687381"/>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grpSp>
      <p:grpSp>
        <p:nvGrpSpPr>
          <p:cNvPr id="79" name="Group 223">
            <a:extLst>
              <a:ext uri="{FF2B5EF4-FFF2-40B4-BE49-F238E27FC236}">
                <a16:creationId xmlns:a16="http://schemas.microsoft.com/office/drawing/2014/main" id="{9C261853-EDB6-EF42-B177-F21531E243AA}"/>
              </a:ext>
            </a:extLst>
          </p:cNvPr>
          <p:cNvGrpSpPr>
            <a:grpSpLocks/>
          </p:cNvGrpSpPr>
          <p:nvPr/>
        </p:nvGrpSpPr>
        <p:grpSpPr bwMode="auto">
          <a:xfrm>
            <a:off x="2375578" y="2337843"/>
            <a:ext cx="7094538" cy="3695700"/>
            <a:chOff x="862570" y="2361120"/>
            <a:chExt cx="7094553" cy="3695520"/>
          </a:xfrm>
        </p:grpSpPr>
        <p:cxnSp>
          <p:nvCxnSpPr>
            <p:cNvPr id="80" name="Straight Connector 224">
              <a:extLst>
                <a:ext uri="{FF2B5EF4-FFF2-40B4-BE49-F238E27FC236}">
                  <a16:creationId xmlns:a16="http://schemas.microsoft.com/office/drawing/2014/main" id="{1C54A5A2-7426-884D-AE73-7FBD26078324}"/>
                </a:ext>
              </a:extLst>
            </p:cNvPr>
            <p:cNvCxnSpPr>
              <a:cxnSpLocks noChangeShapeType="1"/>
            </p:cNvCxnSpPr>
            <p:nvPr/>
          </p:nvCxnSpPr>
          <p:spPr bwMode="auto">
            <a:xfrm flipH="1">
              <a:off x="1446332" y="2897188"/>
              <a:ext cx="4736982" cy="25351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1" name="Straight Connector 225">
              <a:extLst>
                <a:ext uri="{FF2B5EF4-FFF2-40B4-BE49-F238E27FC236}">
                  <a16:creationId xmlns:a16="http://schemas.microsoft.com/office/drawing/2014/main" id="{728AD1FA-6864-E44F-9B9E-CFA36193F14B}"/>
                </a:ext>
              </a:extLst>
            </p:cNvPr>
            <p:cNvCxnSpPr>
              <a:cxnSpLocks noChangeShapeType="1"/>
            </p:cNvCxnSpPr>
            <p:nvPr/>
          </p:nvCxnSpPr>
          <p:spPr bwMode="auto">
            <a:xfrm flipH="1">
              <a:off x="2972043" y="2885760"/>
              <a:ext cx="3213953" cy="30412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2" name="Straight Connector 226">
              <a:extLst>
                <a:ext uri="{FF2B5EF4-FFF2-40B4-BE49-F238E27FC236}">
                  <a16:creationId xmlns:a16="http://schemas.microsoft.com/office/drawing/2014/main" id="{997A6343-AB29-1249-BFBC-C0480474DD20}"/>
                </a:ext>
              </a:extLst>
            </p:cNvPr>
            <p:cNvCxnSpPr>
              <a:cxnSpLocks noChangeShapeType="1"/>
            </p:cNvCxnSpPr>
            <p:nvPr/>
          </p:nvCxnSpPr>
          <p:spPr bwMode="auto">
            <a:xfrm flipH="1">
              <a:off x="4328465" y="2877120"/>
              <a:ext cx="1866171" cy="31795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 name="Straight Connector 227">
              <a:extLst>
                <a:ext uri="{FF2B5EF4-FFF2-40B4-BE49-F238E27FC236}">
                  <a16:creationId xmlns:a16="http://schemas.microsoft.com/office/drawing/2014/main" id="{33566ED1-C96E-6E4E-A360-BB2A7FA72F63}"/>
                </a:ext>
              </a:extLst>
            </p:cNvPr>
            <p:cNvCxnSpPr>
              <a:cxnSpLocks noChangeShapeType="1"/>
            </p:cNvCxnSpPr>
            <p:nvPr/>
          </p:nvCxnSpPr>
          <p:spPr bwMode="auto">
            <a:xfrm flipH="1">
              <a:off x="5270184" y="2877120"/>
              <a:ext cx="915812" cy="30585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4" name="Straight Connector 228">
              <a:extLst>
                <a:ext uri="{FF2B5EF4-FFF2-40B4-BE49-F238E27FC236}">
                  <a16:creationId xmlns:a16="http://schemas.microsoft.com/office/drawing/2014/main" id="{18585745-C71F-DC4C-B961-4F991AC786CE}"/>
                </a:ext>
              </a:extLst>
            </p:cNvPr>
            <p:cNvCxnSpPr>
              <a:cxnSpLocks noChangeShapeType="1"/>
            </p:cNvCxnSpPr>
            <p:nvPr/>
          </p:nvCxnSpPr>
          <p:spPr bwMode="auto">
            <a:xfrm>
              <a:off x="6167438" y="2901156"/>
              <a:ext cx="1141702" cy="2801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 name="Straight Connector 229">
              <a:extLst>
                <a:ext uri="{FF2B5EF4-FFF2-40B4-BE49-F238E27FC236}">
                  <a16:creationId xmlns:a16="http://schemas.microsoft.com/office/drawing/2014/main" id="{E1C90CB4-5542-8741-A858-24D6D8DD05F9}"/>
                </a:ext>
              </a:extLst>
            </p:cNvPr>
            <p:cNvCxnSpPr>
              <a:cxnSpLocks noChangeShapeType="1"/>
            </p:cNvCxnSpPr>
            <p:nvPr/>
          </p:nvCxnSpPr>
          <p:spPr bwMode="auto">
            <a:xfrm>
              <a:off x="6171406" y="2889250"/>
              <a:ext cx="1785717" cy="23552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6" name="Straight Connector 230">
              <a:extLst>
                <a:ext uri="{FF2B5EF4-FFF2-40B4-BE49-F238E27FC236}">
                  <a16:creationId xmlns:a16="http://schemas.microsoft.com/office/drawing/2014/main" id="{450C7DE1-7EF6-B445-98B6-B1219BD28239}"/>
                </a:ext>
              </a:extLst>
            </p:cNvPr>
            <p:cNvCxnSpPr>
              <a:cxnSpLocks noChangeShapeType="1"/>
            </p:cNvCxnSpPr>
            <p:nvPr/>
          </p:nvCxnSpPr>
          <p:spPr bwMode="auto">
            <a:xfrm>
              <a:off x="6179344" y="2881313"/>
              <a:ext cx="1587707" cy="13868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 name="Straight Connector 231">
              <a:extLst>
                <a:ext uri="{FF2B5EF4-FFF2-40B4-BE49-F238E27FC236}">
                  <a16:creationId xmlns:a16="http://schemas.microsoft.com/office/drawing/2014/main" id="{DE977FE3-D7B7-1741-BFB6-043D829040FE}"/>
                </a:ext>
              </a:extLst>
            </p:cNvPr>
            <p:cNvCxnSpPr>
              <a:cxnSpLocks noChangeShapeType="1"/>
            </p:cNvCxnSpPr>
            <p:nvPr/>
          </p:nvCxnSpPr>
          <p:spPr bwMode="auto">
            <a:xfrm>
              <a:off x="6179344" y="2897188"/>
              <a:ext cx="602786" cy="2909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8" name="Straight Connector 232">
              <a:extLst>
                <a:ext uri="{FF2B5EF4-FFF2-40B4-BE49-F238E27FC236}">
                  <a16:creationId xmlns:a16="http://schemas.microsoft.com/office/drawing/2014/main" id="{4B58FEB3-D3BD-5849-A8F4-437A3602EE98}"/>
                </a:ext>
              </a:extLst>
            </p:cNvPr>
            <p:cNvCxnSpPr>
              <a:cxnSpLocks noChangeShapeType="1"/>
            </p:cNvCxnSpPr>
            <p:nvPr/>
          </p:nvCxnSpPr>
          <p:spPr bwMode="auto">
            <a:xfrm>
              <a:off x="4584546" y="2364240"/>
              <a:ext cx="1558252" cy="5128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9" name="Straight Connector 233">
              <a:extLst>
                <a:ext uri="{FF2B5EF4-FFF2-40B4-BE49-F238E27FC236}">
                  <a16:creationId xmlns:a16="http://schemas.microsoft.com/office/drawing/2014/main" id="{550D2902-009B-274F-A3B6-F539B45F5158}"/>
                </a:ext>
              </a:extLst>
            </p:cNvPr>
            <p:cNvCxnSpPr>
              <a:cxnSpLocks noChangeShapeType="1"/>
            </p:cNvCxnSpPr>
            <p:nvPr/>
          </p:nvCxnSpPr>
          <p:spPr bwMode="auto">
            <a:xfrm>
              <a:off x="3691549" y="2361120"/>
              <a:ext cx="2485808" cy="5332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 name="Straight Connector 234">
              <a:extLst>
                <a:ext uri="{FF2B5EF4-FFF2-40B4-BE49-F238E27FC236}">
                  <a16:creationId xmlns:a16="http://schemas.microsoft.com/office/drawing/2014/main" id="{FD7C2B42-FD55-4042-B06E-A299136D28B7}"/>
                </a:ext>
              </a:extLst>
            </p:cNvPr>
            <p:cNvCxnSpPr>
              <a:cxnSpLocks noChangeShapeType="1"/>
            </p:cNvCxnSpPr>
            <p:nvPr/>
          </p:nvCxnSpPr>
          <p:spPr bwMode="auto">
            <a:xfrm>
              <a:off x="2081460" y="2548080"/>
              <a:ext cx="4078617" cy="3376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1" name="Straight Connector 235">
              <a:extLst>
                <a:ext uri="{FF2B5EF4-FFF2-40B4-BE49-F238E27FC236}">
                  <a16:creationId xmlns:a16="http://schemas.microsoft.com/office/drawing/2014/main" id="{DED54489-A2E8-AD4A-AF75-C4C8C3E888A4}"/>
                </a:ext>
              </a:extLst>
            </p:cNvPr>
            <p:cNvCxnSpPr>
              <a:cxnSpLocks noChangeShapeType="1"/>
            </p:cNvCxnSpPr>
            <p:nvPr/>
          </p:nvCxnSpPr>
          <p:spPr bwMode="auto">
            <a:xfrm flipV="1">
              <a:off x="1309418" y="2903040"/>
              <a:ext cx="4842020" cy="30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2" name="Straight Connector 236">
              <a:extLst>
                <a:ext uri="{FF2B5EF4-FFF2-40B4-BE49-F238E27FC236}">
                  <a16:creationId xmlns:a16="http://schemas.microsoft.com/office/drawing/2014/main" id="{EF0B5639-D872-6A46-A6D6-2CDC7F23892C}"/>
                </a:ext>
              </a:extLst>
            </p:cNvPr>
            <p:cNvCxnSpPr>
              <a:cxnSpLocks noChangeShapeType="1"/>
            </p:cNvCxnSpPr>
            <p:nvPr/>
          </p:nvCxnSpPr>
          <p:spPr bwMode="auto">
            <a:xfrm flipV="1">
              <a:off x="934801" y="2894400"/>
              <a:ext cx="5242556" cy="3770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3" name="Straight Connector 237">
              <a:extLst>
                <a:ext uri="{FF2B5EF4-FFF2-40B4-BE49-F238E27FC236}">
                  <a16:creationId xmlns:a16="http://schemas.microsoft.com/office/drawing/2014/main" id="{6140258E-E8E2-9147-9DA3-46E071DE62D7}"/>
                </a:ext>
              </a:extLst>
            </p:cNvPr>
            <p:cNvCxnSpPr>
              <a:cxnSpLocks noChangeShapeType="1"/>
            </p:cNvCxnSpPr>
            <p:nvPr/>
          </p:nvCxnSpPr>
          <p:spPr bwMode="auto">
            <a:xfrm flipV="1">
              <a:off x="862570" y="2901156"/>
              <a:ext cx="5296930" cy="13866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4" name="Straight Connector 238">
              <a:extLst>
                <a:ext uri="{FF2B5EF4-FFF2-40B4-BE49-F238E27FC236}">
                  <a16:creationId xmlns:a16="http://schemas.microsoft.com/office/drawing/2014/main" id="{EE74154C-072B-2E4F-9A27-85B3659B00B3}"/>
                </a:ext>
              </a:extLst>
            </p:cNvPr>
            <p:cNvCxnSpPr>
              <a:cxnSpLocks noChangeShapeType="1"/>
            </p:cNvCxnSpPr>
            <p:nvPr/>
          </p:nvCxnSpPr>
          <p:spPr bwMode="auto">
            <a:xfrm flipV="1">
              <a:off x="1101367" y="2901156"/>
              <a:ext cx="5077977" cy="20260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63" name="Group 239">
            <a:extLst>
              <a:ext uri="{FF2B5EF4-FFF2-40B4-BE49-F238E27FC236}">
                <a16:creationId xmlns:a16="http://schemas.microsoft.com/office/drawing/2014/main" id="{A4D6E270-9638-AA43-B6F6-487AF8BD5F0C}"/>
              </a:ext>
            </a:extLst>
          </p:cNvPr>
          <p:cNvGrpSpPr>
            <a:grpSpLocks/>
          </p:cNvGrpSpPr>
          <p:nvPr/>
        </p:nvGrpSpPr>
        <p:grpSpPr bwMode="auto">
          <a:xfrm>
            <a:off x="2308603" y="2230021"/>
            <a:ext cx="7158038" cy="3798887"/>
            <a:chOff x="799176" y="2251902"/>
            <a:chExt cx="7158126" cy="3799069"/>
          </a:xfrm>
        </p:grpSpPr>
        <p:cxnSp>
          <p:nvCxnSpPr>
            <p:cNvPr id="64" name="Straight Connector 240">
              <a:extLst>
                <a:ext uri="{FF2B5EF4-FFF2-40B4-BE49-F238E27FC236}">
                  <a16:creationId xmlns:a16="http://schemas.microsoft.com/office/drawing/2014/main" id="{998A6BCE-B64F-3C42-83F4-881B78350156}"/>
                </a:ext>
              </a:extLst>
            </p:cNvPr>
            <p:cNvCxnSpPr>
              <a:cxnSpLocks noChangeShapeType="1"/>
            </p:cNvCxnSpPr>
            <p:nvPr/>
          </p:nvCxnSpPr>
          <p:spPr bwMode="auto">
            <a:xfrm>
              <a:off x="2012365" y="2732956"/>
              <a:ext cx="3121627" cy="32043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5" name="Straight Connector 241">
              <a:extLst>
                <a:ext uri="{FF2B5EF4-FFF2-40B4-BE49-F238E27FC236}">
                  <a16:creationId xmlns:a16="http://schemas.microsoft.com/office/drawing/2014/main" id="{0A0AA082-60F8-134F-A5E8-BFF451D5F543}"/>
                </a:ext>
              </a:extLst>
            </p:cNvPr>
            <p:cNvCxnSpPr>
              <a:cxnSpLocks noChangeShapeType="1"/>
            </p:cNvCxnSpPr>
            <p:nvPr/>
          </p:nvCxnSpPr>
          <p:spPr bwMode="auto">
            <a:xfrm>
              <a:off x="2009682" y="2721528"/>
              <a:ext cx="2384511" cy="33294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6" name="Straight Connector 242">
              <a:extLst>
                <a:ext uri="{FF2B5EF4-FFF2-40B4-BE49-F238E27FC236}">
                  <a16:creationId xmlns:a16="http://schemas.microsoft.com/office/drawing/2014/main" id="{05D0B576-B935-E148-A896-08D8C7CB18DE}"/>
                </a:ext>
              </a:extLst>
            </p:cNvPr>
            <p:cNvCxnSpPr>
              <a:cxnSpLocks noChangeShapeType="1"/>
            </p:cNvCxnSpPr>
            <p:nvPr/>
          </p:nvCxnSpPr>
          <p:spPr bwMode="auto">
            <a:xfrm>
              <a:off x="2001042" y="2712888"/>
              <a:ext cx="1091382" cy="31978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7" name="Straight Connector 243">
              <a:extLst>
                <a:ext uri="{FF2B5EF4-FFF2-40B4-BE49-F238E27FC236}">
                  <a16:creationId xmlns:a16="http://schemas.microsoft.com/office/drawing/2014/main" id="{CF828317-C579-0C4F-AA8B-6922E4573131}"/>
                </a:ext>
              </a:extLst>
            </p:cNvPr>
            <p:cNvCxnSpPr>
              <a:cxnSpLocks noChangeShapeType="1"/>
            </p:cNvCxnSpPr>
            <p:nvPr/>
          </p:nvCxnSpPr>
          <p:spPr bwMode="auto">
            <a:xfrm flipH="1">
              <a:off x="1471306" y="2712888"/>
              <a:ext cx="538376" cy="26981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8" name="Straight Connector 244">
              <a:extLst>
                <a:ext uri="{FF2B5EF4-FFF2-40B4-BE49-F238E27FC236}">
                  <a16:creationId xmlns:a16="http://schemas.microsoft.com/office/drawing/2014/main" id="{831FCD1E-92F8-444E-80C8-6AA05EACD4FE}"/>
                </a:ext>
              </a:extLst>
            </p:cNvPr>
            <p:cNvCxnSpPr>
              <a:cxnSpLocks noChangeShapeType="1"/>
            </p:cNvCxnSpPr>
            <p:nvPr/>
          </p:nvCxnSpPr>
          <p:spPr bwMode="auto">
            <a:xfrm flipH="1">
              <a:off x="1007181" y="2736924"/>
              <a:ext cx="1021059" cy="206956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9" name="Straight Connector 245">
              <a:extLst>
                <a:ext uri="{FF2B5EF4-FFF2-40B4-BE49-F238E27FC236}">
                  <a16:creationId xmlns:a16="http://schemas.microsoft.com/office/drawing/2014/main" id="{4E90A842-1CCA-B54C-A757-86ECDAEC0EA7}"/>
                </a:ext>
              </a:extLst>
            </p:cNvPr>
            <p:cNvCxnSpPr>
              <a:cxnSpLocks noChangeShapeType="1"/>
            </p:cNvCxnSpPr>
            <p:nvPr/>
          </p:nvCxnSpPr>
          <p:spPr bwMode="auto">
            <a:xfrm flipH="1">
              <a:off x="799176" y="2725018"/>
              <a:ext cx="1225097" cy="141359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0" name="Straight Connector 246">
              <a:extLst>
                <a:ext uri="{FF2B5EF4-FFF2-40B4-BE49-F238E27FC236}">
                  <a16:creationId xmlns:a16="http://schemas.microsoft.com/office/drawing/2014/main" id="{6155B15E-DBFF-D241-BB68-58B8E6198A7F}"/>
                </a:ext>
              </a:extLst>
            </p:cNvPr>
            <p:cNvCxnSpPr>
              <a:cxnSpLocks noChangeShapeType="1"/>
            </p:cNvCxnSpPr>
            <p:nvPr/>
          </p:nvCxnSpPr>
          <p:spPr bwMode="auto">
            <a:xfrm flipH="1">
              <a:off x="932218" y="2704755"/>
              <a:ext cx="1107153" cy="588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1" name="Straight Connector 247">
              <a:extLst>
                <a:ext uri="{FF2B5EF4-FFF2-40B4-BE49-F238E27FC236}">
                  <a16:creationId xmlns:a16="http://schemas.microsoft.com/office/drawing/2014/main" id="{6A0EA3B0-E0F3-CE46-9A69-845242CAF370}"/>
                </a:ext>
              </a:extLst>
            </p:cNvPr>
            <p:cNvCxnSpPr>
              <a:cxnSpLocks noChangeShapeType="1"/>
            </p:cNvCxnSpPr>
            <p:nvPr/>
          </p:nvCxnSpPr>
          <p:spPr bwMode="auto">
            <a:xfrm flipH="1">
              <a:off x="1293642" y="2704755"/>
              <a:ext cx="745729" cy="2167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2" name="Straight Connector 248">
              <a:extLst>
                <a:ext uri="{FF2B5EF4-FFF2-40B4-BE49-F238E27FC236}">
                  <a16:creationId xmlns:a16="http://schemas.microsoft.com/office/drawing/2014/main" id="{653656A0-0B3E-FD44-B12B-CF20B6D6B86D}"/>
                </a:ext>
              </a:extLst>
            </p:cNvPr>
            <p:cNvCxnSpPr>
              <a:cxnSpLocks noChangeShapeType="1"/>
            </p:cNvCxnSpPr>
            <p:nvPr/>
          </p:nvCxnSpPr>
          <p:spPr bwMode="auto">
            <a:xfrm flipH="1">
              <a:off x="2052880" y="2251902"/>
              <a:ext cx="1141349" cy="4609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3" name="Straight Connector 249">
              <a:extLst>
                <a:ext uri="{FF2B5EF4-FFF2-40B4-BE49-F238E27FC236}">
                  <a16:creationId xmlns:a16="http://schemas.microsoft.com/office/drawing/2014/main" id="{5E7C7752-5A2D-E64A-B5F1-FDA0F54372FE}"/>
                </a:ext>
              </a:extLst>
            </p:cNvPr>
            <p:cNvCxnSpPr>
              <a:cxnSpLocks noChangeShapeType="1"/>
            </p:cNvCxnSpPr>
            <p:nvPr/>
          </p:nvCxnSpPr>
          <p:spPr bwMode="auto">
            <a:xfrm flipH="1">
              <a:off x="2018321" y="2332076"/>
              <a:ext cx="2284094" cy="3980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4" name="Straight Connector 250">
              <a:extLst>
                <a:ext uri="{FF2B5EF4-FFF2-40B4-BE49-F238E27FC236}">
                  <a16:creationId xmlns:a16="http://schemas.microsoft.com/office/drawing/2014/main" id="{09632402-2B07-7A4F-A261-2AAB34FEC865}"/>
                </a:ext>
              </a:extLst>
            </p:cNvPr>
            <p:cNvCxnSpPr>
              <a:cxnSpLocks noChangeShapeType="1"/>
            </p:cNvCxnSpPr>
            <p:nvPr/>
          </p:nvCxnSpPr>
          <p:spPr bwMode="auto">
            <a:xfrm flipH="1" flipV="1">
              <a:off x="2035602" y="2721528"/>
              <a:ext cx="4016700" cy="141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5" name="Straight Connector 251">
              <a:extLst>
                <a:ext uri="{FF2B5EF4-FFF2-40B4-BE49-F238E27FC236}">
                  <a16:creationId xmlns:a16="http://schemas.microsoft.com/office/drawing/2014/main" id="{3E03473E-6C1E-1847-8E69-C1F128580D7A}"/>
                </a:ext>
              </a:extLst>
            </p:cNvPr>
            <p:cNvCxnSpPr>
              <a:cxnSpLocks noChangeShapeType="1"/>
            </p:cNvCxnSpPr>
            <p:nvPr/>
          </p:nvCxnSpPr>
          <p:spPr bwMode="auto">
            <a:xfrm flipH="1" flipV="1">
              <a:off x="2044240" y="2738808"/>
              <a:ext cx="4755057" cy="52905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 name="Straight Connector 252">
              <a:extLst>
                <a:ext uri="{FF2B5EF4-FFF2-40B4-BE49-F238E27FC236}">
                  <a16:creationId xmlns:a16="http://schemas.microsoft.com/office/drawing/2014/main" id="{D9610D1E-EEE6-BB41-A65B-36AB17A24D13}"/>
                </a:ext>
              </a:extLst>
            </p:cNvPr>
            <p:cNvCxnSpPr>
              <a:cxnSpLocks noChangeShapeType="1"/>
            </p:cNvCxnSpPr>
            <p:nvPr/>
          </p:nvCxnSpPr>
          <p:spPr bwMode="auto">
            <a:xfrm flipH="1" flipV="1">
              <a:off x="2018321" y="2730168"/>
              <a:ext cx="5710381" cy="15549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7" name="Straight Connector 253">
              <a:extLst>
                <a:ext uri="{FF2B5EF4-FFF2-40B4-BE49-F238E27FC236}">
                  <a16:creationId xmlns:a16="http://schemas.microsoft.com/office/drawing/2014/main" id="{9151E501-C735-124A-8E24-107AFE38490C}"/>
                </a:ext>
              </a:extLst>
            </p:cNvPr>
            <p:cNvCxnSpPr>
              <a:cxnSpLocks noChangeShapeType="1"/>
            </p:cNvCxnSpPr>
            <p:nvPr/>
          </p:nvCxnSpPr>
          <p:spPr bwMode="auto">
            <a:xfrm flipH="1" flipV="1">
              <a:off x="2036178" y="2736924"/>
              <a:ext cx="5921124" cy="2462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 name="Straight Connector 254">
              <a:extLst>
                <a:ext uri="{FF2B5EF4-FFF2-40B4-BE49-F238E27FC236}">
                  <a16:creationId xmlns:a16="http://schemas.microsoft.com/office/drawing/2014/main" id="{AEF177DA-49E4-4548-A47E-8EC94800F4AE}"/>
                </a:ext>
              </a:extLst>
            </p:cNvPr>
            <p:cNvCxnSpPr>
              <a:cxnSpLocks noChangeShapeType="1"/>
            </p:cNvCxnSpPr>
            <p:nvPr/>
          </p:nvCxnSpPr>
          <p:spPr bwMode="auto">
            <a:xfrm flipH="1" flipV="1">
              <a:off x="2016335" y="2736924"/>
              <a:ext cx="5165304" cy="300020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25267" y="336191"/>
            <a:ext cx="10515600" cy="894622"/>
          </a:xfrm>
        </p:spPr>
        <p:txBody>
          <a:bodyPr>
            <a:normAutofit/>
          </a:bodyPr>
          <a:lstStyle/>
          <a:p>
            <a:r>
              <a:rPr lang="en-US" altLang="en-US" dirty="0">
                <a:ea typeface="ＭＳ Ｐゴシック" panose="020B0600070205080204" pitchFamily="34" charset="-128"/>
              </a:rPr>
              <a:t>Internet structure: a “network of networks”</a:t>
            </a:r>
            <a:endParaRPr lang="en-US" dirty="0"/>
          </a:p>
        </p:txBody>
      </p:sp>
      <p:sp>
        <p:nvSpPr>
          <p:cNvPr id="7" name="Rectangle 3">
            <a:extLst>
              <a:ext uri="{FF2B5EF4-FFF2-40B4-BE49-F238E27FC236}">
                <a16:creationId xmlns:a16="http://schemas.microsoft.com/office/drawing/2014/main" id="{7532C006-CBD6-AB4E-B92E-9235A7892E77}"/>
              </a:ext>
            </a:extLst>
          </p:cNvPr>
          <p:cNvSpPr txBox="1">
            <a:spLocks noChangeArrowheads="1"/>
          </p:cNvSpPr>
          <p:nvPr/>
        </p:nvSpPr>
        <p:spPr>
          <a:xfrm>
            <a:off x="968218" y="1257581"/>
            <a:ext cx="10326105" cy="514434"/>
          </a:xfrm>
          <a:prstGeom prst="rect">
            <a:avLst/>
          </a:prstGeom>
        </p:spPr>
        <p:txBody>
          <a:bodyPr vert="horz" lIns="91440" tIns="45720" rIns="91440" bIns="45720" rtlCol="0">
            <a:normAutofit fontScale="925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0000A3"/>
              </a:buClr>
              <a:buSzPct val="75000"/>
              <a:buFont typeface="Wingdings" pitchFamily="2" charset="2"/>
              <a:buNone/>
              <a:tabLst/>
              <a:defRPr/>
            </a:pPr>
            <a:r>
              <a:rPr kumimoji="0" lang="en-US" altLang="en-US" sz="28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Question: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given </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millions</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of access ISPs, how to connect them together?</a:t>
            </a:r>
          </a:p>
        </p:txBody>
      </p:sp>
      <p:grpSp>
        <p:nvGrpSpPr>
          <p:cNvPr id="8" name="Group 5">
            <a:extLst>
              <a:ext uri="{FF2B5EF4-FFF2-40B4-BE49-F238E27FC236}">
                <a16:creationId xmlns:a16="http://schemas.microsoft.com/office/drawing/2014/main" id="{46642623-D12F-244E-880B-721FA1B9DBED}"/>
              </a:ext>
            </a:extLst>
          </p:cNvPr>
          <p:cNvGrpSpPr>
            <a:grpSpLocks/>
          </p:cNvGrpSpPr>
          <p:nvPr/>
        </p:nvGrpSpPr>
        <p:grpSpPr bwMode="auto">
          <a:xfrm>
            <a:off x="1619894" y="1918514"/>
            <a:ext cx="8437563" cy="4559300"/>
            <a:chOff x="154891" y="1905681"/>
            <a:chExt cx="8436427" cy="4559651"/>
          </a:xfrm>
        </p:grpSpPr>
        <p:grpSp>
          <p:nvGrpSpPr>
            <p:cNvPr id="9" name="Group 2">
              <a:extLst>
                <a:ext uri="{FF2B5EF4-FFF2-40B4-BE49-F238E27FC236}">
                  <a16:creationId xmlns:a16="http://schemas.microsoft.com/office/drawing/2014/main" id="{30BB6B1D-0B22-BA43-AA01-2EC5643695A5}"/>
                </a:ext>
              </a:extLst>
            </p:cNvPr>
            <p:cNvGrpSpPr>
              <a:grpSpLocks/>
            </p:cNvGrpSpPr>
            <p:nvPr/>
          </p:nvGrpSpPr>
          <p:grpSpPr bwMode="auto">
            <a:xfrm>
              <a:off x="1529396" y="2297655"/>
              <a:ext cx="648422" cy="418253"/>
              <a:chOff x="3053396" y="4304255"/>
              <a:chExt cx="648422" cy="418253"/>
            </a:xfrm>
          </p:grpSpPr>
          <p:sp>
            <p:nvSpPr>
              <p:cNvPr id="61" name="Freeform 84">
                <a:extLst>
                  <a:ext uri="{FF2B5EF4-FFF2-40B4-BE49-F238E27FC236}">
                    <a16:creationId xmlns:a16="http://schemas.microsoft.com/office/drawing/2014/main" id="{B60A3DA3-256B-8E43-9575-8F1327BC53F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 name="TextBox 1">
                <a:extLst>
                  <a:ext uri="{FF2B5EF4-FFF2-40B4-BE49-F238E27FC236}">
                    <a16:creationId xmlns:a16="http://schemas.microsoft.com/office/drawing/2014/main" id="{F1EBE77F-A331-1B49-AD54-E7C5C36B2A4A}"/>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0" name="Group 131">
              <a:extLst>
                <a:ext uri="{FF2B5EF4-FFF2-40B4-BE49-F238E27FC236}">
                  <a16:creationId xmlns:a16="http://schemas.microsoft.com/office/drawing/2014/main" id="{15FE5D2D-CFDD-2545-AD30-9375E330E58E}"/>
                </a:ext>
              </a:extLst>
            </p:cNvPr>
            <p:cNvGrpSpPr>
              <a:grpSpLocks/>
            </p:cNvGrpSpPr>
            <p:nvPr/>
          </p:nvGrpSpPr>
          <p:grpSpPr bwMode="auto">
            <a:xfrm>
              <a:off x="373696" y="3097755"/>
              <a:ext cx="648422" cy="418253"/>
              <a:chOff x="3053396" y="4304255"/>
              <a:chExt cx="648422" cy="418253"/>
            </a:xfrm>
          </p:grpSpPr>
          <p:sp>
            <p:nvSpPr>
              <p:cNvPr id="59" name="Freeform 84">
                <a:extLst>
                  <a:ext uri="{FF2B5EF4-FFF2-40B4-BE49-F238E27FC236}">
                    <a16:creationId xmlns:a16="http://schemas.microsoft.com/office/drawing/2014/main" id="{0C318F62-493F-244E-9A3D-74FDA424F01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 name="TextBox 133">
                <a:extLst>
                  <a:ext uri="{FF2B5EF4-FFF2-40B4-BE49-F238E27FC236}">
                    <a16:creationId xmlns:a16="http://schemas.microsoft.com/office/drawing/2014/main" id="{45ED4CFD-305F-FD49-AB6C-BC96E8D76DD4}"/>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1" name="Group 135">
              <a:extLst>
                <a:ext uri="{FF2B5EF4-FFF2-40B4-BE49-F238E27FC236}">
                  <a16:creationId xmlns:a16="http://schemas.microsoft.com/office/drawing/2014/main" id="{0041D52F-4091-A944-8003-ED442384CB16}"/>
                </a:ext>
              </a:extLst>
            </p:cNvPr>
            <p:cNvGrpSpPr>
              <a:grpSpLocks/>
            </p:cNvGrpSpPr>
            <p:nvPr/>
          </p:nvGrpSpPr>
          <p:grpSpPr bwMode="auto">
            <a:xfrm>
              <a:off x="6037896" y="2551655"/>
              <a:ext cx="648422" cy="418253"/>
              <a:chOff x="3053396" y="4304255"/>
              <a:chExt cx="648422" cy="418253"/>
            </a:xfrm>
          </p:grpSpPr>
          <p:sp>
            <p:nvSpPr>
              <p:cNvPr id="57" name="Freeform 84">
                <a:extLst>
                  <a:ext uri="{FF2B5EF4-FFF2-40B4-BE49-F238E27FC236}">
                    <a16:creationId xmlns:a16="http://schemas.microsoft.com/office/drawing/2014/main" id="{078145B8-5D76-7B44-95E4-711130D9707F}"/>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 name="TextBox 137">
                <a:extLst>
                  <a:ext uri="{FF2B5EF4-FFF2-40B4-BE49-F238E27FC236}">
                    <a16:creationId xmlns:a16="http://schemas.microsoft.com/office/drawing/2014/main" id="{5CA3BADE-216F-2843-9D81-CE5E9D20BE8D}"/>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2" name="Group 138">
              <a:extLst>
                <a:ext uri="{FF2B5EF4-FFF2-40B4-BE49-F238E27FC236}">
                  <a16:creationId xmlns:a16="http://schemas.microsoft.com/office/drawing/2014/main" id="{F1C6BD9A-0B39-B244-94E8-678C50D1ECD9}"/>
                </a:ext>
              </a:extLst>
            </p:cNvPr>
            <p:cNvGrpSpPr>
              <a:grpSpLocks/>
            </p:cNvGrpSpPr>
            <p:nvPr/>
          </p:nvGrpSpPr>
          <p:grpSpPr bwMode="auto">
            <a:xfrm>
              <a:off x="945196" y="5409155"/>
              <a:ext cx="648422" cy="418253"/>
              <a:chOff x="3053396" y="4304255"/>
              <a:chExt cx="648422" cy="418253"/>
            </a:xfrm>
          </p:grpSpPr>
          <p:sp>
            <p:nvSpPr>
              <p:cNvPr id="55" name="Freeform 84">
                <a:extLst>
                  <a:ext uri="{FF2B5EF4-FFF2-40B4-BE49-F238E27FC236}">
                    <a16:creationId xmlns:a16="http://schemas.microsoft.com/office/drawing/2014/main" id="{7E729DEF-3587-F14B-AE03-C52CF3B01624}"/>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6" name="TextBox 140">
                <a:extLst>
                  <a:ext uri="{FF2B5EF4-FFF2-40B4-BE49-F238E27FC236}">
                    <a16:creationId xmlns:a16="http://schemas.microsoft.com/office/drawing/2014/main" id="{DA418C0A-2209-A942-A859-5ECE8083B050}"/>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3" name="Group 141">
              <a:extLst>
                <a:ext uri="{FF2B5EF4-FFF2-40B4-BE49-F238E27FC236}">
                  <a16:creationId xmlns:a16="http://schemas.microsoft.com/office/drawing/2014/main" id="{F1A8927C-3AF4-D742-848C-35E15D25BFB5}"/>
                </a:ext>
              </a:extLst>
            </p:cNvPr>
            <p:cNvGrpSpPr>
              <a:grpSpLocks/>
            </p:cNvGrpSpPr>
            <p:nvPr/>
          </p:nvGrpSpPr>
          <p:grpSpPr bwMode="auto">
            <a:xfrm>
              <a:off x="526096" y="4786855"/>
              <a:ext cx="648422" cy="418253"/>
              <a:chOff x="3053396" y="4304255"/>
              <a:chExt cx="648422" cy="418253"/>
            </a:xfrm>
          </p:grpSpPr>
          <p:sp>
            <p:nvSpPr>
              <p:cNvPr id="53" name="Freeform 84">
                <a:extLst>
                  <a:ext uri="{FF2B5EF4-FFF2-40B4-BE49-F238E27FC236}">
                    <a16:creationId xmlns:a16="http://schemas.microsoft.com/office/drawing/2014/main" id="{E8F8A0DF-7843-7E4A-8EBF-A24CA907C109}"/>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 name="TextBox 143">
                <a:extLst>
                  <a:ext uri="{FF2B5EF4-FFF2-40B4-BE49-F238E27FC236}">
                    <a16:creationId xmlns:a16="http://schemas.microsoft.com/office/drawing/2014/main" id="{D97DC0BC-584A-AC4F-835D-B981DD67CCF7}"/>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4" name="Group 144">
              <a:extLst>
                <a:ext uri="{FF2B5EF4-FFF2-40B4-BE49-F238E27FC236}">
                  <a16:creationId xmlns:a16="http://schemas.microsoft.com/office/drawing/2014/main" id="{937AB14A-1B92-0C4D-9DB7-3A65A35F708F}"/>
                </a:ext>
              </a:extLst>
            </p:cNvPr>
            <p:cNvGrpSpPr>
              <a:grpSpLocks/>
            </p:cNvGrpSpPr>
            <p:nvPr/>
          </p:nvGrpSpPr>
          <p:grpSpPr bwMode="auto">
            <a:xfrm>
              <a:off x="297496" y="4126455"/>
              <a:ext cx="648422" cy="418253"/>
              <a:chOff x="3053396" y="4304255"/>
              <a:chExt cx="648422" cy="418253"/>
            </a:xfrm>
          </p:grpSpPr>
          <p:sp>
            <p:nvSpPr>
              <p:cNvPr id="51" name="Freeform 84">
                <a:extLst>
                  <a:ext uri="{FF2B5EF4-FFF2-40B4-BE49-F238E27FC236}">
                    <a16:creationId xmlns:a16="http://schemas.microsoft.com/office/drawing/2014/main" id="{72BD96B2-8C8B-A34A-A0B1-8A56E080B3EB}"/>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 name="TextBox 146">
                <a:extLst>
                  <a:ext uri="{FF2B5EF4-FFF2-40B4-BE49-F238E27FC236}">
                    <a16:creationId xmlns:a16="http://schemas.microsoft.com/office/drawing/2014/main" id="{2E687D8E-E3CE-F949-BB94-C8F32F433905}"/>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5" name="Group 147">
              <a:extLst>
                <a:ext uri="{FF2B5EF4-FFF2-40B4-BE49-F238E27FC236}">
                  <a16:creationId xmlns:a16="http://schemas.microsoft.com/office/drawing/2014/main" id="{417DAC5F-2573-4743-9127-36524340FED9}"/>
                </a:ext>
              </a:extLst>
            </p:cNvPr>
            <p:cNvGrpSpPr>
              <a:grpSpLocks/>
            </p:cNvGrpSpPr>
            <p:nvPr/>
          </p:nvGrpSpPr>
          <p:grpSpPr bwMode="auto">
            <a:xfrm>
              <a:off x="6787196" y="2983455"/>
              <a:ext cx="648422" cy="418253"/>
              <a:chOff x="3053396" y="4304255"/>
              <a:chExt cx="648422" cy="418253"/>
            </a:xfrm>
          </p:grpSpPr>
          <p:sp>
            <p:nvSpPr>
              <p:cNvPr id="49" name="Freeform 84">
                <a:extLst>
                  <a:ext uri="{FF2B5EF4-FFF2-40B4-BE49-F238E27FC236}">
                    <a16:creationId xmlns:a16="http://schemas.microsoft.com/office/drawing/2014/main" id="{E9F7E8C6-F700-614F-9F9F-0A88C85D70E9}"/>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 name="TextBox 149">
                <a:extLst>
                  <a:ext uri="{FF2B5EF4-FFF2-40B4-BE49-F238E27FC236}">
                    <a16:creationId xmlns:a16="http://schemas.microsoft.com/office/drawing/2014/main" id="{59E18F13-5C5C-4049-B258-FAF65F9B26BA}"/>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6" name="Group 150">
              <a:extLst>
                <a:ext uri="{FF2B5EF4-FFF2-40B4-BE49-F238E27FC236}">
                  <a16:creationId xmlns:a16="http://schemas.microsoft.com/office/drawing/2014/main" id="{B1724044-B1C6-934B-8868-30D0FD03826E}"/>
                </a:ext>
              </a:extLst>
            </p:cNvPr>
            <p:cNvGrpSpPr>
              <a:grpSpLocks/>
            </p:cNvGrpSpPr>
            <p:nvPr/>
          </p:nvGrpSpPr>
          <p:grpSpPr bwMode="auto">
            <a:xfrm>
              <a:off x="3129596" y="2056355"/>
              <a:ext cx="648422" cy="418253"/>
              <a:chOff x="3053396" y="4304255"/>
              <a:chExt cx="648422" cy="418253"/>
            </a:xfrm>
          </p:grpSpPr>
          <p:sp>
            <p:nvSpPr>
              <p:cNvPr id="47" name="Freeform 84">
                <a:extLst>
                  <a:ext uri="{FF2B5EF4-FFF2-40B4-BE49-F238E27FC236}">
                    <a16:creationId xmlns:a16="http://schemas.microsoft.com/office/drawing/2014/main" id="{44CA58B7-16C9-C241-8F79-C6964EA2BAE7}"/>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 name="TextBox 152">
                <a:extLst>
                  <a:ext uri="{FF2B5EF4-FFF2-40B4-BE49-F238E27FC236}">
                    <a16:creationId xmlns:a16="http://schemas.microsoft.com/office/drawing/2014/main" id="{766583C3-B9DB-094A-A09E-A4BC2FBDE890}"/>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7" name="Group 153">
              <a:extLst>
                <a:ext uri="{FF2B5EF4-FFF2-40B4-BE49-F238E27FC236}">
                  <a16:creationId xmlns:a16="http://schemas.microsoft.com/office/drawing/2014/main" id="{D3F39309-4CCA-1346-A4B3-93C528C3A3F3}"/>
                </a:ext>
              </a:extLst>
            </p:cNvPr>
            <p:cNvGrpSpPr>
              <a:grpSpLocks/>
            </p:cNvGrpSpPr>
            <p:nvPr/>
          </p:nvGrpSpPr>
          <p:grpSpPr bwMode="auto">
            <a:xfrm>
              <a:off x="754696" y="2704055"/>
              <a:ext cx="648422" cy="418253"/>
              <a:chOff x="3053396" y="4304255"/>
              <a:chExt cx="648422" cy="418253"/>
            </a:xfrm>
          </p:grpSpPr>
          <p:sp>
            <p:nvSpPr>
              <p:cNvPr id="45" name="Freeform 84">
                <a:extLst>
                  <a:ext uri="{FF2B5EF4-FFF2-40B4-BE49-F238E27FC236}">
                    <a16:creationId xmlns:a16="http://schemas.microsoft.com/office/drawing/2014/main" id="{07DE4F60-83A5-0341-A9C1-1548C4278E2E}"/>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TextBox 155">
                <a:extLst>
                  <a:ext uri="{FF2B5EF4-FFF2-40B4-BE49-F238E27FC236}">
                    <a16:creationId xmlns:a16="http://schemas.microsoft.com/office/drawing/2014/main" id="{661C5E06-AA77-3D42-A208-2104FCC9BB39}"/>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8" name="Group 156">
              <a:extLst>
                <a:ext uri="{FF2B5EF4-FFF2-40B4-BE49-F238E27FC236}">
                  <a16:creationId xmlns:a16="http://schemas.microsoft.com/office/drawing/2014/main" id="{DE67CACE-BA9C-4F49-9CCC-2A95DDABF7BC}"/>
                </a:ext>
              </a:extLst>
            </p:cNvPr>
            <p:cNvGrpSpPr>
              <a:grpSpLocks/>
            </p:cNvGrpSpPr>
            <p:nvPr/>
          </p:nvGrpSpPr>
          <p:grpSpPr bwMode="auto">
            <a:xfrm>
              <a:off x="4043996" y="2030955"/>
              <a:ext cx="648422" cy="418253"/>
              <a:chOff x="3053396" y="4304255"/>
              <a:chExt cx="648422" cy="418253"/>
            </a:xfrm>
          </p:grpSpPr>
          <p:sp>
            <p:nvSpPr>
              <p:cNvPr id="43" name="Freeform 84">
                <a:extLst>
                  <a:ext uri="{FF2B5EF4-FFF2-40B4-BE49-F238E27FC236}">
                    <a16:creationId xmlns:a16="http://schemas.microsoft.com/office/drawing/2014/main" id="{8AD1749B-4C4E-DE45-96BC-98F1585D4D9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TextBox 158">
                <a:extLst>
                  <a:ext uri="{FF2B5EF4-FFF2-40B4-BE49-F238E27FC236}">
                    <a16:creationId xmlns:a16="http://schemas.microsoft.com/office/drawing/2014/main" id="{0ADF884B-3F6F-8145-B641-9A429A34A181}"/>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9" name="Group 160">
              <a:extLst>
                <a:ext uri="{FF2B5EF4-FFF2-40B4-BE49-F238E27FC236}">
                  <a16:creationId xmlns:a16="http://schemas.microsoft.com/office/drawing/2014/main" id="{CF0A8E3D-09B1-214E-99FD-B5570442C39E}"/>
                </a:ext>
              </a:extLst>
            </p:cNvPr>
            <p:cNvGrpSpPr>
              <a:grpSpLocks/>
            </p:cNvGrpSpPr>
            <p:nvPr/>
          </p:nvGrpSpPr>
          <p:grpSpPr bwMode="auto">
            <a:xfrm>
              <a:off x="7104696" y="5663155"/>
              <a:ext cx="648422" cy="418253"/>
              <a:chOff x="3053396" y="4304255"/>
              <a:chExt cx="648422" cy="418253"/>
            </a:xfrm>
          </p:grpSpPr>
          <p:sp>
            <p:nvSpPr>
              <p:cNvPr id="41" name="Freeform 84">
                <a:extLst>
                  <a:ext uri="{FF2B5EF4-FFF2-40B4-BE49-F238E27FC236}">
                    <a16:creationId xmlns:a16="http://schemas.microsoft.com/office/drawing/2014/main" id="{EDDB4269-F7AA-7240-B093-B37270418A64}"/>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TextBox 162">
                <a:extLst>
                  <a:ext uri="{FF2B5EF4-FFF2-40B4-BE49-F238E27FC236}">
                    <a16:creationId xmlns:a16="http://schemas.microsoft.com/office/drawing/2014/main" id="{0403D7D4-9E2C-F94E-924D-8574777C74EB}"/>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20" name="Group 163">
              <a:extLst>
                <a:ext uri="{FF2B5EF4-FFF2-40B4-BE49-F238E27FC236}">
                  <a16:creationId xmlns:a16="http://schemas.microsoft.com/office/drawing/2014/main" id="{4FD3E459-AF79-0B45-B5D3-3CA1740A2701}"/>
                </a:ext>
              </a:extLst>
            </p:cNvPr>
            <p:cNvGrpSpPr>
              <a:grpSpLocks/>
            </p:cNvGrpSpPr>
            <p:nvPr/>
          </p:nvGrpSpPr>
          <p:grpSpPr bwMode="auto">
            <a:xfrm>
              <a:off x="7942896" y="5015455"/>
              <a:ext cx="648422" cy="418253"/>
              <a:chOff x="3053396" y="4304255"/>
              <a:chExt cx="648422" cy="418253"/>
            </a:xfrm>
          </p:grpSpPr>
          <p:sp>
            <p:nvSpPr>
              <p:cNvPr id="39" name="Freeform 84">
                <a:extLst>
                  <a:ext uri="{FF2B5EF4-FFF2-40B4-BE49-F238E27FC236}">
                    <a16:creationId xmlns:a16="http://schemas.microsoft.com/office/drawing/2014/main" id="{3CAEF347-FE90-E949-A631-0171A060E054}"/>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TextBox 165">
                <a:extLst>
                  <a:ext uri="{FF2B5EF4-FFF2-40B4-BE49-F238E27FC236}">
                    <a16:creationId xmlns:a16="http://schemas.microsoft.com/office/drawing/2014/main" id="{0B914A90-A394-6F45-B155-CCE12CEFEC5E}"/>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21" name="Group 166">
              <a:extLst>
                <a:ext uri="{FF2B5EF4-FFF2-40B4-BE49-F238E27FC236}">
                  <a16:creationId xmlns:a16="http://schemas.microsoft.com/office/drawing/2014/main" id="{5FECB796-EB1A-6941-942C-2C77B9305400}"/>
                </a:ext>
              </a:extLst>
            </p:cNvPr>
            <p:cNvGrpSpPr>
              <a:grpSpLocks/>
            </p:cNvGrpSpPr>
            <p:nvPr/>
          </p:nvGrpSpPr>
          <p:grpSpPr bwMode="auto">
            <a:xfrm>
              <a:off x="7714296" y="4101055"/>
              <a:ext cx="648422" cy="418253"/>
              <a:chOff x="3053396" y="4304255"/>
              <a:chExt cx="648422" cy="418253"/>
            </a:xfrm>
          </p:grpSpPr>
          <p:sp>
            <p:nvSpPr>
              <p:cNvPr id="37" name="Freeform 84">
                <a:extLst>
                  <a:ext uri="{FF2B5EF4-FFF2-40B4-BE49-F238E27FC236}">
                    <a16:creationId xmlns:a16="http://schemas.microsoft.com/office/drawing/2014/main" id="{583D705A-27D6-7742-A076-4DD3D0002E48}"/>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TextBox 168">
                <a:extLst>
                  <a:ext uri="{FF2B5EF4-FFF2-40B4-BE49-F238E27FC236}">
                    <a16:creationId xmlns:a16="http://schemas.microsoft.com/office/drawing/2014/main" id="{B52DEC78-1030-A54E-8A0F-BCB9B6D6B0BA}"/>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22" name="Group 169">
              <a:extLst>
                <a:ext uri="{FF2B5EF4-FFF2-40B4-BE49-F238E27FC236}">
                  <a16:creationId xmlns:a16="http://schemas.microsoft.com/office/drawing/2014/main" id="{188C2074-F159-A84A-BA68-5AB5304751BC}"/>
                </a:ext>
              </a:extLst>
            </p:cNvPr>
            <p:cNvGrpSpPr>
              <a:grpSpLocks/>
            </p:cNvGrpSpPr>
            <p:nvPr/>
          </p:nvGrpSpPr>
          <p:grpSpPr bwMode="auto">
            <a:xfrm>
              <a:off x="4869496" y="5904455"/>
              <a:ext cx="648422" cy="418253"/>
              <a:chOff x="3053396" y="4304255"/>
              <a:chExt cx="648422" cy="418253"/>
            </a:xfrm>
          </p:grpSpPr>
          <p:sp>
            <p:nvSpPr>
              <p:cNvPr id="35" name="Freeform 84">
                <a:extLst>
                  <a:ext uri="{FF2B5EF4-FFF2-40B4-BE49-F238E27FC236}">
                    <a16:creationId xmlns:a16="http://schemas.microsoft.com/office/drawing/2014/main" id="{BDC6D0EF-413A-9E4D-9647-D0D2FE4442C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TextBox 171">
                <a:extLst>
                  <a:ext uri="{FF2B5EF4-FFF2-40B4-BE49-F238E27FC236}">
                    <a16:creationId xmlns:a16="http://schemas.microsoft.com/office/drawing/2014/main" id="{FE5336A0-2A38-3C4B-B598-A66CCCFD5709}"/>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23" name="Group 172">
              <a:extLst>
                <a:ext uri="{FF2B5EF4-FFF2-40B4-BE49-F238E27FC236}">
                  <a16:creationId xmlns:a16="http://schemas.microsoft.com/office/drawing/2014/main" id="{7C2A35D0-56CA-3641-A6F1-6B3B15ECC563}"/>
                </a:ext>
              </a:extLst>
            </p:cNvPr>
            <p:cNvGrpSpPr>
              <a:grpSpLocks/>
            </p:cNvGrpSpPr>
            <p:nvPr/>
          </p:nvGrpSpPr>
          <p:grpSpPr bwMode="auto">
            <a:xfrm>
              <a:off x="3955096" y="6044155"/>
              <a:ext cx="648422" cy="418253"/>
              <a:chOff x="3053396" y="4304255"/>
              <a:chExt cx="648422" cy="418253"/>
            </a:xfrm>
          </p:grpSpPr>
          <p:sp>
            <p:nvSpPr>
              <p:cNvPr id="33" name="Freeform 84">
                <a:extLst>
                  <a:ext uri="{FF2B5EF4-FFF2-40B4-BE49-F238E27FC236}">
                    <a16:creationId xmlns:a16="http://schemas.microsoft.com/office/drawing/2014/main" id="{8AAD2739-378D-9246-AF78-87DAEF7F2F23}"/>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174">
                <a:extLst>
                  <a:ext uri="{FF2B5EF4-FFF2-40B4-BE49-F238E27FC236}">
                    <a16:creationId xmlns:a16="http://schemas.microsoft.com/office/drawing/2014/main" id="{E7F13F8B-3A00-D34F-9D41-965BF84584A7}"/>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24" name="Group 175">
              <a:extLst>
                <a:ext uri="{FF2B5EF4-FFF2-40B4-BE49-F238E27FC236}">
                  <a16:creationId xmlns:a16="http://schemas.microsoft.com/office/drawing/2014/main" id="{134DD520-7978-5747-B557-6216C572DFE6}"/>
                </a:ext>
              </a:extLst>
            </p:cNvPr>
            <p:cNvGrpSpPr>
              <a:grpSpLocks/>
            </p:cNvGrpSpPr>
            <p:nvPr/>
          </p:nvGrpSpPr>
          <p:grpSpPr bwMode="auto">
            <a:xfrm>
              <a:off x="2735896" y="5891755"/>
              <a:ext cx="648422" cy="418253"/>
              <a:chOff x="3053396" y="4304255"/>
              <a:chExt cx="648422" cy="418253"/>
            </a:xfrm>
          </p:grpSpPr>
          <p:sp>
            <p:nvSpPr>
              <p:cNvPr id="31" name="Freeform 84">
                <a:extLst>
                  <a:ext uri="{FF2B5EF4-FFF2-40B4-BE49-F238E27FC236}">
                    <a16:creationId xmlns:a16="http://schemas.microsoft.com/office/drawing/2014/main" id="{C577F5FD-5D66-CF43-8149-2A5429C8940A}"/>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TextBox 177">
                <a:extLst>
                  <a:ext uri="{FF2B5EF4-FFF2-40B4-BE49-F238E27FC236}">
                    <a16:creationId xmlns:a16="http://schemas.microsoft.com/office/drawing/2014/main" id="{AA8FB1A9-24AA-6944-82EC-BE9D926267BD}"/>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sp>
          <p:nvSpPr>
            <p:cNvPr id="25" name="TextBox 4">
              <a:extLst>
                <a:ext uri="{FF2B5EF4-FFF2-40B4-BE49-F238E27FC236}">
                  <a16:creationId xmlns:a16="http://schemas.microsoft.com/office/drawing/2014/main" id="{4EBE302E-6B07-964E-B474-2379BF38E56E}"/>
                </a:ext>
              </a:extLst>
            </p:cNvPr>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26" name="TextBox 179">
              <a:extLst>
                <a:ext uri="{FF2B5EF4-FFF2-40B4-BE49-F238E27FC236}">
                  <a16:creationId xmlns:a16="http://schemas.microsoft.com/office/drawing/2014/main" id="{5687370B-669A-6440-92DE-16AFFBA3FBDE}"/>
                </a:ext>
              </a:extLst>
            </p:cNvPr>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27" name="TextBox 180">
              <a:extLst>
                <a:ext uri="{FF2B5EF4-FFF2-40B4-BE49-F238E27FC236}">
                  <a16:creationId xmlns:a16="http://schemas.microsoft.com/office/drawing/2014/main" id="{DDCB7942-CF63-0E41-965D-4990C91E38C2}"/>
                </a:ext>
              </a:extLst>
            </p:cNvPr>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28" name="TextBox 181">
              <a:extLst>
                <a:ext uri="{FF2B5EF4-FFF2-40B4-BE49-F238E27FC236}">
                  <a16:creationId xmlns:a16="http://schemas.microsoft.com/office/drawing/2014/main" id="{14DD3F3C-E274-2D4E-83D9-E679452E9927}"/>
                </a:ext>
              </a:extLst>
            </p:cNvPr>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29" name="TextBox 182">
              <a:extLst>
                <a:ext uri="{FF2B5EF4-FFF2-40B4-BE49-F238E27FC236}">
                  <a16:creationId xmlns:a16="http://schemas.microsoft.com/office/drawing/2014/main" id="{99FAE186-77C6-3F42-AB05-E0FF7C6CB0A1}"/>
                </a:ext>
              </a:extLst>
            </p:cNvPr>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30" name="TextBox 183">
              <a:extLst>
                <a:ext uri="{FF2B5EF4-FFF2-40B4-BE49-F238E27FC236}">
                  <a16:creationId xmlns:a16="http://schemas.microsoft.com/office/drawing/2014/main" id="{1CE3A2E2-820D-D645-BBA3-0C3089DE6461}"/>
                </a:ext>
              </a:extLst>
            </p:cNvPr>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grpSp>
      <p:sp>
        <p:nvSpPr>
          <p:cNvPr id="116" name="TextBox 115">
            <a:extLst>
              <a:ext uri="{FF2B5EF4-FFF2-40B4-BE49-F238E27FC236}">
                <a16:creationId xmlns:a16="http://schemas.microsoft.com/office/drawing/2014/main" id="{7E1F117F-B525-AE48-9510-C564A7C43377}"/>
              </a:ext>
            </a:extLst>
          </p:cNvPr>
          <p:cNvSpPr txBox="1">
            <a:spLocks noChangeArrowheads="1"/>
          </p:cNvSpPr>
          <p:nvPr/>
        </p:nvSpPr>
        <p:spPr bwMode="auto">
          <a:xfrm>
            <a:off x="3524875" y="3367370"/>
            <a:ext cx="4268787" cy="1200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connecting each access ISP to each other directly </a:t>
            </a:r>
            <a:r>
              <a:rPr kumimoji="0" lang="en-US" altLang="en-US" sz="24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doesn’t scale: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O(</a:t>
            </a:r>
            <a:r>
              <a:rPr kumimoji="0" lang="en-US" altLang="en-US" sz="24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a:t>
            </a:r>
            <a:r>
              <a:rPr kumimoji="0" lang="en-US" altLang="en-US" sz="2400" b="0" i="0" u="none" strike="noStrike" kern="1200" cap="none" spc="0" normalizeH="0" baseline="30000" noProof="0" dirty="0">
                <a:ln>
                  <a:noFill/>
                </a:ln>
                <a:solidFill>
                  <a:prstClr val="black"/>
                </a:solidFill>
                <a:effectLst/>
                <a:uLnTx/>
                <a:uFillTx/>
                <a:latin typeface="Calibri" panose="020F0502020204030204"/>
                <a:ea typeface="ＭＳ Ｐゴシック" panose="020B0600070205080204" pitchFamily="34" charset="-128"/>
                <a:cs typeface="+mn-cs"/>
              </a:rPr>
              <a:t>2</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connections.</a:t>
            </a:r>
          </a:p>
        </p:txBody>
      </p:sp>
      <p:sp>
        <p:nvSpPr>
          <p:cNvPr id="117" name="Slide Number Placeholder 5">
            <a:extLst>
              <a:ext uri="{FF2B5EF4-FFF2-40B4-BE49-F238E27FC236}">
                <a16:creationId xmlns:a16="http://schemas.microsoft.com/office/drawing/2014/main" id="{8E4677A6-A54B-954B-B7DF-3BC7B84FAE26}"/>
              </a:ext>
            </a:extLst>
          </p:cNvPr>
          <p:cNvSpPr>
            <a:spLocks noGrp="1"/>
          </p:cNvSpPr>
          <p:nvPr>
            <p:ph type="sldNum" sz="quarter" idx="4"/>
          </p:nvPr>
        </p:nvSpPr>
        <p:spPr>
          <a:xfrm>
            <a:off x="9219616" y="6443089"/>
            <a:ext cx="2743200" cy="365125"/>
          </a:xfrm>
        </p:spPr>
        <p:txBody>
          <a:bodyPr/>
          <a:lstStyle/>
          <a:p>
            <a:r>
              <a:rPr lang="en-US" dirty="0"/>
              <a:t>Introduction: 1-</a:t>
            </a:r>
            <a:fld id="{C4204591-24BD-A542-B9D5-F8D8A88D2FEE}" type="slidenum">
              <a:rPr lang="en-US" smtClean="0"/>
              <a:pPr/>
              <a:t>17</a:t>
            </a:fld>
            <a:endParaRPr lang="en-US" dirty="0"/>
          </a:p>
        </p:txBody>
      </p:sp>
    </p:spTree>
    <p:extLst>
      <p:ext uri="{BB962C8B-B14F-4D97-AF65-F5344CB8AC3E}">
        <p14:creationId xmlns:p14="http://schemas.microsoft.com/office/powerpoint/2010/main" val="1592126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wipe(up)">
                                      <p:cBhvr>
                                        <p:cTn id="7" dur="1000"/>
                                        <p:tgtEl>
                                          <p:spTgt spid="79"/>
                                        </p:tgtEl>
                                      </p:cBhvr>
                                    </p:animEffect>
                                  </p:childTnLst>
                                </p:cTn>
                              </p:par>
                            </p:childTnLst>
                          </p:cTn>
                        </p:par>
                        <p:par>
                          <p:cTn id="8" fill="hold">
                            <p:stCondLst>
                              <p:cond delay="1000"/>
                            </p:stCondLst>
                            <p:childTnLst>
                              <p:par>
                                <p:cTn id="9" presetID="9" presetClass="entr" presetSubtype="0" fill="hold" nodeType="afterEffect">
                                  <p:stCondLst>
                                    <p:cond delay="0"/>
                                  </p:stCondLst>
                                  <p:childTnLst>
                                    <p:set>
                                      <p:cBhvr>
                                        <p:cTn id="10" dur="1" fill="hold">
                                          <p:stCondLst>
                                            <p:cond delay="0"/>
                                          </p:stCondLst>
                                        </p:cTn>
                                        <p:tgtEl>
                                          <p:spTgt spid="95"/>
                                        </p:tgtEl>
                                        <p:attrNameLst>
                                          <p:attrName>style.visibility</p:attrName>
                                        </p:attrNameLst>
                                      </p:cBhvr>
                                      <p:to>
                                        <p:strVal val="visible"/>
                                      </p:to>
                                    </p:set>
                                    <p:animEffect transition="in" filter="dissolve">
                                      <p:cBhvr>
                                        <p:cTn id="11" dur="500"/>
                                        <p:tgtEl>
                                          <p:spTgt spid="95"/>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16"/>
                                        </p:tgtEl>
                                        <p:attrNameLst>
                                          <p:attrName>style.visibility</p:attrName>
                                        </p:attrNameLst>
                                      </p:cBhvr>
                                      <p:to>
                                        <p:strVal val="visible"/>
                                      </p:to>
                                    </p:set>
                                    <p:animEffect transition="in" filter="dissolve">
                                      <p:cBhvr>
                                        <p:cTn id="16" dur="16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25267" y="336191"/>
            <a:ext cx="10515600" cy="894622"/>
          </a:xfrm>
        </p:spPr>
        <p:txBody>
          <a:bodyPr>
            <a:normAutofit/>
          </a:bodyPr>
          <a:lstStyle/>
          <a:p>
            <a:r>
              <a:rPr lang="en-US" altLang="en-US" dirty="0">
                <a:ea typeface="ＭＳ Ｐゴシック" panose="020B0600070205080204" pitchFamily="34" charset="-128"/>
              </a:rPr>
              <a:t>Internet structure: a “network of networks”</a:t>
            </a:r>
            <a:endParaRPr lang="en-US" dirty="0"/>
          </a:p>
        </p:txBody>
      </p:sp>
      <p:sp>
        <p:nvSpPr>
          <p:cNvPr id="169" name="Rectangle 3">
            <a:extLst>
              <a:ext uri="{FF2B5EF4-FFF2-40B4-BE49-F238E27FC236}">
                <a16:creationId xmlns:a16="http://schemas.microsoft.com/office/drawing/2014/main" id="{9C9F34D5-8AF9-8B41-9367-16CA032E5533}"/>
              </a:ext>
            </a:extLst>
          </p:cNvPr>
          <p:cNvSpPr txBox="1">
            <a:spLocks noChangeArrowheads="1"/>
          </p:cNvSpPr>
          <p:nvPr/>
        </p:nvSpPr>
        <p:spPr bwMode="auto">
          <a:xfrm>
            <a:off x="2256991" y="1131358"/>
            <a:ext cx="8204200" cy="673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85000"/>
              </a:lnSpc>
              <a:spcBef>
                <a:spcPct val="20000"/>
              </a:spcBef>
              <a:spcAft>
                <a:spcPts val="0"/>
              </a:spcAft>
              <a:buClr>
                <a:srgbClr val="000099"/>
              </a:buClr>
              <a:buSzPct val="75000"/>
              <a:buFont typeface="Wingdings" charset="0"/>
              <a:buNone/>
              <a:tabLst/>
              <a:defRPr/>
            </a:pPr>
            <a:r>
              <a:rPr kumimoji="0" lang="en-US" sz="2400" b="0" i="1" u="none" strike="noStrike" kern="1200" cap="none" spc="0" normalizeH="0" baseline="0" noProof="0" dirty="0">
                <a:ln>
                  <a:noFill/>
                </a:ln>
                <a:solidFill>
                  <a:srgbClr val="CC0000"/>
                </a:solidFill>
                <a:effectLst/>
                <a:uLnTx/>
                <a:uFillTx/>
                <a:latin typeface="Calibri" panose="020F0502020204030204"/>
                <a:ea typeface="ＭＳ Ｐゴシック" charset="0"/>
              </a:rPr>
              <a:t>Option: </a:t>
            </a: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rPr>
              <a:t>connect each access ISP to one global transit ISP? </a:t>
            </a:r>
          </a:p>
          <a:p>
            <a:pPr marL="0" marR="0" lvl="0" indent="0" algn="l" defTabSz="914400" rtl="0" eaLnBrk="1" fontAlgn="auto" latinLnBrk="0" hangingPunct="1">
              <a:lnSpc>
                <a:spcPct val="85000"/>
              </a:lnSpc>
              <a:spcBef>
                <a:spcPct val="20000"/>
              </a:spcBef>
              <a:spcAft>
                <a:spcPts val="0"/>
              </a:spcAft>
              <a:buClr>
                <a:srgbClr val="000099"/>
              </a:buClr>
              <a:buSzPct val="75000"/>
              <a:buFont typeface="Wingdings" charset="0"/>
              <a:buNone/>
              <a:tabLst/>
              <a:defRPr/>
            </a:pPr>
            <a:r>
              <a:rPr kumimoji="0" lang="en-US" sz="2400" b="0" i="1" u="none" strike="noStrike" kern="1200" cap="none" spc="0" normalizeH="0" baseline="0" noProof="0" dirty="0">
                <a:ln>
                  <a:noFill/>
                </a:ln>
                <a:solidFill>
                  <a:srgbClr val="C00000"/>
                </a:solidFill>
                <a:effectLst/>
                <a:uLnTx/>
                <a:uFillTx/>
                <a:latin typeface="Calibri" panose="020F0502020204030204"/>
                <a:ea typeface="ＭＳ Ｐゴシック" charset="0"/>
              </a:rPr>
              <a:t>Customer</a:t>
            </a: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rPr>
              <a:t> and </a:t>
            </a:r>
            <a:r>
              <a:rPr kumimoji="0" lang="en-US" sz="2400" b="0" i="1" u="none" strike="noStrike" kern="1200" cap="none" spc="0" normalizeH="0" baseline="0" noProof="0" dirty="0">
                <a:ln>
                  <a:noFill/>
                </a:ln>
                <a:solidFill>
                  <a:srgbClr val="C00000"/>
                </a:solidFill>
                <a:effectLst/>
                <a:uLnTx/>
                <a:uFillTx/>
                <a:latin typeface="Calibri" panose="020F0502020204030204"/>
                <a:ea typeface="ＭＳ Ｐゴシック" charset="0"/>
              </a:rPr>
              <a:t>provider </a:t>
            </a: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rPr>
              <a:t>ISPs have economic agreement.</a:t>
            </a:r>
            <a:endPar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endParaRPr>
          </a:p>
        </p:txBody>
      </p:sp>
      <p:grpSp>
        <p:nvGrpSpPr>
          <p:cNvPr id="4" name="Group 3">
            <a:extLst>
              <a:ext uri="{FF2B5EF4-FFF2-40B4-BE49-F238E27FC236}">
                <a16:creationId xmlns:a16="http://schemas.microsoft.com/office/drawing/2014/main" id="{A73887F0-56F3-D640-A3CB-FB256BE2C2FE}"/>
              </a:ext>
            </a:extLst>
          </p:cNvPr>
          <p:cNvGrpSpPr/>
          <p:nvPr/>
        </p:nvGrpSpPr>
        <p:grpSpPr>
          <a:xfrm>
            <a:off x="2298266" y="2316723"/>
            <a:ext cx="7177087" cy="3750366"/>
            <a:chOff x="2298266" y="2316723"/>
            <a:chExt cx="7177087" cy="3750366"/>
          </a:xfrm>
        </p:grpSpPr>
        <p:sp>
          <p:nvSpPr>
            <p:cNvPr id="63" name="Oval 3">
              <a:extLst>
                <a:ext uri="{FF2B5EF4-FFF2-40B4-BE49-F238E27FC236}">
                  <a16:creationId xmlns:a16="http://schemas.microsoft.com/office/drawing/2014/main" id="{39DAF08E-E9D8-7B42-B68A-590215C06EA0}"/>
                </a:ext>
              </a:extLst>
            </p:cNvPr>
            <p:cNvSpPr>
              <a:spLocks noChangeArrowheads="1"/>
            </p:cNvSpPr>
            <p:nvPr/>
          </p:nvSpPr>
          <p:spPr bwMode="auto">
            <a:xfrm>
              <a:off x="3774557" y="3143854"/>
              <a:ext cx="3864121" cy="1970736"/>
            </a:xfrm>
            <a:prstGeom prst="ellipse">
              <a:avLst/>
            </a:prstGeom>
            <a:solidFill>
              <a:srgbClr val="3C6CDF"/>
            </a:solidFill>
            <a:ln w="9525">
              <a:no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cxnSp>
          <p:nvCxnSpPr>
            <p:cNvPr id="64" name="Straight Connector 10">
              <a:extLst>
                <a:ext uri="{FF2B5EF4-FFF2-40B4-BE49-F238E27FC236}">
                  <a16:creationId xmlns:a16="http://schemas.microsoft.com/office/drawing/2014/main" id="{E0B7CD5B-98CD-EA45-8220-E277CD74B8A1}"/>
                </a:ext>
              </a:extLst>
            </p:cNvPr>
            <p:cNvCxnSpPr>
              <a:cxnSpLocks noChangeShapeType="1"/>
              <a:stCxn id="162" idx="7"/>
            </p:cNvCxnSpPr>
            <p:nvPr/>
          </p:nvCxnSpPr>
          <p:spPr bwMode="auto">
            <a:xfrm>
              <a:off x="5154178" y="3581064"/>
              <a:ext cx="1223963" cy="968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65" name="Straight Connector 297">
              <a:extLst>
                <a:ext uri="{FF2B5EF4-FFF2-40B4-BE49-F238E27FC236}">
                  <a16:creationId xmlns:a16="http://schemas.microsoft.com/office/drawing/2014/main" id="{BEF0278E-3E84-894C-90E1-9AFC471E8BD9}"/>
                </a:ext>
              </a:extLst>
            </p:cNvPr>
            <p:cNvCxnSpPr>
              <a:cxnSpLocks noChangeShapeType="1"/>
            </p:cNvCxnSpPr>
            <p:nvPr/>
          </p:nvCxnSpPr>
          <p:spPr bwMode="auto">
            <a:xfrm>
              <a:off x="5787591" y="3984289"/>
              <a:ext cx="139700" cy="1127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66" name="Straight Connector 298">
              <a:extLst>
                <a:ext uri="{FF2B5EF4-FFF2-40B4-BE49-F238E27FC236}">
                  <a16:creationId xmlns:a16="http://schemas.microsoft.com/office/drawing/2014/main" id="{783B9443-CE0D-8946-A78A-1A9CEC43F08D}"/>
                </a:ext>
              </a:extLst>
            </p:cNvPr>
            <p:cNvCxnSpPr>
              <a:cxnSpLocks noChangeShapeType="1"/>
            </p:cNvCxnSpPr>
            <p:nvPr/>
          </p:nvCxnSpPr>
          <p:spPr bwMode="auto">
            <a:xfrm flipV="1">
              <a:off x="5557403" y="4260514"/>
              <a:ext cx="280988" cy="61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67" name="Straight Connector 299">
              <a:extLst>
                <a:ext uri="{FF2B5EF4-FFF2-40B4-BE49-F238E27FC236}">
                  <a16:creationId xmlns:a16="http://schemas.microsoft.com/office/drawing/2014/main" id="{77D49FD0-8E68-6441-B4E2-BC869949BFFB}"/>
                </a:ext>
              </a:extLst>
            </p:cNvPr>
            <p:cNvCxnSpPr>
              <a:cxnSpLocks noChangeShapeType="1"/>
            </p:cNvCxnSpPr>
            <p:nvPr/>
          </p:nvCxnSpPr>
          <p:spPr bwMode="auto">
            <a:xfrm flipV="1">
              <a:off x="5214503" y="4022389"/>
              <a:ext cx="223838" cy="1492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68" name="Straight Connector 300">
              <a:extLst>
                <a:ext uri="{FF2B5EF4-FFF2-40B4-BE49-F238E27FC236}">
                  <a16:creationId xmlns:a16="http://schemas.microsoft.com/office/drawing/2014/main" id="{FA0C044C-E1D6-7348-B915-AB0ACF94D9DE}"/>
                </a:ext>
              </a:extLst>
            </p:cNvPr>
            <p:cNvCxnSpPr>
              <a:cxnSpLocks noChangeShapeType="1"/>
              <a:stCxn id="110" idx="6"/>
            </p:cNvCxnSpPr>
            <p:nvPr/>
          </p:nvCxnSpPr>
          <p:spPr bwMode="auto">
            <a:xfrm flipV="1">
              <a:off x="4854141" y="4427202"/>
              <a:ext cx="238125" cy="1333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69" name="Straight Connector 301">
              <a:extLst>
                <a:ext uri="{FF2B5EF4-FFF2-40B4-BE49-F238E27FC236}">
                  <a16:creationId xmlns:a16="http://schemas.microsoft.com/office/drawing/2014/main" id="{1EF584B1-8D5C-A94E-B040-7E9635AEDDFA}"/>
                </a:ext>
              </a:extLst>
            </p:cNvPr>
            <p:cNvCxnSpPr>
              <a:cxnSpLocks noChangeShapeType="1"/>
            </p:cNvCxnSpPr>
            <p:nvPr/>
          </p:nvCxnSpPr>
          <p:spPr bwMode="auto">
            <a:xfrm flipV="1">
              <a:off x="5806641" y="4327189"/>
              <a:ext cx="292100" cy="3429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0" name="Straight Connector 302">
              <a:extLst>
                <a:ext uri="{FF2B5EF4-FFF2-40B4-BE49-F238E27FC236}">
                  <a16:creationId xmlns:a16="http://schemas.microsoft.com/office/drawing/2014/main" id="{75721A12-6308-4047-9837-AB7C60E96999}"/>
                </a:ext>
              </a:extLst>
            </p:cNvPr>
            <p:cNvCxnSpPr>
              <a:cxnSpLocks noChangeShapeType="1"/>
            </p:cNvCxnSpPr>
            <p:nvPr/>
          </p:nvCxnSpPr>
          <p:spPr bwMode="auto">
            <a:xfrm flipH="1" flipV="1">
              <a:off x="6374966" y="4308139"/>
              <a:ext cx="412750" cy="1682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1" name="Straight Connector 303">
              <a:extLst>
                <a:ext uri="{FF2B5EF4-FFF2-40B4-BE49-F238E27FC236}">
                  <a16:creationId xmlns:a16="http://schemas.microsoft.com/office/drawing/2014/main" id="{9BDCEBC2-564F-C54F-B3E8-A18588A42FD2}"/>
                </a:ext>
              </a:extLst>
            </p:cNvPr>
            <p:cNvCxnSpPr>
              <a:cxnSpLocks noChangeShapeType="1"/>
            </p:cNvCxnSpPr>
            <p:nvPr/>
          </p:nvCxnSpPr>
          <p:spPr bwMode="auto">
            <a:xfrm flipV="1">
              <a:off x="6359091" y="3836652"/>
              <a:ext cx="328612" cy="2667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2" name="Straight Connector 304">
              <a:extLst>
                <a:ext uri="{FF2B5EF4-FFF2-40B4-BE49-F238E27FC236}">
                  <a16:creationId xmlns:a16="http://schemas.microsoft.com/office/drawing/2014/main" id="{FC07CC37-5E3D-0944-AE86-D2435B67BD6A}"/>
                </a:ext>
              </a:extLst>
            </p:cNvPr>
            <p:cNvCxnSpPr>
              <a:cxnSpLocks noChangeShapeType="1"/>
              <a:endCxn id="160" idx="7"/>
            </p:cNvCxnSpPr>
            <p:nvPr/>
          </p:nvCxnSpPr>
          <p:spPr bwMode="auto">
            <a:xfrm flipH="1" flipV="1">
              <a:off x="5155766" y="3660439"/>
              <a:ext cx="261937" cy="11906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73" name="TextBox 39958">
              <a:extLst>
                <a:ext uri="{FF2B5EF4-FFF2-40B4-BE49-F238E27FC236}">
                  <a16:creationId xmlns:a16="http://schemas.microsoft.com/office/drawing/2014/main" id="{08951995-D6BD-774B-9044-606D684C7AB8}"/>
                </a:ext>
              </a:extLst>
            </p:cNvPr>
            <p:cNvSpPr txBox="1">
              <a:spLocks noChangeArrowheads="1"/>
            </p:cNvSpPr>
            <p:nvPr/>
          </p:nvSpPr>
          <p:spPr bwMode="auto">
            <a:xfrm>
              <a:off x="4019116" y="3644564"/>
              <a:ext cx="96051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400" b="0" i="1"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global</a:t>
              </a:r>
              <a:br>
                <a:rPr kumimoji="0" lang="en-US" altLang="en-US" sz="2400" b="0" i="1"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br>
              <a:r>
                <a:rPr kumimoji="0" lang="en-US" altLang="en-US" sz="2400" b="0" i="1"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ISP</a:t>
              </a:r>
            </a:p>
          </p:txBody>
        </p:sp>
        <p:cxnSp>
          <p:nvCxnSpPr>
            <p:cNvPr id="104" name="Straight Connector 307">
              <a:extLst>
                <a:ext uri="{FF2B5EF4-FFF2-40B4-BE49-F238E27FC236}">
                  <a16:creationId xmlns:a16="http://schemas.microsoft.com/office/drawing/2014/main" id="{A44FB0A6-3870-1341-B86E-341F2D262CF9}"/>
                </a:ext>
              </a:extLst>
            </p:cNvPr>
            <p:cNvCxnSpPr>
              <a:cxnSpLocks noChangeShapeType="1"/>
            </p:cNvCxnSpPr>
            <p:nvPr/>
          </p:nvCxnSpPr>
          <p:spPr bwMode="auto">
            <a:xfrm>
              <a:off x="2298266" y="4320839"/>
              <a:ext cx="1971675" cy="211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5" name="Straight Connector 308">
              <a:extLst>
                <a:ext uri="{FF2B5EF4-FFF2-40B4-BE49-F238E27FC236}">
                  <a16:creationId xmlns:a16="http://schemas.microsoft.com/office/drawing/2014/main" id="{73D26D64-D8CE-B94B-844B-77A0B18300C5}"/>
                </a:ext>
              </a:extLst>
            </p:cNvPr>
            <p:cNvCxnSpPr>
              <a:cxnSpLocks noChangeShapeType="1"/>
            </p:cNvCxnSpPr>
            <p:nvPr/>
          </p:nvCxnSpPr>
          <p:spPr bwMode="auto">
            <a:xfrm flipV="1">
              <a:off x="2525278" y="4633577"/>
              <a:ext cx="1744663" cy="411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6" name="Straight Connector 309">
              <a:extLst>
                <a:ext uri="{FF2B5EF4-FFF2-40B4-BE49-F238E27FC236}">
                  <a16:creationId xmlns:a16="http://schemas.microsoft.com/office/drawing/2014/main" id="{147CF42E-C79D-4A43-A07C-6F624D99F9DC}"/>
                </a:ext>
              </a:extLst>
            </p:cNvPr>
            <p:cNvCxnSpPr>
              <a:cxnSpLocks noChangeShapeType="1"/>
            </p:cNvCxnSpPr>
            <p:nvPr/>
          </p:nvCxnSpPr>
          <p:spPr bwMode="auto">
            <a:xfrm flipV="1">
              <a:off x="2928503" y="4682789"/>
              <a:ext cx="1431925" cy="755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17" name="Straight Connector 310">
              <a:extLst>
                <a:ext uri="{FF2B5EF4-FFF2-40B4-BE49-F238E27FC236}">
                  <a16:creationId xmlns:a16="http://schemas.microsoft.com/office/drawing/2014/main" id="{1CD624F6-E490-5B49-8694-B3CF2ED457D0}"/>
                </a:ext>
              </a:extLst>
            </p:cNvPr>
            <p:cNvCxnSpPr>
              <a:cxnSpLocks noChangeShapeType="1"/>
            </p:cNvCxnSpPr>
            <p:nvPr/>
          </p:nvCxnSpPr>
          <p:spPr bwMode="auto">
            <a:xfrm flipV="1">
              <a:off x="4520766" y="4703427"/>
              <a:ext cx="57150" cy="12112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18" name="Straight Connector 311">
              <a:extLst>
                <a:ext uri="{FF2B5EF4-FFF2-40B4-BE49-F238E27FC236}">
                  <a16:creationId xmlns:a16="http://schemas.microsoft.com/office/drawing/2014/main" id="{AA608358-EE22-BD40-8B67-8D4C8DB9A83E}"/>
                </a:ext>
              </a:extLst>
            </p:cNvPr>
            <p:cNvCxnSpPr>
              <a:cxnSpLocks noChangeShapeType="1"/>
            </p:cNvCxnSpPr>
            <p:nvPr/>
          </p:nvCxnSpPr>
          <p:spPr bwMode="auto">
            <a:xfrm flipV="1">
              <a:off x="5747903" y="4932027"/>
              <a:ext cx="6350" cy="11350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19" name="Straight Connector 312">
              <a:extLst>
                <a:ext uri="{FF2B5EF4-FFF2-40B4-BE49-F238E27FC236}">
                  <a16:creationId xmlns:a16="http://schemas.microsoft.com/office/drawing/2014/main" id="{37B9C794-C333-D147-8D43-5EF46E002A77}"/>
                </a:ext>
              </a:extLst>
            </p:cNvPr>
            <p:cNvCxnSpPr>
              <a:cxnSpLocks noChangeShapeType="1"/>
            </p:cNvCxnSpPr>
            <p:nvPr/>
          </p:nvCxnSpPr>
          <p:spPr bwMode="auto">
            <a:xfrm flipH="1" flipV="1">
              <a:off x="6055878" y="4881227"/>
              <a:ext cx="506413" cy="1058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30" name="Straight Connector 313">
              <a:extLst>
                <a:ext uri="{FF2B5EF4-FFF2-40B4-BE49-F238E27FC236}">
                  <a16:creationId xmlns:a16="http://schemas.microsoft.com/office/drawing/2014/main" id="{1C0EFD6D-4F46-864D-9BBD-8B254CE6BFF4}"/>
                </a:ext>
              </a:extLst>
            </p:cNvPr>
            <p:cNvCxnSpPr>
              <a:cxnSpLocks noChangeShapeType="1"/>
              <a:endCxn id="134" idx="7"/>
            </p:cNvCxnSpPr>
            <p:nvPr/>
          </p:nvCxnSpPr>
          <p:spPr bwMode="auto">
            <a:xfrm flipH="1" flipV="1">
              <a:off x="7173478" y="4646277"/>
              <a:ext cx="1512888" cy="1082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31" name="Straight Connector 314">
              <a:extLst>
                <a:ext uri="{FF2B5EF4-FFF2-40B4-BE49-F238E27FC236}">
                  <a16:creationId xmlns:a16="http://schemas.microsoft.com/office/drawing/2014/main" id="{3A5CF2BF-F999-BC43-97A2-CC9BCD73F87C}"/>
                </a:ext>
              </a:extLst>
            </p:cNvPr>
            <p:cNvCxnSpPr>
              <a:cxnSpLocks noChangeShapeType="1"/>
            </p:cNvCxnSpPr>
            <p:nvPr/>
          </p:nvCxnSpPr>
          <p:spPr bwMode="auto">
            <a:xfrm flipH="1" flipV="1">
              <a:off x="7230628" y="4524039"/>
              <a:ext cx="2244725"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32" name="Straight Connector 315">
              <a:extLst>
                <a:ext uri="{FF2B5EF4-FFF2-40B4-BE49-F238E27FC236}">
                  <a16:creationId xmlns:a16="http://schemas.microsoft.com/office/drawing/2014/main" id="{4064FAD7-FFE1-5841-B958-CC3E3023B905}"/>
                </a:ext>
              </a:extLst>
            </p:cNvPr>
            <p:cNvCxnSpPr>
              <a:cxnSpLocks noChangeShapeType="1"/>
              <a:endCxn id="136" idx="5"/>
            </p:cNvCxnSpPr>
            <p:nvPr/>
          </p:nvCxnSpPr>
          <p:spPr bwMode="auto">
            <a:xfrm flipH="1">
              <a:off x="7171891" y="4219239"/>
              <a:ext cx="2076450" cy="193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43" name="Straight Connector 316">
              <a:extLst>
                <a:ext uri="{FF2B5EF4-FFF2-40B4-BE49-F238E27FC236}">
                  <a16:creationId xmlns:a16="http://schemas.microsoft.com/office/drawing/2014/main" id="{24711AAA-BB0E-7A4B-974E-4325D88EC7E0}"/>
                </a:ext>
              </a:extLst>
            </p:cNvPr>
            <p:cNvCxnSpPr>
              <a:cxnSpLocks noChangeShapeType="1"/>
            </p:cNvCxnSpPr>
            <p:nvPr/>
          </p:nvCxnSpPr>
          <p:spPr bwMode="auto">
            <a:xfrm flipH="1">
              <a:off x="6992503" y="3287377"/>
              <a:ext cx="1422400" cy="454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44" name="Straight Connector 317">
              <a:extLst>
                <a:ext uri="{FF2B5EF4-FFF2-40B4-BE49-F238E27FC236}">
                  <a16:creationId xmlns:a16="http://schemas.microsoft.com/office/drawing/2014/main" id="{69BCF3BD-863D-334E-9F97-BB51AFA3293D}"/>
                </a:ext>
              </a:extLst>
            </p:cNvPr>
            <p:cNvCxnSpPr>
              <a:cxnSpLocks noChangeShapeType="1"/>
            </p:cNvCxnSpPr>
            <p:nvPr/>
          </p:nvCxnSpPr>
          <p:spPr bwMode="auto">
            <a:xfrm flipH="1">
              <a:off x="6816291" y="2863514"/>
              <a:ext cx="898525" cy="728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45" name="Straight Connector 318">
              <a:extLst>
                <a:ext uri="{FF2B5EF4-FFF2-40B4-BE49-F238E27FC236}">
                  <a16:creationId xmlns:a16="http://schemas.microsoft.com/office/drawing/2014/main" id="{B8B2DF70-94C2-634D-ABC9-F20160CA802F}"/>
                </a:ext>
              </a:extLst>
            </p:cNvPr>
            <p:cNvCxnSpPr>
              <a:cxnSpLocks noChangeShapeType="1"/>
            </p:cNvCxnSpPr>
            <p:nvPr/>
          </p:nvCxnSpPr>
          <p:spPr bwMode="auto">
            <a:xfrm>
              <a:off x="5981266" y="2441239"/>
              <a:ext cx="555625" cy="1125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56" name="Straight Connector 22">
              <a:extLst>
                <a:ext uri="{FF2B5EF4-FFF2-40B4-BE49-F238E27FC236}">
                  <a16:creationId xmlns:a16="http://schemas.microsoft.com/office/drawing/2014/main" id="{16D1153B-5425-1647-A931-B4A2C9D853B8}"/>
                </a:ext>
              </a:extLst>
            </p:cNvPr>
            <p:cNvCxnSpPr>
              <a:cxnSpLocks noChangeShapeType="1"/>
            </p:cNvCxnSpPr>
            <p:nvPr/>
          </p:nvCxnSpPr>
          <p:spPr bwMode="auto">
            <a:xfrm>
              <a:off x="3493653" y="2638089"/>
              <a:ext cx="1230313" cy="796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57" name="Straight Connector 305">
              <a:extLst>
                <a:ext uri="{FF2B5EF4-FFF2-40B4-BE49-F238E27FC236}">
                  <a16:creationId xmlns:a16="http://schemas.microsoft.com/office/drawing/2014/main" id="{43830B39-2404-A04C-9CC7-B4124D5F56AE}"/>
                </a:ext>
              </a:extLst>
            </p:cNvPr>
            <p:cNvCxnSpPr>
              <a:cxnSpLocks noChangeShapeType="1"/>
            </p:cNvCxnSpPr>
            <p:nvPr/>
          </p:nvCxnSpPr>
          <p:spPr bwMode="auto">
            <a:xfrm>
              <a:off x="2749116" y="2969877"/>
              <a:ext cx="1885950" cy="519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58" name="Straight Connector 306">
              <a:extLst>
                <a:ext uri="{FF2B5EF4-FFF2-40B4-BE49-F238E27FC236}">
                  <a16:creationId xmlns:a16="http://schemas.microsoft.com/office/drawing/2014/main" id="{5E30D4FB-2873-9E4D-8D7A-D021BF348C2C}"/>
                </a:ext>
              </a:extLst>
            </p:cNvPr>
            <p:cNvCxnSpPr>
              <a:cxnSpLocks noChangeShapeType="1"/>
            </p:cNvCxnSpPr>
            <p:nvPr/>
          </p:nvCxnSpPr>
          <p:spPr bwMode="auto">
            <a:xfrm>
              <a:off x="2361766" y="3338177"/>
              <a:ext cx="2273300" cy="2603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170" name="Group 169">
              <a:extLst>
                <a:ext uri="{FF2B5EF4-FFF2-40B4-BE49-F238E27FC236}">
                  <a16:creationId xmlns:a16="http://schemas.microsoft.com/office/drawing/2014/main" id="{8D3ED10C-3292-6842-BD51-5123D926C106}"/>
                </a:ext>
              </a:extLst>
            </p:cNvPr>
            <p:cNvGrpSpPr/>
            <p:nvPr/>
          </p:nvGrpSpPr>
          <p:grpSpPr>
            <a:xfrm>
              <a:off x="4279891" y="4448623"/>
              <a:ext cx="626338" cy="344849"/>
              <a:chOff x="7493876" y="2774731"/>
              <a:chExt cx="1481958" cy="894622"/>
            </a:xfrm>
          </p:grpSpPr>
          <p:sp>
            <p:nvSpPr>
              <p:cNvPr id="171" name="Freeform 170">
                <a:extLst>
                  <a:ext uri="{FF2B5EF4-FFF2-40B4-BE49-F238E27FC236}">
                    <a16:creationId xmlns:a16="http://schemas.microsoft.com/office/drawing/2014/main" id="{AF5B3F2E-DC62-A445-9CEA-1B4CC2C6F2C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2" name="Oval 171">
                <a:extLst>
                  <a:ext uri="{FF2B5EF4-FFF2-40B4-BE49-F238E27FC236}">
                    <a16:creationId xmlns:a16="http://schemas.microsoft.com/office/drawing/2014/main" id="{A18BFFCD-8F5C-634F-9DA2-26E93BA06B3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73" name="Group 172">
                <a:extLst>
                  <a:ext uri="{FF2B5EF4-FFF2-40B4-BE49-F238E27FC236}">
                    <a16:creationId xmlns:a16="http://schemas.microsoft.com/office/drawing/2014/main" id="{5A77A58E-6CAF-BE4E-BE2C-AA3FF2980388}"/>
                  </a:ext>
                </a:extLst>
              </p:cNvPr>
              <p:cNvGrpSpPr/>
              <p:nvPr/>
            </p:nvGrpSpPr>
            <p:grpSpPr>
              <a:xfrm>
                <a:off x="7713663" y="2848339"/>
                <a:ext cx="1042107" cy="425543"/>
                <a:chOff x="7786941" y="2884917"/>
                <a:chExt cx="897649" cy="353919"/>
              </a:xfrm>
            </p:grpSpPr>
            <p:sp>
              <p:nvSpPr>
                <p:cNvPr id="174" name="Freeform 173">
                  <a:extLst>
                    <a:ext uri="{FF2B5EF4-FFF2-40B4-BE49-F238E27FC236}">
                      <a16:creationId xmlns:a16="http://schemas.microsoft.com/office/drawing/2014/main" id="{26ADAFF5-7151-464F-A1D2-5B908BDFDEFE}"/>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5" name="Freeform 174">
                  <a:extLst>
                    <a:ext uri="{FF2B5EF4-FFF2-40B4-BE49-F238E27FC236}">
                      <a16:creationId xmlns:a16="http://schemas.microsoft.com/office/drawing/2014/main" id="{3DF4D1D4-450D-1342-8445-0B3867D5EBF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6" name="Freeform 175">
                  <a:extLst>
                    <a:ext uri="{FF2B5EF4-FFF2-40B4-BE49-F238E27FC236}">
                      <a16:creationId xmlns:a16="http://schemas.microsoft.com/office/drawing/2014/main" id="{36EBE75F-36C0-304E-AD2E-BF739CBDB6E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7" name="Freeform 176">
                  <a:extLst>
                    <a:ext uri="{FF2B5EF4-FFF2-40B4-BE49-F238E27FC236}">
                      <a16:creationId xmlns:a16="http://schemas.microsoft.com/office/drawing/2014/main" id="{0849EB5F-BD97-524E-A510-D4AEF9E68C9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86" name="Group 185">
              <a:extLst>
                <a:ext uri="{FF2B5EF4-FFF2-40B4-BE49-F238E27FC236}">
                  <a16:creationId xmlns:a16="http://schemas.microsoft.com/office/drawing/2014/main" id="{9249E51B-3709-8544-8EBC-8AB3241C5628}"/>
                </a:ext>
              </a:extLst>
            </p:cNvPr>
            <p:cNvGrpSpPr/>
            <p:nvPr/>
          </p:nvGrpSpPr>
          <p:grpSpPr>
            <a:xfrm>
              <a:off x="6344372" y="3546134"/>
              <a:ext cx="626338" cy="344849"/>
              <a:chOff x="7493876" y="2774731"/>
              <a:chExt cx="1481958" cy="894622"/>
            </a:xfrm>
          </p:grpSpPr>
          <p:sp>
            <p:nvSpPr>
              <p:cNvPr id="187" name="Freeform 186">
                <a:extLst>
                  <a:ext uri="{FF2B5EF4-FFF2-40B4-BE49-F238E27FC236}">
                    <a16:creationId xmlns:a16="http://schemas.microsoft.com/office/drawing/2014/main" id="{8B2B749E-82DC-A647-A925-082B5F12EB4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8" name="Oval 187">
                <a:extLst>
                  <a:ext uri="{FF2B5EF4-FFF2-40B4-BE49-F238E27FC236}">
                    <a16:creationId xmlns:a16="http://schemas.microsoft.com/office/drawing/2014/main" id="{8235F754-60E1-8D44-BEB1-2F76405A704E}"/>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9" name="Group 188">
                <a:extLst>
                  <a:ext uri="{FF2B5EF4-FFF2-40B4-BE49-F238E27FC236}">
                    <a16:creationId xmlns:a16="http://schemas.microsoft.com/office/drawing/2014/main" id="{7060DE65-3570-5D48-8CD1-728004D88F8B}"/>
                  </a:ext>
                </a:extLst>
              </p:cNvPr>
              <p:cNvGrpSpPr/>
              <p:nvPr/>
            </p:nvGrpSpPr>
            <p:grpSpPr>
              <a:xfrm>
                <a:off x="7713663" y="2848339"/>
                <a:ext cx="1042107" cy="425543"/>
                <a:chOff x="7786941" y="2884917"/>
                <a:chExt cx="897649" cy="353919"/>
              </a:xfrm>
            </p:grpSpPr>
            <p:sp>
              <p:nvSpPr>
                <p:cNvPr id="190" name="Freeform 189">
                  <a:extLst>
                    <a:ext uri="{FF2B5EF4-FFF2-40B4-BE49-F238E27FC236}">
                      <a16:creationId xmlns:a16="http://schemas.microsoft.com/office/drawing/2014/main" id="{87375788-4382-AB45-B7D1-0E0571D5D78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1" name="Freeform 190">
                  <a:extLst>
                    <a:ext uri="{FF2B5EF4-FFF2-40B4-BE49-F238E27FC236}">
                      <a16:creationId xmlns:a16="http://schemas.microsoft.com/office/drawing/2014/main" id="{EA797771-2310-F648-8131-96EB5DDDEA7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2" name="Freeform 191">
                  <a:extLst>
                    <a:ext uri="{FF2B5EF4-FFF2-40B4-BE49-F238E27FC236}">
                      <a16:creationId xmlns:a16="http://schemas.microsoft.com/office/drawing/2014/main" id="{34351CF5-722D-6E45-B9B4-B74CF8267CD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3" name="Freeform 192">
                  <a:extLst>
                    <a:ext uri="{FF2B5EF4-FFF2-40B4-BE49-F238E27FC236}">
                      <a16:creationId xmlns:a16="http://schemas.microsoft.com/office/drawing/2014/main" id="{D7F27777-9A21-6E43-8C43-068B6DA068D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94" name="Group 193">
              <a:extLst>
                <a:ext uri="{FF2B5EF4-FFF2-40B4-BE49-F238E27FC236}">
                  <a16:creationId xmlns:a16="http://schemas.microsoft.com/office/drawing/2014/main" id="{BC5668ED-718E-7149-A428-C5FDE1A8F2C2}"/>
                </a:ext>
              </a:extLst>
            </p:cNvPr>
            <p:cNvGrpSpPr/>
            <p:nvPr/>
          </p:nvGrpSpPr>
          <p:grpSpPr>
            <a:xfrm>
              <a:off x="6727154" y="4298718"/>
              <a:ext cx="626338" cy="344849"/>
              <a:chOff x="7493876" y="2774731"/>
              <a:chExt cx="1481958" cy="894622"/>
            </a:xfrm>
          </p:grpSpPr>
          <p:sp>
            <p:nvSpPr>
              <p:cNvPr id="195" name="Freeform 194">
                <a:extLst>
                  <a:ext uri="{FF2B5EF4-FFF2-40B4-BE49-F238E27FC236}">
                    <a16:creationId xmlns:a16="http://schemas.microsoft.com/office/drawing/2014/main" id="{FCAB3AFD-6DB9-C442-A62C-8A8B732A622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96" name="Oval 195">
                <a:extLst>
                  <a:ext uri="{FF2B5EF4-FFF2-40B4-BE49-F238E27FC236}">
                    <a16:creationId xmlns:a16="http://schemas.microsoft.com/office/drawing/2014/main" id="{0EAF15E0-132D-554B-9001-06C01643B87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97" name="Group 196">
                <a:extLst>
                  <a:ext uri="{FF2B5EF4-FFF2-40B4-BE49-F238E27FC236}">
                    <a16:creationId xmlns:a16="http://schemas.microsoft.com/office/drawing/2014/main" id="{C58E5E7D-3560-7342-83C6-FD4806F3BF67}"/>
                  </a:ext>
                </a:extLst>
              </p:cNvPr>
              <p:cNvGrpSpPr/>
              <p:nvPr/>
            </p:nvGrpSpPr>
            <p:grpSpPr>
              <a:xfrm>
                <a:off x="7713663" y="2848339"/>
                <a:ext cx="1042107" cy="425543"/>
                <a:chOff x="7786941" y="2884917"/>
                <a:chExt cx="897649" cy="353919"/>
              </a:xfrm>
            </p:grpSpPr>
            <p:sp>
              <p:nvSpPr>
                <p:cNvPr id="198" name="Freeform 197">
                  <a:extLst>
                    <a:ext uri="{FF2B5EF4-FFF2-40B4-BE49-F238E27FC236}">
                      <a16:creationId xmlns:a16="http://schemas.microsoft.com/office/drawing/2014/main" id="{96474702-4E83-B140-9353-7232FED2DADE}"/>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9" name="Freeform 198">
                  <a:extLst>
                    <a:ext uri="{FF2B5EF4-FFF2-40B4-BE49-F238E27FC236}">
                      <a16:creationId xmlns:a16="http://schemas.microsoft.com/office/drawing/2014/main" id="{704FE3B4-8535-A049-8BE0-D714266137E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0" name="Freeform 199">
                  <a:extLst>
                    <a:ext uri="{FF2B5EF4-FFF2-40B4-BE49-F238E27FC236}">
                      <a16:creationId xmlns:a16="http://schemas.microsoft.com/office/drawing/2014/main" id="{AD9D8A02-2060-EB4E-837D-D4075DAD5BF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1" name="Freeform 200">
                  <a:extLst>
                    <a:ext uri="{FF2B5EF4-FFF2-40B4-BE49-F238E27FC236}">
                      <a16:creationId xmlns:a16="http://schemas.microsoft.com/office/drawing/2014/main" id="{AB1E681A-CFFC-4449-8876-69516FD66E7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02" name="Group 201">
              <a:extLst>
                <a:ext uri="{FF2B5EF4-FFF2-40B4-BE49-F238E27FC236}">
                  <a16:creationId xmlns:a16="http://schemas.microsoft.com/office/drawing/2014/main" id="{2A3E53DB-9306-AE4A-8DC3-72F1126238AB}"/>
                </a:ext>
              </a:extLst>
            </p:cNvPr>
            <p:cNvGrpSpPr/>
            <p:nvPr/>
          </p:nvGrpSpPr>
          <p:grpSpPr>
            <a:xfrm>
              <a:off x="5837682" y="4055837"/>
              <a:ext cx="626338" cy="344849"/>
              <a:chOff x="7493876" y="2774731"/>
              <a:chExt cx="1481958" cy="894622"/>
            </a:xfrm>
          </p:grpSpPr>
          <p:sp>
            <p:nvSpPr>
              <p:cNvPr id="203" name="Freeform 202">
                <a:extLst>
                  <a:ext uri="{FF2B5EF4-FFF2-40B4-BE49-F238E27FC236}">
                    <a16:creationId xmlns:a16="http://schemas.microsoft.com/office/drawing/2014/main" id="{23A50BEC-6839-6249-8340-553653C9F3E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04" name="Oval 203">
                <a:extLst>
                  <a:ext uri="{FF2B5EF4-FFF2-40B4-BE49-F238E27FC236}">
                    <a16:creationId xmlns:a16="http://schemas.microsoft.com/office/drawing/2014/main" id="{139D06A7-73C5-BD45-A9F0-F14D86056FB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05" name="Group 204">
                <a:extLst>
                  <a:ext uri="{FF2B5EF4-FFF2-40B4-BE49-F238E27FC236}">
                    <a16:creationId xmlns:a16="http://schemas.microsoft.com/office/drawing/2014/main" id="{8E8DBC47-79AC-FA4D-BF05-3127B22237B1}"/>
                  </a:ext>
                </a:extLst>
              </p:cNvPr>
              <p:cNvGrpSpPr/>
              <p:nvPr/>
            </p:nvGrpSpPr>
            <p:grpSpPr>
              <a:xfrm>
                <a:off x="7713663" y="2848339"/>
                <a:ext cx="1042107" cy="425543"/>
                <a:chOff x="7786941" y="2884917"/>
                <a:chExt cx="897649" cy="353919"/>
              </a:xfrm>
            </p:grpSpPr>
            <p:sp>
              <p:nvSpPr>
                <p:cNvPr id="206" name="Freeform 205">
                  <a:extLst>
                    <a:ext uri="{FF2B5EF4-FFF2-40B4-BE49-F238E27FC236}">
                      <a16:creationId xmlns:a16="http://schemas.microsoft.com/office/drawing/2014/main" id="{55A875E1-1C0C-BE48-9F7D-06A55781C19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7" name="Freeform 206">
                  <a:extLst>
                    <a:ext uri="{FF2B5EF4-FFF2-40B4-BE49-F238E27FC236}">
                      <a16:creationId xmlns:a16="http://schemas.microsoft.com/office/drawing/2014/main" id="{67498647-B4D8-9746-BC44-7D18EF8D4A4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8" name="Freeform 207">
                  <a:extLst>
                    <a:ext uri="{FF2B5EF4-FFF2-40B4-BE49-F238E27FC236}">
                      <a16:creationId xmlns:a16="http://schemas.microsoft.com/office/drawing/2014/main" id="{02B1A2C2-6A3B-8343-9ACC-9BCACF74E55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9" name="Freeform 208">
                  <a:extLst>
                    <a:ext uri="{FF2B5EF4-FFF2-40B4-BE49-F238E27FC236}">
                      <a16:creationId xmlns:a16="http://schemas.microsoft.com/office/drawing/2014/main" id="{89238A76-5F43-5145-9757-5BA264DB524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10" name="Group 209">
              <a:extLst>
                <a:ext uri="{FF2B5EF4-FFF2-40B4-BE49-F238E27FC236}">
                  <a16:creationId xmlns:a16="http://schemas.microsoft.com/office/drawing/2014/main" id="{BC98A5EA-E7C9-6D48-B559-20AE118CA200}"/>
                </a:ext>
              </a:extLst>
            </p:cNvPr>
            <p:cNvGrpSpPr/>
            <p:nvPr/>
          </p:nvGrpSpPr>
          <p:grpSpPr>
            <a:xfrm>
              <a:off x="5550814" y="4588885"/>
              <a:ext cx="626338" cy="344849"/>
              <a:chOff x="7493876" y="2774731"/>
              <a:chExt cx="1481958" cy="894622"/>
            </a:xfrm>
          </p:grpSpPr>
          <p:sp>
            <p:nvSpPr>
              <p:cNvPr id="211" name="Freeform 210">
                <a:extLst>
                  <a:ext uri="{FF2B5EF4-FFF2-40B4-BE49-F238E27FC236}">
                    <a16:creationId xmlns:a16="http://schemas.microsoft.com/office/drawing/2014/main" id="{ED928890-6207-9F46-8A7A-01958D0F392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2" name="Oval 211">
                <a:extLst>
                  <a:ext uri="{FF2B5EF4-FFF2-40B4-BE49-F238E27FC236}">
                    <a16:creationId xmlns:a16="http://schemas.microsoft.com/office/drawing/2014/main" id="{378B2235-D6AB-324C-8E9B-876E8789829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13" name="Group 212">
                <a:extLst>
                  <a:ext uri="{FF2B5EF4-FFF2-40B4-BE49-F238E27FC236}">
                    <a16:creationId xmlns:a16="http://schemas.microsoft.com/office/drawing/2014/main" id="{DE505999-AA84-A544-B8FD-7BB84F2E7EF9}"/>
                  </a:ext>
                </a:extLst>
              </p:cNvPr>
              <p:cNvGrpSpPr/>
              <p:nvPr/>
            </p:nvGrpSpPr>
            <p:grpSpPr>
              <a:xfrm>
                <a:off x="7713663" y="2848339"/>
                <a:ext cx="1042107" cy="425543"/>
                <a:chOff x="7786941" y="2884917"/>
                <a:chExt cx="897649" cy="353919"/>
              </a:xfrm>
            </p:grpSpPr>
            <p:sp>
              <p:nvSpPr>
                <p:cNvPr id="214" name="Freeform 213">
                  <a:extLst>
                    <a:ext uri="{FF2B5EF4-FFF2-40B4-BE49-F238E27FC236}">
                      <a16:creationId xmlns:a16="http://schemas.microsoft.com/office/drawing/2014/main" id="{25C3A460-D965-B840-891C-9DF90ECA3FFE}"/>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5" name="Freeform 214">
                  <a:extLst>
                    <a:ext uri="{FF2B5EF4-FFF2-40B4-BE49-F238E27FC236}">
                      <a16:creationId xmlns:a16="http://schemas.microsoft.com/office/drawing/2014/main" id="{DD91DEED-0EBA-CE48-87EB-A1835EB8C84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6" name="Freeform 215">
                  <a:extLst>
                    <a:ext uri="{FF2B5EF4-FFF2-40B4-BE49-F238E27FC236}">
                      <a16:creationId xmlns:a16="http://schemas.microsoft.com/office/drawing/2014/main" id="{BC6939A6-8BA6-DC44-A174-DEE1D61224A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7" name="Freeform 216">
                  <a:extLst>
                    <a:ext uri="{FF2B5EF4-FFF2-40B4-BE49-F238E27FC236}">
                      <a16:creationId xmlns:a16="http://schemas.microsoft.com/office/drawing/2014/main" id="{5F1FEBF6-2BE1-D040-8F48-BCFF7C3342E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18" name="Group 217">
              <a:extLst>
                <a:ext uri="{FF2B5EF4-FFF2-40B4-BE49-F238E27FC236}">
                  <a16:creationId xmlns:a16="http://schemas.microsoft.com/office/drawing/2014/main" id="{680EAB27-8941-0E46-9318-9C5485721F6A}"/>
                </a:ext>
              </a:extLst>
            </p:cNvPr>
            <p:cNvGrpSpPr/>
            <p:nvPr/>
          </p:nvGrpSpPr>
          <p:grpSpPr>
            <a:xfrm>
              <a:off x="4962853" y="4139117"/>
              <a:ext cx="626338" cy="344849"/>
              <a:chOff x="7493876" y="2774731"/>
              <a:chExt cx="1481958" cy="894622"/>
            </a:xfrm>
          </p:grpSpPr>
          <p:sp>
            <p:nvSpPr>
              <p:cNvPr id="219" name="Freeform 218">
                <a:extLst>
                  <a:ext uri="{FF2B5EF4-FFF2-40B4-BE49-F238E27FC236}">
                    <a16:creationId xmlns:a16="http://schemas.microsoft.com/office/drawing/2014/main" id="{D3130ED8-B307-CD47-9B74-80319EF67F7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20" name="Oval 219">
                <a:extLst>
                  <a:ext uri="{FF2B5EF4-FFF2-40B4-BE49-F238E27FC236}">
                    <a16:creationId xmlns:a16="http://schemas.microsoft.com/office/drawing/2014/main" id="{9291ADAC-9C4E-9F4D-96E9-D13555EB14B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21" name="Group 220">
                <a:extLst>
                  <a:ext uri="{FF2B5EF4-FFF2-40B4-BE49-F238E27FC236}">
                    <a16:creationId xmlns:a16="http://schemas.microsoft.com/office/drawing/2014/main" id="{74E4CB4F-B5D0-7C47-9A28-6987D652A4C4}"/>
                  </a:ext>
                </a:extLst>
              </p:cNvPr>
              <p:cNvGrpSpPr/>
              <p:nvPr/>
            </p:nvGrpSpPr>
            <p:grpSpPr>
              <a:xfrm>
                <a:off x="7713663" y="2848339"/>
                <a:ext cx="1042107" cy="425543"/>
                <a:chOff x="7786941" y="2884917"/>
                <a:chExt cx="897649" cy="353919"/>
              </a:xfrm>
            </p:grpSpPr>
            <p:sp>
              <p:nvSpPr>
                <p:cNvPr id="222" name="Freeform 221">
                  <a:extLst>
                    <a:ext uri="{FF2B5EF4-FFF2-40B4-BE49-F238E27FC236}">
                      <a16:creationId xmlns:a16="http://schemas.microsoft.com/office/drawing/2014/main" id="{F870E08A-018D-1F44-8ACC-FA1F573C650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3" name="Freeform 222">
                  <a:extLst>
                    <a:ext uri="{FF2B5EF4-FFF2-40B4-BE49-F238E27FC236}">
                      <a16:creationId xmlns:a16="http://schemas.microsoft.com/office/drawing/2014/main" id="{EBE1B8CE-F23E-1A49-A516-714D15BC8A8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4" name="Freeform 223">
                  <a:extLst>
                    <a:ext uri="{FF2B5EF4-FFF2-40B4-BE49-F238E27FC236}">
                      <a16:creationId xmlns:a16="http://schemas.microsoft.com/office/drawing/2014/main" id="{D943ED8F-A614-BD4E-81BC-61373A7DDBB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5" name="Freeform 224">
                  <a:extLst>
                    <a:ext uri="{FF2B5EF4-FFF2-40B4-BE49-F238E27FC236}">
                      <a16:creationId xmlns:a16="http://schemas.microsoft.com/office/drawing/2014/main" id="{81DAC616-5065-C743-888A-4F351E853AC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26" name="Group 225">
              <a:extLst>
                <a:ext uri="{FF2B5EF4-FFF2-40B4-BE49-F238E27FC236}">
                  <a16:creationId xmlns:a16="http://schemas.microsoft.com/office/drawing/2014/main" id="{CDCBB0B3-22DC-2B43-8452-B329C27907E4}"/>
                </a:ext>
              </a:extLst>
            </p:cNvPr>
            <p:cNvGrpSpPr/>
            <p:nvPr/>
          </p:nvGrpSpPr>
          <p:grpSpPr>
            <a:xfrm>
              <a:off x="5243803" y="3734721"/>
              <a:ext cx="626338" cy="344849"/>
              <a:chOff x="7493876" y="2774731"/>
              <a:chExt cx="1481958" cy="894622"/>
            </a:xfrm>
          </p:grpSpPr>
          <p:sp>
            <p:nvSpPr>
              <p:cNvPr id="227" name="Freeform 226">
                <a:extLst>
                  <a:ext uri="{FF2B5EF4-FFF2-40B4-BE49-F238E27FC236}">
                    <a16:creationId xmlns:a16="http://schemas.microsoft.com/office/drawing/2014/main" id="{DB510E5F-CEA5-514D-A3A5-9AF0941483F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28" name="Oval 227">
                <a:extLst>
                  <a:ext uri="{FF2B5EF4-FFF2-40B4-BE49-F238E27FC236}">
                    <a16:creationId xmlns:a16="http://schemas.microsoft.com/office/drawing/2014/main" id="{58E5BBB0-7153-5D4A-824A-DC05BB73CFA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29" name="Group 228">
                <a:extLst>
                  <a:ext uri="{FF2B5EF4-FFF2-40B4-BE49-F238E27FC236}">
                    <a16:creationId xmlns:a16="http://schemas.microsoft.com/office/drawing/2014/main" id="{CE212987-63DF-8244-A29C-CFEB2D3458BD}"/>
                  </a:ext>
                </a:extLst>
              </p:cNvPr>
              <p:cNvGrpSpPr/>
              <p:nvPr/>
            </p:nvGrpSpPr>
            <p:grpSpPr>
              <a:xfrm>
                <a:off x="7713663" y="2848339"/>
                <a:ext cx="1042107" cy="425543"/>
                <a:chOff x="7786941" y="2884917"/>
                <a:chExt cx="897649" cy="353919"/>
              </a:xfrm>
            </p:grpSpPr>
            <p:sp>
              <p:nvSpPr>
                <p:cNvPr id="230" name="Freeform 229">
                  <a:extLst>
                    <a:ext uri="{FF2B5EF4-FFF2-40B4-BE49-F238E27FC236}">
                      <a16:creationId xmlns:a16="http://schemas.microsoft.com/office/drawing/2014/main" id="{173793BB-A7E5-5142-A69A-3F3E7F4F07F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1" name="Freeform 230">
                  <a:extLst>
                    <a:ext uri="{FF2B5EF4-FFF2-40B4-BE49-F238E27FC236}">
                      <a16:creationId xmlns:a16="http://schemas.microsoft.com/office/drawing/2014/main" id="{0CA09D46-EB5A-4B43-BA2C-00403BFFEAE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2" name="Freeform 231">
                  <a:extLst>
                    <a:ext uri="{FF2B5EF4-FFF2-40B4-BE49-F238E27FC236}">
                      <a16:creationId xmlns:a16="http://schemas.microsoft.com/office/drawing/2014/main" id="{8B0C3147-4509-3045-9528-A46FD3A6FE1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3" name="Freeform 232">
                  <a:extLst>
                    <a:ext uri="{FF2B5EF4-FFF2-40B4-BE49-F238E27FC236}">
                      <a16:creationId xmlns:a16="http://schemas.microsoft.com/office/drawing/2014/main" id="{BF5B6EA0-DDA9-EE41-9EAB-6346C6B64B7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cxnSp>
          <p:nvCxnSpPr>
            <p:cNvPr id="234" name="Straight Connector 318">
              <a:extLst>
                <a:ext uri="{FF2B5EF4-FFF2-40B4-BE49-F238E27FC236}">
                  <a16:creationId xmlns:a16="http://schemas.microsoft.com/office/drawing/2014/main" id="{6392C9F2-F064-7B43-8D38-9751282AB69D}"/>
                </a:ext>
              </a:extLst>
            </p:cNvPr>
            <p:cNvCxnSpPr>
              <a:cxnSpLocks noChangeShapeType="1"/>
              <a:endCxn id="182" idx="9"/>
            </p:cNvCxnSpPr>
            <p:nvPr/>
          </p:nvCxnSpPr>
          <p:spPr bwMode="auto">
            <a:xfrm flipH="1">
              <a:off x="4883204" y="2316723"/>
              <a:ext cx="105898" cy="11266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178" name="Group 177">
              <a:extLst>
                <a:ext uri="{FF2B5EF4-FFF2-40B4-BE49-F238E27FC236}">
                  <a16:creationId xmlns:a16="http://schemas.microsoft.com/office/drawing/2014/main" id="{A8B77585-106B-B840-A3D7-EF8EF8A926E1}"/>
                </a:ext>
              </a:extLst>
            </p:cNvPr>
            <p:cNvGrpSpPr/>
            <p:nvPr/>
          </p:nvGrpSpPr>
          <p:grpSpPr>
            <a:xfrm>
              <a:off x="4570926" y="3361080"/>
              <a:ext cx="626338" cy="344849"/>
              <a:chOff x="7493876" y="2774731"/>
              <a:chExt cx="1481958" cy="894622"/>
            </a:xfrm>
          </p:grpSpPr>
          <p:sp>
            <p:nvSpPr>
              <p:cNvPr id="179" name="Freeform 178">
                <a:extLst>
                  <a:ext uri="{FF2B5EF4-FFF2-40B4-BE49-F238E27FC236}">
                    <a16:creationId xmlns:a16="http://schemas.microsoft.com/office/drawing/2014/main" id="{886D6656-BD5A-3C4A-BD70-9C3406F00BD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0" name="Oval 179">
                <a:extLst>
                  <a:ext uri="{FF2B5EF4-FFF2-40B4-BE49-F238E27FC236}">
                    <a16:creationId xmlns:a16="http://schemas.microsoft.com/office/drawing/2014/main" id="{32BE4FB4-6FD4-2245-BF1D-B6537CA2C940}"/>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1" name="Group 180">
                <a:extLst>
                  <a:ext uri="{FF2B5EF4-FFF2-40B4-BE49-F238E27FC236}">
                    <a16:creationId xmlns:a16="http://schemas.microsoft.com/office/drawing/2014/main" id="{9B236B01-C685-F04B-8BFD-171244EDF32E}"/>
                  </a:ext>
                </a:extLst>
              </p:cNvPr>
              <p:cNvGrpSpPr/>
              <p:nvPr/>
            </p:nvGrpSpPr>
            <p:grpSpPr>
              <a:xfrm>
                <a:off x="7713663" y="2848339"/>
                <a:ext cx="1042107" cy="425543"/>
                <a:chOff x="7786941" y="2884917"/>
                <a:chExt cx="897649" cy="353919"/>
              </a:xfrm>
            </p:grpSpPr>
            <p:sp>
              <p:nvSpPr>
                <p:cNvPr id="182" name="Freeform 181">
                  <a:extLst>
                    <a:ext uri="{FF2B5EF4-FFF2-40B4-BE49-F238E27FC236}">
                      <a16:creationId xmlns:a16="http://schemas.microsoft.com/office/drawing/2014/main" id="{7B762431-F9D6-2F40-9BC3-7E439F0E51DE}"/>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3" name="Freeform 182">
                  <a:extLst>
                    <a:ext uri="{FF2B5EF4-FFF2-40B4-BE49-F238E27FC236}">
                      <a16:creationId xmlns:a16="http://schemas.microsoft.com/office/drawing/2014/main" id="{6CE4F783-C3B9-5C4C-BE5B-3CC65A008A4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4" name="Freeform 183">
                  <a:extLst>
                    <a:ext uri="{FF2B5EF4-FFF2-40B4-BE49-F238E27FC236}">
                      <a16:creationId xmlns:a16="http://schemas.microsoft.com/office/drawing/2014/main" id="{7412CE03-F350-D146-87E5-5077C7F5503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5" name="Freeform 184">
                  <a:extLst>
                    <a:ext uri="{FF2B5EF4-FFF2-40B4-BE49-F238E27FC236}">
                      <a16:creationId xmlns:a16="http://schemas.microsoft.com/office/drawing/2014/main" id="{E9EC2D30-9A26-A84B-BEB8-EA1DBEF0922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nvGrpSpPr>
          <p:cNvPr id="8" name="Group 5">
            <a:extLst>
              <a:ext uri="{FF2B5EF4-FFF2-40B4-BE49-F238E27FC236}">
                <a16:creationId xmlns:a16="http://schemas.microsoft.com/office/drawing/2014/main" id="{46642623-D12F-244E-880B-721FA1B9DBED}"/>
              </a:ext>
            </a:extLst>
          </p:cNvPr>
          <p:cNvGrpSpPr>
            <a:grpSpLocks/>
          </p:cNvGrpSpPr>
          <p:nvPr/>
        </p:nvGrpSpPr>
        <p:grpSpPr bwMode="auto">
          <a:xfrm>
            <a:off x="1619894" y="1918514"/>
            <a:ext cx="8437563" cy="4559300"/>
            <a:chOff x="154891" y="1905681"/>
            <a:chExt cx="8436427" cy="4559651"/>
          </a:xfrm>
        </p:grpSpPr>
        <p:grpSp>
          <p:nvGrpSpPr>
            <p:cNvPr id="9" name="Group 2">
              <a:extLst>
                <a:ext uri="{FF2B5EF4-FFF2-40B4-BE49-F238E27FC236}">
                  <a16:creationId xmlns:a16="http://schemas.microsoft.com/office/drawing/2014/main" id="{30BB6B1D-0B22-BA43-AA01-2EC5643695A5}"/>
                </a:ext>
              </a:extLst>
            </p:cNvPr>
            <p:cNvGrpSpPr>
              <a:grpSpLocks/>
            </p:cNvGrpSpPr>
            <p:nvPr/>
          </p:nvGrpSpPr>
          <p:grpSpPr bwMode="auto">
            <a:xfrm>
              <a:off x="1529396" y="2297655"/>
              <a:ext cx="648422" cy="418253"/>
              <a:chOff x="3053396" y="4304255"/>
              <a:chExt cx="648422" cy="418253"/>
            </a:xfrm>
          </p:grpSpPr>
          <p:sp>
            <p:nvSpPr>
              <p:cNvPr id="61" name="Freeform 84">
                <a:extLst>
                  <a:ext uri="{FF2B5EF4-FFF2-40B4-BE49-F238E27FC236}">
                    <a16:creationId xmlns:a16="http://schemas.microsoft.com/office/drawing/2014/main" id="{B60A3DA3-256B-8E43-9575-8F1327BC53F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 name="TextBox 1">
                <a:extLst>
                  <a:ext uri="{FF2B5EF4-FFF2-40B4-BE49-F238E27FC236}">
                    <a16:creationId xmlns:a16="http://schemas.microsoft.com/office/drawing/2014/main" id="{F1EBE77F-A331-1B49-AD54-E7C5C36B2A4A}"/>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0" name="Group 131">
              <a:extLst>
                <a:ext uri="{FF2B5EF4-FFF2-40B4-BE49-F238E27FC236}">
                  <a16:creationId xmlns:a16="http://schemas.microsoft.com/office/drawing/2014/main" id="{15FE5D2D-CFDD-2545-AD30-9375E330E58E}"/>
                </a:ext>
              </a:extLst>
            </p:cNvPr>
            <p:cNvGrpSpPr>
              <a:grpSpLocks/>
            </p:cNvGrpSpPr>
            <p:nvPr/>
          </p:nvGrpSpPr>
          <p:grpSpPr bwMode="auto">
            <a:xfrm>
              <a:off x="373696" y="3097755"/>
              <a:ext cx="648422" cy="418253"/>
              <a:chOff x="3053396" y="4304255"/>
              <a:chExt cx="648422" cy="418253"/>
            </a:xfrm>
          </p:grpSpPr>
          <p:sp>
            <p:nvSpPr>
              <p:cNvPr id="59" name="Freeform 84">
                <a:extLst>
                  <a:ext uri="{FF2B5EF4-FFF2-40B4-BE49-F238E27FC236}">
                    <a16:creationId xmlns:a16="http://schemas.microsoft.com/office/drawing/2014/main" id="{0C318F62-493F-244E-9A3D-74FDA424F01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 name="TextBox 133">
                <a:extLst>
                  <a:ext uri="{FF2B5EF4-FFF2-40B4-BE49-F238E27FC236}">
                    <a16:creationId xmlns:a16="http://schemas.microsoft.com/office/drawing/2014/main" id="{45ED4CFD-305F-FD49-AB6C-BC96E8D76DD4}"/>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1" name="Group 135">
              <a:extLst>
                <a:ext uri="{FF2B5EF4-FFF2-40B4-BE49-F238E27FC236}">
                  <a16:creationId xmlns:a16="http://schemas.microsoft.com/office/drawing/2014/main" id="{0041D52F-4091-A944-8003-ED442384CB16}"/>
                </a:ext>
              </a:extLst>
            </p:cNvPr>
            <p:cNvGrpSpPr>
              <a:grpSpLocks/>
            </p:cNvGrpSpPr>
            <p:nvPr/>
          </p:nvGrpSpPr>
          <p:grpSpPr bwMode="auto">
            <a:xfrm>
              <a:off x="6037896" y="2551655"/>
              <a:ext cx="648422" cy="418253"/>
              <a:chOff x="3053396" y="4304255"/>
              <a:chExt cx="648422" cy="418253"/>
            </a:xfrm>
          </p:grpSpPr>
          <p:sp>
            <p:nvSpPr>
              <p:cNvPr id="57" name="Freeform 84">
                <a:extLst>
                  <a:ext uri="{FF2B5EF4-FFF2-40B4-BE49-F238E27FC236}">
                    <a16:creationId xmlns:a16="http://schemas.microsoft.com/office/drawing/2014/main" id="{078145B8-5D76-7B44-95E4-711130D9707F}"/>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 name="TextBox 137">
                <a:extLst>
                  <a:ext uri="{FF2B5EF4-FFF2-40B4-BE49-F238E27FC236}">
                    <a16:creationId xmlns:a16="http://schemas.microsoft.com/office/drawing/2014/main" id="{5CA3BADE-216F-2843-9D81-CE5E9D20BE8D}"/>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2" name="Group 138">
              <a:extLst>
                <a:ext uri="{FF2B5EF4-FFF2-40B4-BE49-F238E27FC236}">
                  <a16:creationId xmlns:a16="http://schemas.microsoft.com/office/drawing/2014/main" id="{F1C6BD9A-0B39-B244-94E8-678C50D1ECD9}"/>
                </a:ext>
              </a:extLst>
            </p:cNvPr>
            <p:cNvGrpSpPr>
              <a:grpSpLocks/>
            </p:cNvGrpSpPr>
            <p:nvPr/>
          </p:nvGrpSpPr>
          <p:grpSpPr bwMode="auto">
            <a:xfrm>
              <a:off x="945196" y="5409155"/>
              <a:ext cx="648422" cy="418253"/>
              <a:chOff x="3053396" y="4304255"/>
              <a:chExt cx="648422" cy="418253"/>
            </a:xfrm>
          </p:grpSpPr>
          <p:sp>
            <p:nvSpPr>
              <p:cNvPr id="55" name="Freeform 84">
                <a:extLst>
                  <a:ext uri="{FF2B5EF4-FFF2-40B4-BE49-F238E27FC236}">
                    <a16:creationId xmlns:a16="http://schemas.microsoft.com/office/drawing/2014/main" id="{7E729DEF-3587-F14B-AE03-C52CF3B01624}"/>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6" name="TextBox 140">
                <a:extLst>
                  <a:ext uri="{FF2B5EF4-FFF2-40B4-BE49-F238E27FC236}">
                    <a16:creationId xmlns:a16="http://schemas.microsoft.com/office/drawing/2014/main" id="{DA418C0A-2209-A942-A859-5ECE8083B050}"/>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3" name="Group 141">
              <a:extLst>
                <a:ext uri="{FF2B5EF4-FFF2-40B4-BE49-F238E27FC236}">
                  <a16:creationId xmlns:a16="http://schemas.microsoft.com/office/drawing/2014/main" id="{F1A8927C-3AF4-D742-848C-35E15D25BFB5}"/>
                </a:ext>
              </a:extLst>
            </p:cNvPr>
            <p:cNvGrpSpPr>
              <a:grpSpLocks/>
            </p:cNvGrpSpPr>
            <p:nvPr/>
          </p:nvGrpSpPr>
          <p:grpSpPr bwMode="auto">
            <a:xfrm>
              <a:off x="526096" y="4786855"/>
              <a:ext cx="648422" cy="418253"/>
              <a:chOff x="3053396" y="4304255"/>
              <a:chExt cx="648422" cy="418253"/>
            </a:xfrm>
          </p:grpSpPr>
          <p:sp>
            <p:nvSpPr>
              <p:cNvPr id="53" name="Freeform 84">
                <a:extLst>
                  <a:ext uri="{FF2B5EF4-FFF2-40B4-BE49-F238E27FC236}">
                    <a16:creationId xmlns:a16="http://schemas.microsoft.com/office/drawing/2014/main" id="{E8F8A0DF-7843-7E4A-8EBF-A24CA907C109}"/>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 name="TextBox 143">
                <a:extLst>
                  <a:ext uri="{FF2B5EF4-FFF2-40B4-BE49-F238E27FC236}">
                    <a16:creationId xmlns:a16="http://schemas.microsoft.com/office/drawing/2014/main" id="{D97DC0BC-584A-AC4F-835D-B981DD67CCF7}"/>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4" name="Group 144">
              <a:extLst>
                <a:ext uri="{FF2B5EF4-FFF2-40B4-BE49-F238E27FC236}">
                  <a16:creationId xmlns:a16="http://schemas.microsoft.com/office/drawing/2014/main" id="{937AB14A-1B92-0C4D-9DB7-3A65A35F708F}"/>
                </a:ext>
              </a:extLst>
            </p:cNvPr>
            <p:cNvGrpSpPr>
              <a:grpSpLocks/>
            </p:cNvGrpSpPr>
            <p:nvPr/>
          </p:nvGrpSpPr>
          <p:grpSpPr bwMode="auto">
            <a:xfrm>
              <a:off x="297496" y="4126455"/>
              <a:ext cx="648422" cy="418253"/>
              <a:chOff x="3053396" y="4304255"/>
              <a:chExt cx="648422" cy="418253"/>
            </a:xfrm>
          </p:grpSpPr>
          <p:sp>
            <p:nvSpPr>
              <p:cNvPr id="51" name="Freeform 84">
                <a:extLst>
                  <a:ext uri="{FF2B5EF4-FFF2-40B4-BE49-F238E27FC236}">
                    <a16:creationId xmlns:a16="http://schemas.microsoft.com/office/drawing/2014/main" id="{72BD96B2-8C8B-A34A-A0B1-8A56E080B3EB}"/>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 name="TextBox 146">
                <a:extLst>
                  <a:ext uri="{FF2B5EF4-FFF2-40B4-BE49-F238E27FC236}">
                    <a16:creationId xmlns:a16="http://schemas.microsoft.com/office/drawing/2014/main" id="{2E687D8E-E3CE-F949-BB94-C8F32F433905}"/>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5" name="Group 147">
              <a:extLst>
                <a:ext uri="{FF2B5EF4-FFF2-40B4-BE49-F238E27FC236}">
                  <a16:creationId xmlns:a16="http://schemas.microsoft.com/office/drawing/2014/main" id="{417DAC5F-2573-4743-9127-36524340FED9}"/>
                </a:ext>
              </a:extLst>
            </p:cNvPr>
            <p:cNvGrpSpPr>
              <a:grpSpLocks/>
            </p:cNvGrpSpPr>
            <p:nvPr/>
          </p:nvGrpSpPr>
          <p:grpSpPr bwMode="auto">
            <a:xfrm>
              <a:off x="6787196" y="2983455"/>
              <a:ext cx="648422" cy="418253"/>
              <a:chOff x="3053396" y="4304255"/>
              <a:chExt cx="648422" cy="418253"/>
            </a:xfrm>
          </p:grpSpPr>
          <p:sp>
            <p:nvSpPr>
              <p:cNvPr id="49" name="Freeform 84">
                <a:extLst>
                  <a:ext uri="{FF2B5EF4-FFF2-40B4-BE49-F238E27FC236}">
                    <a16:creationId xmlns:a16="http://schemas.microsoft.com/office/drawing/2014/main" id="{E9F7E8C6-F700-614F-9F9F-0A88C85D70E9}"/>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 name="TextBox 149">
                <a:extLst>
                  <a:ext uri="{FF2B5EF4-FFF2-40B4-BE49-F238E27FC236}">
                    <a16:creationId xmlns:a16="http://schemas.microsoft.com/office/drawing/2014/main" id="{59E18F13-5C5C-4049-B258-FAF65F9B26BA}"/>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6" name="Group 150">
              <a:extLst>
                <a:ext uri="{FF2B5EF4-FFF2-40B4-BE49-F238E27FC236}">
                  <a16:creationId xmlns:a16="http://schemas.microsoft.com/office/drawing/2014/main" id="{B1724044-B1C6-934B-8868-30D0FD03826E}"/>
                </a:ext>
              </a:extLst>
            </p:cNvPr>
            <p:cNvGrpSpPr>
              <a:grpSpLocks/>
            </p:cNvGrpSpPr>
            <p:nvPr/>
          </p:nvGrpSpPr>
          <p:grpSpPr bwMode="auto">
            <a:xfrm>
              <a:off x="3129596" y="2056355"/>
              <a:ext cx="648422" cy="418253"/>
              <a:chOff x="3053396" y="4304255"/>
              <a:chExt cx="648422" cy="418253"/>
            </a:xfrm>
          </p:grpSpPr>
          <p:sp>
            <p:nvSpPr>
              <p:cNvPr id="47" name="Freeform 84">
                <a:extLst>
                  <a:ext uri="{FF2B5EF4-FFF2-40B4-BE49-F238E27FC236}">
                    <a16:creationId xmlns:a16="http://schemas.microsoft.com/office/drawing/2014/main" id="{44CA58B7-16C9-C241-8F79-C6964EA2BAE7}"/>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 name="TextBox 152">
                <a:extLst>
                  <a:ext uri="{FF2B5EF4-FFF2-40B4-BE49-F238E27FC236}">
                    <a16:creationId xmlns:a16="http://schemas.microsoft.com/office/drawing/2014/main" id="{766583C3-B9DB-094A-A09E-A4BC2FBDE890}"/>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7" name="Group 153">
              <a:extLst>
                <a:ext uri="{FF2B5EF4-FFF2-40B4-BE49-F238E27FC236}">
                  <a16:creationId xmlns:a16="http://schemas.microsoft.com/office/drawing/2014/main" id="{D3F39309-4CCA-1346-A4B3-93C528C3A3F3}"/>
                </a:ext>
              </a:extLst>
            </p:cNvPr>
            <p:cNvGrpSpPr>
              <a:grpSpLocks/>
            </p:cNvGrpSpPr>
            <p:nvPr/>
          </p:nvGrpSpPr>
          <p:grpSpPr bwMode="auto">
            <a:xfrm>
              <a:off x="754696" y="2704055"/>
              <a:ext cx="648422" cy="418253"/>
              <a:chOff x="3053396" y="4304255"/>
              <a:chExt cx="648422" cy="418253"/>
            </a:xfrm>
          </p:grpSpPr>
          <p:sp>
            <p:nvSpPr>
              <p:cNvPr id="45" name="Freeform 84">
                <a:extLst>
                  <a:ext uri="{FF2B5EF4-FFF2-40B4-BE49-F238E27FC236}">
                    <a16:creationId xmlns:a16="http://schemas.microsoft.com/office/drawing/2014/main" id="{07DE4F60-83A5-0341-A9C1-1548C4278E2E}"/>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TextBox 155">
                <a:extLst>
                  <a:ext uri="{FF2B5EF4-FFF2-40B4-BE49-F238E27FC236}">
                    <a16:creationId xmlns:a16="http://schemas.microsoft.com/office/drawing/2014/main" id="{661C5E06-AA77-3D42-A208-2104FCC9BB39}"/>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8" name="Group 156">
              <a:extLst>
                <a:ext uri="{FF2B5EF4-FFF2-40B4-BE49-F238E27FC236}">
                  <a16:creationId xmlns:a16="http://schemas.microsoft.com/office/drawing/2014/main" id="{DE67CACE-BA9C-4F49-9CCC-2A95DDABF7BC}"/>
                </a:ext>
              </a:extLst>
            </p:cNvPr>
            <p:cNvGrpSpPr>
              <a:grpSpLocks/>
            </p:cNvGrpSpPr>
            <p:nvPr/>
          </p:nvGrpSpPr>
          <p:grpSpPr bwMode="auto">
            <a:xfrm>
              <a:off x="4043996" y="2030955"/>
              <a:ext cx="648422" cy="418253"/>
              <a:chOff x="3053396" y="4304255"/>
              <a:chExt cx="648422" cy="418253"/>
            </a:xfrm>
          </p:grpSpPr>
          <p:sp>
            <p:nvSpPr>
              <p:cNvPr id="43" name="Freeform 84">
                <a:extLst>
                  <a:ext uri="{FF2B5EF4-FFF2-40B4-BE49-F238E27FC236}">
                    <a16:creationId xmlns:a16="http://schemas.microsoft.com/office/drawing/2014/main" id="{8AD1749B-4C4E-DE45-96BC-98F1585D4D9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TextBox 158">
                <a:extLst>
                  <a:ext uri="{FF2B5EF4-FFF2-40B4-BE49-F238E27FC236}">
                    <a16:creationId xmlns:a16="http://schemas.microsoft.com/office/drawing/2014/main" id="{0ADF884B-3F6F-8145-B641-9A429A34A181}"/>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9" name="Group 160">
              <a:extLst>
                <a:ext uri="{FF2B5EF4-FFF2-40B4-BE49-F238E27FC236}">
                  <a16:creationId xmlns:a16="http://schemas.microsoft.com/office/drawing/2014/main" id="{CF0A8E3D-09B1-214E-99FD-B5570442C39E}"/>
                </a:ext>
              </a:extLst>
            </p:cNvPr>
            <p:cNvGrpSpPr>
              <a:grpSpLocks/>
            </p:cNvGrpSpPr>
            <p:nvPr/>
          </p:nvGrpSpPr>
          <p:grpSpPr bwMode="auto">
            <a:xfrm>
              <a:off x="7104696" y="5663155"/>
              <a:ext cx="648422" cy="418253"/>
              <a:chOff x="3053396" y="4304255"/>
              <a:chExt cx="648422" cy="418253"/>
            </a:xfrm>
          </p:grpSpPr>
          <p:sp>
            <p:nvSpPr>
              <p:cNvPr id="41" name="Freeform 84">
                <a:extLst>
                  <a:ext uri="{FF2B5EF4-FFF2-40B4-BE49-F238E27FC236}">
                    <a16:creationId xmlns:a16="http://schemas.microsoft.com/office/drawing/2014/main" id="{EDDB4269-F7AA-7240-B093-B37270418A64}"/>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TextBox 162">
                <a:extLst>
                  <a:ext uri="{FF2B5EF4-FFF2-40B4-BE49-F238E27FC236}">
                    <a16:creationId xmlns:a16="http://schemas.microsoft.com/office/drawing/2014/main" id="{0403D7D4-9E2C-F94E-924D-8574777C74EB}"/>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20" name="Group 163">
              <a:extLst>
                <a:ext uri="{FF2B5EF4-FFF2-40B4-BE49-F238E27FC236}">
                  <a16:creationId xmlns:a16="http://schemas.microsoft.com/office/drawing/2014/main" id="{4FD3E459-AF79-0B45-B5D3-3CA1740A2701}"/>
                </a:ext>
              </a:extLst>
            </p:cNvPr>
            <p:cNvGrpSpPr>
              <a:grpSpLocks/>
            </p:cNvGrpSpPr>
            <p:nvPr/>
          </p:nvGrpSpPr>
          <p:grpSpPr bwMode="auto">
            <a:xfrm>
              <a:off x="7942896" y="5015455"/>
              <a:ext cx="648422" cy="418253"/>
              <a:chOff x="3053396" y="4304255"/>
              <a:chExt cx="648422" cy="418253"/>
            </a:xfrm>
          </p:grpSpPr>
          <p:sp>
            <p:nvSpPr>
              <p:cNvPr id="39" name="Freeform 84">
                <a:extLst>
                  <a:ext uri="{FF2B5EF4-FFF2-40B4-BE49-F238E27FC236}">
                    <a16:creationId xmlns:a16="http://schemas.microsoft.com/office/drawing/2014/main" id="{3CAEF347-FE90-E949-A631-0171A060E054}"/>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TextBox 165">
                <a:extLst>
                  <a:ext uri="{FF2B5EF4-FFF2-40B4-BE49-F238E27FC236}">
                    <a16:creationId xmlns:a16="http://schemas.microsoft.com/office/drawing/2014/main" id="{0B914A90-A394-6F45-B155-CCE12CEFEC5E}"/>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21" name="Group 166">
              <a:extLst>
                <a:ext uri="{FF2B5EF4-FFF2-40B4-BE49-F238E27FC236}">
                  <a16:creationId xmlns:a16="http://schemas.microsoft.com/office/drawing/2014/main" id="{5FECB796-EB1A-6941-942C-2C77B9305400}"/>
                </a:ext>
              </a:extLst>
            </p:cNvPr>
            <p:cNvGrpSpPr>
              <a:grpSpLocks/>
            </p:cNvGrpSpPr>
            <p:nvPr/>
          </p:nvGrpSpPr>
          <p:grpSpPr bwMode="auto">
            <a:xfrm>
              <a:off x="7714296" y="4101055"/>
              <a:ext cx="648422" cy="418253"/>
              <a:chOff x="3053396" y="4304255"/>
              <a:chExt cx="648422" cy="418253"/>
            </a:xfrm>
          </p:grpSpPr>
          <p:sp>
            <p:nvSpPr>
              <p:cNvPr id="37" name="Freeform 84">
                <a:extLst>
                  <a:ext uri="{FF2B5EF4-FFF2-40B4-BE49-F238E27FC236}">
                    <a16:creationId xmlns:a16="http://schemas.microsoft.com/office/drawing/2014/main" id="{583D705A-27D6-7742-A076-4DD3D0002E48}"/>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TextBox 168">
                <a:extLst>
                  <a:ext uri="{FF2B5EF4-FFF2-40B4-BE49-F238E27FC236}">
                    <a16:creationId xmlns:a16="http://schemas.microsoft.com/office/drawing/2014/main" id="{B52DEC78-1030-A54E-8A0F-BCB9B6D6B0BA}"/>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22" name="Group 169">
              <a:extLst>
                <a:ext uri="{FF2B5EF4-FFF2-40B4-BE49-F238E27FC236}">
                  <a16:creationId xmlns:a16="http://schemas.microsoft.com/office/drawing/2014/main" id="{188C2074-F159-A84A-BA68-5AB5304751BC}"/>
                </a:ext>
              </a:extLst>
            </p:cNvPr>
            <p:cNvGrpSpPr>
              <a:grpSpLocks/>
            </p:cNvGrpSpPr>
            <p:nvPr/>
          </p:nvGrpSpPr>
          <p:grpSpPr bwMode="auto">
            <a:xfrm>
              <a:off x="4869496" y="5904455"/>
              <a:ext cx="648422" cy="418253"/>
              <a:chOff x="3053396" y="4304255"/>
              <a:chExt cx="648422" cy="418253"/>
            </a:xfrm>
          </p:grpSpPr>
          <p:sp>
            <p:nvSpPr>
              <p:cNvPr id="35" name="Freeform 84">
                <a:extLst>
                  <a:ext uri="{FF2B5EF4-FFF2-40B4-BE49-F238E27FC236}">
                    <a16:creationId xmlns:a16="http://schemas.microsoft.com/office/drawing/2014/main" id="{BDC6D0EF-413A-9E4D-9647-D0D2FE4442C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TextBox 171">
                <a:extLst>
                  <a:ext uri="{FF2B5EF4-FFF2-40B4-BE49-F238E27FC236}">
                    <a16:creationId xmlns:a16="http://schemas.microsoft.com/office/drawing/2014/main" id="{FE5336A0-2A38-3C4B-B598-A66CCCFD5709}"/>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23" name="Group 172">
              <a:extLst>
                <a:ext uri="{FF2B5EF4-FFF2-40B4-BE49-F238E27FC236}">
                  <a16:creationId xmlns:a16="http://schemas.microsoft.com/office/drawing/2014/main" id="{7C2A35D0-56CA-3641-A6F1-6B3B15ECC563}"/>
                </a:ext>
              </a:extLst>
            </p:cNvPr>
            <p:cNvGrpSpPr>
              <a:grpSpLocks/>
            </p:cNvGrpSpPr>
            <p:nvPr/>
          </p:nvGrpSpPr>
          <p:grpSpPr bwMode="auto">
            <a:xfrm>
              <a:off x="3955096" y="6044155"/>
              <a:ext cx="648422" cy="418253"/>
              <a:chOff x="3053396" y="4304255"/>
              <a:chExt cx="648422" cy="418253"/>
            </a:xfrm>
          </p:grpSpPr>
          <p:sp>
            <p:nvSpPr>
              <p:cNvPr id="33" name="Freeform 84">
                <a:extLst>
                  <a:ext uri="{FF2B5EF4-FFF2-40B4-BE49-F238E27FC236}">
                    <a16:creationId xmlns:a16="http://schemas.microsoft.com/office/drawing/2014/main" id="{8AAD2739-378D-9246-AF78-87DAEF7F2F23}"/>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174">
                <a:extLst>
                  <a:ext uri="{FF2B5EF4-FFF2-40B4-BE49-F238E27FC236}">
                    <a16:creationId xmlns:a16="http://schemas.microsoft.com/office/drawing/2014/main" id="{E7F13F8B-3A00-D34F-9D41-965BF84584A7}"/>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24" name="Group 175">
              <a:extLst>
                <a:ext uri="{FF2B5EF4-FFF2-40B4-BE49-F238E27FC236}">
                  <a16:creationId xmlns:a16="http://schemas.microsoft.com/office/drawing/2014/main" id="{134DD520-7978-5747-B557-6216C572DFE6}"/>
                </a:ext>
              </a:extLst>
            </p:cNvPr>
            <p:cNvGrpSpPr>
              <a:grpSpLocks/>
            </p:cNvGrpSpPr>
            <p:nvPr/>
          </p:nvGrpSpPr>
          <p:grpSpPr bwMode="auto">
            <a:xfrm>
              <a:off x="2735896" y="5891755"/>
              <a:ext cx="648422" cy="418253"/>
              <a:chOff x="3053396" y="4304255"/>
              <a:chExt cx="648422" cy="418253"/>
            </a:xfrm>
          </p:grpSpPr>
          <p:sp>
            <p:nvSpPr>
              <p:cNvPr id="31" name="Freeform 84">
                <a:extLst>
                  <a:ext uri="{FF2B5EF4-FFF2-40B4-BE49-F238E27FC236}">
                    <a16:creationId xmlns:a16="http://schemas.microsoft.com/office/drawing/2014/main" id="{C577F5FD-5D66-CF43-8149-2A5429C8940A}"/>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TextBox 177">
                <a:extLst>
                  <a:ext uri="{FF2B5EF4-FFF2-40B4-BE49-F238E27FC236}">
                    <a16:creationId xmlns:a16="http://schemas.microsoft.com/office/drawing/2014/main" id="{AA8FB1A9-24AA-6944-82EC-BE9D926267BD}"/>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sp>
          <p:nvSpPr>
            <p:cNvPr id="25" name="TextBox 4">
              <a:extLst>
                <a:ext uri="{FF2B5EF4-FFF2-40B4-BE49-F238E27FC236}">
                  <a16:creationId xmlns:a16="http://schemas.microsoft.com/office/drawing/2014/main" id="{4EBE302E-6B07-964E-B474-2379BF38E56E}"/>
                </a:ext>
              </a:extLst>
            </p:cNvPr>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26" name="TextBox 179">
              <a:extLst>
                <a:ext uri="{FF2B5EF4-FFF2-40B4-BE49-F238E27FC236}">
                  <a16:creationId xmlns:a16="http://schemas.microsoft.com/office/drawing/2014/main" id="{5687370B-669A-6440-92DE-16AFFBA3FBDE}"/>
                </a:ext>
              </a:extLst>
            </p:cNvPr>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27" name="TextBox 180">
              <a:extLst>
                <a:ext uri="{FF2B5EF4-FFF2-40B4-BE49-F238E27FC236}">
                  <a16:creationId xmlns:a16="http://schemas.microsoft.com/office/drawing/2014/main" id="{DDCB7942-CF63-0E41-965D-4990C91E38C2}"/>
                </a:ext>
              </a:extLst>
            </p:cNvPr>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28" name="TextBox 181">
              <a:extLst>
                <a:ext uri="{FF2B5EF4-FFF2-40B4-BE49-F238E27FC236}">
                  <a16:creationId xmlns:a16="http://schemas.microsoft.com/office/drawing/2014/main" id="{14DD3F3C-E274-2D4E-83D9-E679452E9927}"/>
                </a:ext>
              </a:extLst>
            </p:cNvPr>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29" name="TextBox 182">
              <a:extLst>
                <a:ext uri="{FF2B5EF4-FFF2-40B4-BE49-F238E27FC236}">
                  <a16:creationId xmlns:a16="http://schemas.microsoft.com/office/drawing/2014/main" id="{99FAE186-77C6-3F42-AB05-E0FF7C6CB0A1}"/>
                </a:ext>
              </a:extLst>
            </p:cNvPr>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30" name="TextBox 183">
              <a:extLst>
                <a:ext uri="{FF2B5EF4-FFF2-40B4-BE49-F238E27FC236}">
                  <a16:creationId xmlns:a16="http://schemas.microsoft.com/office/drawing/2014/main" id="{1CE3A2E2-820D-D645-BBA3-0C3089DE6461}"/>
                </a:ext>
              </a:extLst>
            </p:cNvPr>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grpSp>
      <p:sp>
        <p:nvSpPr>
          <p:cNvPr id="151" name="Slide Number Placeholder 5">
            <a:extLst>
              <a:ext uri="{FF2B5EF4-FFF2-40B4-BE49-F238E27FC236}">
                <a16:creationId xmlns:a16="http://schemas.microsoft.com/office/drawing/2014/main" id="{DBCFF5DE-5066-9B4F-A753-70AC2CEF8F0F}"/>
              </a:ext>
            </a:extLst>
          </p:cNvPr>
          <p:cNvSpPr>
            <a:spLocks noGrp="1"/>
          </p:cNvSpPr>
          <p:nvPr>
            <p:ph type="sldNum" sz="quarter" idx="4"/>
          </p:nvPr>
        </p:nvSpPr>
        <p:spPr>
          <a:xfrm>
            <a:off x="9219616" y="6443089"/>
            <a:ext cx="2743200" cy="365125"/>
          </a:xfrm>
        </p:spPr>
        <p:txBody>
          <a:bodyPr/>
          <a:lstStyle/>
          <a:p>
            <a:r>
              <a:rPr lang="en-US" dirty="0"/>
              <a:t>Introduction: 1-</a:t>
            </a:r>
            <a:fld id="{C4204591-24BD-A542-B9D5-F8D8A88D2FEE}" type="slidenum">
              <a:rPr lang="en-US" smtClean="0"/>
              <a:pPr/>
              <a:t>18</a:t>
            </a:fld>
            <a:endParaRPr lang="en-US" dirty="0"/>
          </a:p>
        </p:txBody>
      </p:sp>
    </p:spTree>
    <p:extLst>
      <p:ext uri="{BB962C8B-B14F-4D97-AF65-F5344CB8AC3E}">
        <p14:creationId xmlns:p14="http://schemas.microsoft.com/office/powerpoint/2010/main" val="2254142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Oval 3">
            <a:extLst>
              <a:ext uri="{FF2B5EF4-FFF2-40B4-BE49-F238E27FC236}">
                <a16:creationId xmlns:a16="http://schemas.microsoft.com/office/drawing/2014/main" id="{C1E39CEB-C65D-764B-966A-D7A25B07575D}"/>
              </a:ext>
            </a:extLst>
          </p:cNvPr>
          <p:cNvSpPr>
            <a:spLocks noChangeArrowheads="1"/>
          </p:cNvSpPr>
          <p:nvPr/>
        </p:nvSpPr>
        <p:spPr bwMode="auto">
          <a:xfrm>
            <a:off x="2884400" y="2782791"/>
            <a:ext cx="3475038" cy="1381125"/>
          </a:xfrm>
          <a:prstGeom prst="ellipse">
            <a:avLst/>
          </a:prstGeom>
          <a:solidFill>
            <a:srgbClr val="3C6CDF"/>
          </a:solidFill>
          <a:ln w="9525">
            <a:no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cxnSp>
        <p:nvCxnSpPr>
          <p:cNvPr id="805" name="Straight Connector 10">
            <a:extLst>
              <a:ext uri="{FF2B5EF4-FFF2-40B4-BE49-F238E27FC236}">
                <a16:creationId xmlns:a16="http://schemas.microsoft.com/office/drawing/2014/main" id="{93EBD03F-9A41-A545-84E9-9F7C7586256D}"/>
              </a:ext>
            </a:extLst>
          </p:cNvPr>
          <p:cNvCxnSpPr>
            <a:cxnSpLocks noChangeShapeType="1"/>
          </p:cNvCxnSpPr>
          <p:nvPr/>
        </p:nvCxnSpPr>
        <p:spPr bwMode="auto">
          <a:xfrm>
            <a:off x="4108363" y="3025678"/>
            <a:ext cx="1146175" cy="7302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06" name="Straight Connector 297">
            <a:extLst>
              <a:ext uri="{FF2B5EF4-FFF2-40B4-BE49-F238E27FC236}">
                <a16:creationId xmlns:a16="http://schemas.microsoft.com/office/drawing/2014/main" id="{7676F8BB-118B-B64A-92D8-85283640E5D9}"/>
              </a:ext>
            </a:extLst>
          </p:cNvPr>
          <p:cNvCxnSpPr>
            <a:cxnSpLocks noChangeShapeType="1"/>
          </p:cNvCxnSpPr>
          <p:nvPr/>
        </p:nvCxnSpPr>
        <p:spPr bwMode="auto">
          <a:xfrm>
            <a:off x="4702088" y="3325716"/>
            <a:ext cx="130175" cy="8413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07" name="Straight Connector 298">
            <a:extLst>
              <a:ext uri="{FF2B5EF4-FFF2-40B4-BE49-F238E27FC236}">
                <a16:creationId xmlns:a16="http://schemas.microsoft.com/office/drawing/2014/main" id="{A2DEF96B-86EE-7144-BD4A-23065D792A93}"/>
              </a:ext>
            </a:extLst>
          </p:cNvPr>
          <p:cNvCxnSpPr>
            <a:cxnSpLocks noChangeShapeType="1"/>
          </p:cNvCxnSpPr>
          <p:nvPr/>
        </p:nvCxnSpPr>
        <p:spPr bwMode="auto">
          <a:xfrm flipV="1">
            <a:off x="4486188" y="3530503"/>
            <a:ext cx="263525" cy="4603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08" name="Straight Connector 299">
            <a:extLst>
              <a:ext uri="{FF2B5EF4-FFF2-40B4-BE49-F238E27FC236}">
                <a16:creationId xmlns:a16="http://schemas.microsoft.com/office/drawing/2014/main" id="{555BA90C-F55F-9A4F-9697-475AB2129606}"/>
              </a:ext>
            </a:extLst>
          </p:cNvPr>
          <p:cNvCxnSpPr>
            <a:cxnSpLocks noChangeShapeType="1"/>
          </p:cNvCxnSpPr>
          <p:nvPr/>
        </p:nvCxnSpPr>
        <p:spPr bwMode="auto">
          <a:xfrm flipV="1">
            <a:off x="4165513" y="3354291"/>
            <a:ext cx="209550" cy="10953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09" name="Straight Connector 300">
            <a:extLst>
              <a:ext uri="{FF2B5EF4-FFF2-40B4-BE49-F238E27FC236}">
                <a16:creationId xmlns:a16="http://schemas.microsoft.com/office/drawing/2014/main" id="{06CA7B3A-E066-F645-A065-DE454C32D980}"/>
              </a:ext>
            </a:extLst>
          </p:cNvPr>
          <p:cNvCxnSpPr>
            <a:cxnSpLocks noChangeShapeType="1"/>
          </p:cNvCxnSpPr>
          <p:nvPr/>
        </p:nvCxnSpPr>
        <p:spPr bwMode="auto">
          <a:xfrm flipV="1">
            <a:off x="3827375" y="3654328"/>
            <a:ext cx="222250" cy="9842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10" name="Straight Connector 301">
            <a:extLst>
              <a:ext uri="{FF2B5EF4-FFF2-40B4-BE49-F238E27FC236}">
                <a16:creationId xmlns:a16="http://schemas.microsoft.com/office/drawing/2014/main" id="{BACA8AA4-CF1D-5F48-933F-B11117821D9A}"/>
              </a:ext>
            </a:extLst>
          </p:cNvPr>
          <p:cNvCxnSpPr>
            <a:cxnSpLocks noChangeShapeType="1"/>
          </p:cNvCxnSpPr>
          <p:nvPr/>
        </p:nvCxnSpPr>
        <p:spPr bwMode="auto">
          <a:xfrm flipV="1">
            <a:off x="4719550" y="3579716"/>
            <a:ext cx="273050" cy="2540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11" name="Straight Connector 302">
            <a:extLst>
              <a:ext uri="{FF2B5EF4-FFF2-40B4-BE49-F238E27FC236}">
                <a16:creationId xmlns:a16="http://schemas.microsoft.com/office/drawing/2014/main" id="{DCD16DCF-19C7-244F-A0A1-9DB175274AC6}"/>
              </a:ext>
            </a:extLst>
          </p:cNvPr>
          <p:cNvCxnSpPr>
            <a:cxnSpLocks noChangeShapeType="1"/>
          </p:cNvCxnSpPr>
          <p:nvPr/>
        </p:nvCxnSpPr>
        <p:spPr bwMode="auto">
          <a:xfrm flipH="1" flipV="1">
            <a:off x="5251363" y="3565428"/>
            <a:ext cx="387350" cy="125413"/>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12" name="Straight Connector 303">
            <a:extLst>
              <a:ext uri="{FF2B5EF4-FFF2-40B4-BE49-F238E27FC236}">
                <a16:creationId xmlns:a16="http://schemas.microsoft.com/office/drawing/2014/main" id="{5D4D6C28-B196-BF48-A9D5-692E12992F1C}"/>
              </a:ext>
            </a:extLst>
          </p:cNvPr>
          <p:cNvCxnSpPr>
            <a:cxnSpLocks noChangeShapeType="1"/>
          </p:cNvCxnSpPr>
          <p:nvPr/>
        </p:nvCxnSpPr>
        <p:spPr bwMode="auto">
          <a:xfrm flipV="1">
            <a:off x="5237075" y="3216178"/>
            <a:ext cx="307975" cy="19843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13" name="Straight Connector 304">
            <a:extLst>
              <a:ext uri="{FF2B5EF4-FFF2-40B4-BE49-F238E27FC236}">
                <a16:creationId xmlns:a16="http://schemas.microsoft.com/office/drawing/2014/main" id="{838A4044-BFFD-4A45-BC18-5752B0840588}"/>
              </a:ext>
            </a:extLst>
          </p:cNvPr>
          <p:cNvCxnSpPr>
            <a:cxnSpLocks noChangeShapeType="1"/>
          </p:cNvCxnSpPr>
          <p:nvPr/>
        </p:nvCxnSpPr>
        <p:spPr bwMode="auto">
          <a:xfrm flipH="1" flipV="1">
            <a:off x="4109950" y="3086003"/>
            <a:ext cx="246063" cy="87313"/>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sp>
        <p:nvSpPr>
          <p:cNvPr id="814" name="TextBox 39958">
            <a:extLst>
              <a:ext uri="{FF2B5EF4-FFF2-40B4-BE49-F238E27FC236}">
                <a16:creationId xmlns:a16="http://schemas.microsoft.com/office/drawing/2014/main" id="{6F6B1677-D08C-6A47-B407-042662BB76A0}"/>
              </a:ext>
            </a:extLst>
          </p:cNvPr>
          <p:cNvSpPr txBox="1">
            <a:spLocks noChangeArrowheads="1"/>
          </p:cNvSpPr>
          <p:nvPr/>
        </p:nvSpPr>
        <p:spPr bwMode="auto">
          <a:xfrm>
            <a:off x="3044738" y="3127278"/>
            <a:ext cx="8066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1"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Arial"/>
              </a:rPr>
              <a:t>ISP A</a:t>
            </a:r>
          </a:p>
        </p:txBody>
      </p:sp>
      <p:grpSp>
        <p:nvGrpSpPr>
          <p:cNvPr id="815" name="Group 814">
            <a:extLst>
              <a:ext uri="{FF2B5EF4-FFF2-40B4-BE49-F238E27FC236}">
                <a16:creationId xmlns:a16="http://schemas.microsoft.com/office/drawing/2014/main" id="{47996727-7119-574B-8617-ECC07818FEDD}"/>
              </a:ext>
            </a:extLst>
          </p:cNvPr>
          <p:cNvGrpSpPr/>
          <p:nvPr/>
        </p:nvGrpSpPr>
        <p:grpSpPr>
          <a:xfrm>
            <a:off x="4779875" y="3395180"/>
            <a:ext cx="541338" cy="223023"/>
            <a:chOff x="7493876" y="2774731"/>
            <a:chExt cx="1481958" cy="894622"/>
          </a:xfrm>
        </p:grpSpPr>
        <p:sp>
          <p:nvSpPr>
            <p:cNvPr id="1038" name="Freeform 1037">
              <a:extLst>
                <a:ext uri="{FF2B5EF4-FFF2-40B4-BE49-F238E27FC236}">
                  <a16:creationId xmlns:a16="http://schemas.microsoft.com/office/drawing/2014/main" id="{3EDFEF2E-E8B6-3841-B07D-9D0CA292425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39" name="Oval 1038">
              <a:extLst>
                <a:ext uri="{FF2B5EF4-FFF2-40B4-BE49-F238E27FC236}">
                  <a16:creationId xmlns:a16="http://schemas.microsoft.com/office/drawing/2014/main" id="{EBF872C2-5DB2-1143-8057-32D36F4F7DE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40" name="Group 1039">
              <a:extLst>
                <a:ext uri="{FF2B5EF4-FFF2-40B4-BE49-F238E27FC236}">
                  <a16:creationId xmlns:a16="http://schemas.microsoft.com/office/drawing/2014/main" id="{E45C82B8-7745-8345-80DF-E1551574C0B5}"/>
                </a:ext>
              </a:extLst>
            </p:cNvPr>
            <p:cNvGrpSpPr/>
            <p:nvPr/>
          </p:nvGrpSpPr>
          <p:grpSpPr>
            <a:xfrm>
              <a:off x="7713663" y="2848339"/>
              <a:ext cx="1042107" cy="425543"/>
              <a:chOff x="7786941" y="2884917"/>
              <a:chExt cx="897649" cy="353919"/>
            </a:xfrm>
          </p:grpSpPr>
          <p:sp>
            <p:nvSpPr>
              <p:cNvPr id="1041" name="Freeform 1040">
                <a:extLst>
                  <a:ext uri="{FF2B5EF4-FFF2-40B4-BE49-F238E27FC236}">
                    <a16:creationId xmlns:a16="http://schemas.microsoft.com/office/drawing/2014/main" id="{AADF328D-9F75-D443-B009-78195511DE0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42" name="Freeform 1041">
                <a:extLst>
                  <a:ext uri="{FF2B5EF4-FFF2-40B4-BE49-F238E27FC236}">
                    <a16:creationId xmlns:a16="http://schemas.microsoft.com/office/drawing/2014/main" id="{CABE0F12-0414-E047-9D94-A57A4F3F8B1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43" name="Freeform 1042">
                <a:extLst>
                  <a:ext uri="{FF2B5EF4-FFF2-40B4-BE49-F238E27FC236}">
                    <a16:creationId xmlns:a16="http://schemas.microsoft.com/office/drawing/2014/main" id="{61DB4664-2DC3-D243-A319-728D82FDC84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44" name="Freeform 1043">
                <a:extLst>
                  <a:ext uri="{FF2B5EF4-FFF2-40B4-BE49-F238E27FC236}">
                    <a16:creationId xmlns:a16="http://schemas.microsoft.com/office/drawing/2014/main" id="{3A39F596-0CEB-FB44-8298-3CCA7A8E5D8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16" name="Group 815">
            <a:extLst>
              <a:ext uri="{FF2B5EF4-FFF2-40B4-BE49-F238E27FC236}">
                <a16:creationId xmlns:a16="http://schemas.microsoft.com/office/drawing/2014/main" id="{5D57186B-96C6-4245-A5CD-2EC8F02FE2C5}"/>
              </a:ext>
            </a:extLst>
          </p:cNvPr>
          <p:cNvGrpSpPr/>
          <p:nvPr/>
        </p:nvGrpSpPr>
        <p:grpSpPr>
          <a:xfrm>
            <a:off x="5457737" y="3639654"/>
            <a:ext cx="541338" cy="223023"/>
            <a:chOff x="7493876" y="2774731"/>
            <a:chExt cx="1481958" cy="894622"/>
          </a:xfrm>
        </p:grpSpPr>
        <p:sp>
          <p:nvSpPr>
            <p:cNvPr id="1031" name="Freeform 1030">
              <a:extLst>
                <a:ext uri="{FF2B5EF4-FFF2-40B4-BE49-F238E27FC236}">
                  <a16:creationId xmlns:a16="http://schemas.microsoft.com/office/drawing/2014/main" id="{F884C67D-5359-0D4B-92F3-51236F5721A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32" name="Oval 1031">
              <a:extLst>
                <a:ext uri="{FF2B5EF4-FFF2-40B4-BE49-F238E27FC236}">
                  <a16:creationId xmlns:a16="http://schemas.microsoft.com/office/drawing/2014/main" id="{C3DDEC0B-9B46-6E40-AFA7-85DD71E00D8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33" name="Group 1032">
              <a:extLst>
                <a:ext uri="{FF2B5EF4-FFF2-40B4-BE49-F238E27FC236}">
                  <a16:creationId xmlns:a16="http://schemas.microsoft.com/office/drawing/2014/main" id="{AFA389A2-1145-6742-AFF5-BBE2D79E08E8}"/>
                </a:ext>
              </a:extLst>
            </p:cNvPr>
            <p:cNvGrpSpPr/>
            <p:nvPr/>
          </p:nvGrpSpPr>
          <p:grpSpPr>
            <a:xfrm>
              <a:off x="7713663" y="2848339"/>
              <a:ext cx="1042107" cy="425543"/>
              <a:chOff x="7786941" y="2884917"/>
              <a:chExt cx="897649" cy="353919"/>
            </a:xfrm>
          </p:grpSpPr>
          <p:sp>
            <p:nvSpPr>
              <p:cNvPr id="1034" name="Freeform 1033">
                <a:extLst>
                  <a:ext uri="{FF2B5EF4-FFF2-40B4-BE49-F238E27FC236}">
                    <a16:creationId xmlns:a16="http://schemas.microsoft.com/office/drawing/2014/main" id="{D4EB8805-ED69-3A4C-B790-5B0BE9CAFC7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35" name="Freeform 1034">
                <a:extLst>
                  <a:ext uri="{FF2B5EF4-FFF2-40B4-BE49-F238E27FC236}">
                    <a16:creationId xmlns:a16="http://schemas.microsoft.com/office/drawing/2014/main" id="{F9160B87-94D9-4746-9AB1-F94A2850C65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36" name="Freeform 1035">
                <a:extLst>
                  <a:ext uri="{FF2B5EF4-FFF2-40B4-BE49-F238E27FC236}">
                    <a16:creationId xmlns:a16="http://schemas.microsoft.com/office/drawing/2014/main" id="{AC514A69-8535-9F4F-9082-9C0664FDD7D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37" name="Freeform 1036">
                <a:extLst>
                  <a:ext uri="{FF2B5EF4-FFF2-40B4-BE49-F238E27FC236}">
                    <a16:creationId xmlns:a16="http://schemas.microsoft.com/office/drawing/2014/main" id="{16FAD8F4-5C16-3548-9F13-8A162DB18CB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17" name="Group 816">
            <a:extLst>
              <a:ext uri="{FF2B5EF4-FFF2-40B4-BE49-F238E27FC236}">
                <a16:creationId xmlns:a16="http://schemas.microsoft.com/office/drawing/2014/main" id="{FF12777F-B030-4549-A7FC-82449D14AB56}"/>
              </a:ext>
            </a:extLst>
          </p:cNvPr>
          <p:cNvGrpSpPr/>
          <p:nvPr/>
        </p:nvGrpSpPr>
        <p:grpSpPr>
          <a:xfrm>
            <a:off x="4228292" y="3150704"/>
            <a:ext cx="541338" cy="223023"/>
            <a:chOff x="7493876" y="2774731"/>
            <a:chExt cx="1481958" cy="894622"/>
          </a:xfrm>
        </p:grpSpPr>
        <p:sp>
          <p:nvSpPr>
            <p:cNvPr id="1024" name="Freeform 1023">
              <a:extLst>
                <a:ext uri="{FF2B5EF4-FFF2-40B4-BE49-F238E27FC236}">
                  <a16:creationId xmlns:a16="http://schemas.microsoft.com/office/drawing/2014/main" id="{99010B44-64C2-AB4E-A534-5DD841F54CC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25" name="Oval 1024">
              <a:extLst>
                <a:ext uri="{FF2B5EF4-FFF2-40B4-BE49-F238E27FC236}">
                  <a16:creationId xmlns:a16="http://schemas.microsoft.com/office/drawing/2014/main" id="{F609C7A8-5C64-1E46-89AE-A8782A6AB2AE}"/>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26" name="Group 1025">
              <a:extLst>
                <a:ext uri="{FF2B5EF4-FFF2-40B4-BE49-F238E27FC236}">
                  <a16:creationId xmlns:a16="http://schemas.microsoft.com/office/drawing/2014/main" id="{467733F2-A942-984D-951B-4FC5E9704E12}"/>
                </a:ext>
              </a:extLst>
            </p:cNvPr>
            <p:cNvGrpSpPr/>
            <p:nvPr/>
          </p:nvGrpSpPr>
          <p:grpSpPr>
            <a:xfrm>
              <a:off x="7713663" y="2848339"/>
              <a:ext cx="1042107" cy="425543"/>
              <a:chOff x="7786941" y="2884917"/>
              <a:chExt cx="897649" cy="353919"/>
            </a:xfrm>
          </p:grpSpPr>
          <p:sp>
            <p:nvSpPr>
              <p:cNvPr id="1027" name="Freeform 1026">
                <a:extLst>
                  <a:ext uri="{FF2B5EF4-FFF2-40B4-BE49-F238E27FC236}">
                    <a16:creationId xmlns:a16="http://schemas.microsoft.com/office/drawing/2014/main" id="{9C762EC2-20E2-E34D-BF85-6154BC77A20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28" name="Freeform 1027">
                <a:extLst>
                  <a:ext uri="{FF2B5EF4-FFF2-40B4-BE49-F238E27FC236}">
                    <a16:creationId xmlns:a16="http://schemas.microsoft.com/office/drawing/2014/main" id="{816CB66E-9C37-534A-85AC-84C51BA8D57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29" name="Freeform 1028">
                <a:extLst>
                  <a:ext uri="{FF2B5EF4-FFF2-40B4-BE49-F238E27FC236}">
                    <a16:creationId xmlns:a16="http://schemas.microsoft.com/office/drawing/2014/main" id="{E4DE6B81-6776-9B45-B52B-E80CB62D179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30" name="Freeform 1029">
                <a:extLst>
                  <a:ext uri="{FF2B5EF4-FFF2-40B4-BE49-F238E27FC236}">
                    <a16:creationId xmlns:a16="http://schemas.microsoft.com/office/drawing/2014/main" id="{EAF14958-EE5D-3742-8285-298B3270B75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18" name="Group 817">
            <a:extLst>
              <a:ext uri="{FF2B5EF4-FFF2-40B4-BE49-F238E27FC236}">
                <a16:creationId xmlns:a16="http://schemas.microsoft.com/office/drawing/2014/main" id="{1EC3981A-429A-8B48-A3A4-3F38950EE426}"/>
              </a:ext>
            </a:extLst>
          </p:cNvPr>
          <p:cNvGrpSpPr/>
          <p:nvPr/>
        </p:nvGrpSpPr>
        <p:grpSpPr>
          <a:xfrm>
            <a:off x="3972632" y="3451642"/>
            <a:ext cx="541338" cy="223023"/>
            <a:chOff x="7493876" y="2774731"/>
            <a:chExt cx="1481958" cy="894622"/>
          </a:xfrm>
        </p:grpSpPr>
        <p:sp>
          <p:nvSpPr>
            <p:cNvPr id="1017" name="Freeform 1016">
              <a:extLst>
                <a:ext uri="{FF2B5EF4-FFF2-40B4-BE49-F238E27FC236}">
                  <a16:creationId xmlns:a16="http://schemas.microsoft.com/office/drawing/2014/main" id="{4AD6CA35-9890-0743-96D1-73AC7E92080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18" name="Oval 1017">
              <a:extLst>
                <a:ext uri="{FF2B5EF4-FFF2-40B4-BE49-F238E27FC236}">
                  <a16:creationId xmlns:a16="http://schemas.microsoft.com/office/drawing/2014/main" id="{9C75BC85-7B77-844A-A090-98B72437D10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19" name="Group 1018">
              <a:extLst>
                <a:ext uri="{FF2B5EF4-FFF2-40B4-BE49-F238E27FC236}">
                  <a16:creationId xmlns:a16="http://schemas.microsoft.com/office/drawing/2014/main" id="{BB68491C-B2BC-5F4D-8E2D-9B5AF1FF9752}"/>
                </a:ext>
              </a:extLst>
            </p:cNvPr>
            <p:cNvGrpSpPr/>
            <p:nvPr/>
          </p:nvGrpSpPr>
          <p:grpSpPr>
            <a:xfrm>
              <a:off x="7713663" y="2848339"/>
              <a:ext cx="1042107" cy="425543"/>
              <a:chOff x="7786941" y="2884917"/>
              <a:chExt cx="897649" cy="353919"/>
            </a:xfrm>
          </p:grpSpPr>
          <p:sp>
            <p:nvSpPr>
              <p:cNvPr id="1020" name="Freeform 1019">
                <a:extLst>
                  <a:ext uri="{FF2B5EF4-FFF2-40B4-BE49-F238E27FC236}">
                    <a16:creationId xmlns:a16="http://schemas.microsoft.com/office/drawing/2014/main" id="{6A1C4FC8-1F5B-5C45-82B9-CE47B968AF4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21" name="Freeform 1020">
                <a:extLst>
                  <a:ext uri="{FF2B5EF4-FFF2-40B4-BE49-F238E27FC236}">
                    <a16:creationId xmlns:a16="http://schemas.microsoft.com/office/drawing/2014/main" id="{726EAB2B-C360-BB43-9D51-609E86D205B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22" name="Freeform 1021">
                <a:extLst>
                  <a:ext uri="{FF2B5EF4-FFF2-40B4-BE49-F238E27FC236}">
                    <a16:creationId xmlns:a16="http://schemas.microsoft.com/office/drawing/2014/main" id="{6DC07A6D-089D-B644-A213-63263AEE673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23" name="Freeform 1022">
                <a:extLst>
                  <a:ext uri="{FF2B5EF4-FFF2-40B4-BE49-F238E27FC236}">
                    <a16:creationId xmlns:a16="http://schemas.microsoft.com/office/drawing/2014/main" id="{32E701D2-9EC5-3C41-9EF1-B1EDD983248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19" name="Group 818">
            <a:extLst>
              <a:ext uri="{FF2B5EF4-FFF2-40B4-BE49-F238E27FC236}">
                <a16:creationId xmlns:a16="http://schemas.microsoft.com/office/drawing/2014/main" id="{BC079EE2-B5B9-1946-83CA-FB5D7C12BB3C}"/>
              </a:ext>
            </a:extLst>
          </p:cNvPr>
          <p:cNvGrpSpPr/>
          <p:nvPr/>
        </p:nvGrpSpPr>
        <p:grpSpPr>
          <a:xfrm>
            <a:off x="3355534" y="3674009"/>
            <a:ext cx="541338" cy="223023"/>
            <a:chOff x="7493876" y="2774731"/>
            <a:chExt cx="1481958" cy="894622"/>
          </a:xfrm>
        </p:grpSpPr>
        <p:sp>
          <p:nvSpPr>
            <p:cNvPr id="1010" name="Freeform 1009">
              <a:extLst>
                <a:ext uri="{FF2B5EF4-FFF2-40B4-BE49-F238E27FC236}">
                  <a16:creationId xmlns:a16="http://schemas.microsoft.com/office/drawing/2014/main" id="{92DD86F6-73AF-224B-B049-218E0EE4D53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11" name="Oval 1010">
              <a:extLst>
                <a:ext uri="{FF2B5EF4-FFF2-40B4-BE49-F238E27FC236}">
                  <a16:creationId xmlns:a16="http://schemas.microsoft.com/office/drawing/2014/main" id="{620B6D4B-4DE6-3F40-A4F5-C34D0B6BA0E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12" name="Group 1011">
              <a:extLst>
                <a:ext uri="{FF2B5EF4-FFF2-40B4-BE49-F238E27FC236}">
                  <a16:creationId xmlns:a16="http://schemas.microsoft.com/office/drawing/2014/main" id="{79E8750B-383B-4641-8E1B-82CF46F5FE0C}"/>
                </a:ext>
              </a:extLst>
            </p:cNvPr>
            <p:cNvGrpSpPr/>
            <p:nvPr/>
          </p:nvGrpSpPr>
          <p:grpSpPr>
            <a:xfrm>
              <a:off x="7713663" y="2848339"/>
              <a:ext cx="1042107" cy="425543"/>
              <a:chOff x="7786941" y="2884917"/>
              <a:chExt cx="897649" cy="353919"/>
            </a:xfrm>
          </p:grpSpPr>
          <p:sp>
            <p:nvSpPr>
              <p:cNvPr id="1013" name="Freeform 1012">
                <a:extLst>
                  <a:ext uri="{FF2B5EF4-FFF2-40B4-BE49-F238E27FC236}">
                    <a16:creationId xmlns:a16="http://schemas.microsoft.com/office/drawing/2014/main" id="{1A6B8441-BBF6-4A40-BA5C-5AA0E5DC708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14" name="Freeform 1013">
                <a:extLst>
                  <a:ext uri="{FF2B5EF4-FFF2-40B4-BE49-F238E27FC236}">
                    <a16:creationId xmlns:a16="http://schemas.microsoft.com/office/drawing/2014/main" id="{30818833-5C97-7548-9F55-3C0175E588E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15" name="Freeform 1014">
                <a:extLst>
                  <a:ext uri="{FF2B5EF4-FFF2-40B4-BE49-F238E27FC236}">
                    <a16:creationId xmlns:a16="http://schemas.microsoft.com/office/drawing/2014/main" id="{9E3C655D-3A7D-E14F-A7F2-F9D4BE59CFE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16" name="Freeform 1015">
                <a:extLst>
                  <a:ext uri="{FF2B5EF4-FFF2-40B4-BE49-F238E27FC236}">
                    <a16:creationId xmlns:a16="http://schemas.microsoft.com/office/drawing/2014/main" id="{4F322FCA-51A6-1E49-B553-D74D173229A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20" name="Group 819">
            <a:extLst>
              <a:ext uri="{FF2B5EF4-FFF2-40B4-BE49-F238E27FC236}">
                <a16:creationId xmlns:a16="http://schemas.microsoft.com/office/drawing/2014/main" id="{381985F4-0019-534F-8CE5-AE9A089DDF51}"/>
              </a:ext>
            </a:extLst>
          </p:cNvPr>
          <p:cNvGrpSpPr/>
          <p:nvPr/>
        </p:nvGrpSpPr>
        <p:grpSpPr>
          <a:xfrm>
            <a:off x="4400287" y="3826770"/>
            <a:ext cx="541338" cy="223023"/>
            <a:chOff x="7493876" y="2774731"/>
            <a:chExt cx="1481958" cy="894622"/>
          </a:xfrm>
        </p:grpSpPr>
        <p:sp>
          <p:nvSpPr>
            <p:cNvPr id="1003" name="Freeform 1002">
              <a:extLst>
                <a:ext uri="{FF2B5EF4-FFF2-40B4-BE49-F238E27FC236}">
                  <a16:creationId xmlns:a16="http://schemas.microsoft.com/office/drawing/2014/main" id="{4CE10CC8-8336-0245-950D-7D623D68111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04" name="Oval 1003">
              <a:extLst>
                <a:ext uri="{FF2B5EF4-FFF2-40B4-BE49-F238E27FC236}">
                  <a16:creationId xmlns:a16="http://schemas.microsoft.com/office/drawing/2014/main" id="{7D977A06-C0BE-1540-88E3-7929A84F788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05" name="Group 1004">
              <a:extLst>
                <a:ext uri="{FF2B5EF4-FFF2-40B4-BE49-F238E27FC236}">
                  <a16:creationId xmlns:a16="http://schemas.microsoft.com/office/drawing/2014/main" id="{19FDDE53-D84C-8442-9D8A-CCD581A35300}"/>
                </a:ext>
              </a:extLst>
            </p:cNvPr>
            <p:cNvGrpSpPr/>
            <p:nvPr/>
          </p:nvGrpSpPr>
          <p:grpSpPr>
            <a:xfrm>
              <a:off x="7713663" y="2848339"/>
              <a:ext cx="1042107" cy="425543"/>
              <a:chOff x="7786941" y="2884917"/>
              <a:chExt cx="897649" cy="353919"/>
            </a:xfrm>
          </p:grpSpPr>
          <p:sp>
            <p:nvSpPr>
              <p:cNvPr id="1006" name="Freeform 1005">
                <a:extLst>
                  <a:ext uri="{FF2B5EF4-FFF2-40B4-BE49-F238E27FC236}">
                    <a16:creationId xmlns:a16="http://schemas.microsoft.com/office/drawing/2014/main" id="{6F6E6FCB-EFD3-7540-AA59-096EB89F325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07" name="Freeform 1006">
                <a:extLst>
                  <a:ext uri="{FF2B5EF4-FFF2-40B4-BE49-F238E27FC236}">
                    <a16:creationId xmlns:a16="http://schemas.microsoft.com/office/drawing/2014/main" id="{2D261D66-4D24-274A-B7FF-FCB547B174B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08" name="Freeform 1007">
                <a:extLst>
                  <a:ext uri="{FF2B5EF4-FFF2-40B4-BE49-F238E27FC236}">
                    <a16:creationId xmlns:a16="http://schemas.microsoft.com/office/drawing/2014/main" id="{F563306F-33C6-A847-92E7-649E85912A9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09" name="Freeform 1008">
                <a:extLst>
                  <a:ext uri="{FF2B5EF4-FFF2-40B4-BE49-F238E27FC236}">
                    <a16:creationId xmlns:a16="http://schemas.microsoft.com/office/drawing/2014/main" id="{AEB4B7BE-FCC2-3F4D-8665-4275FF1FEBB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821" name="Oval 3">
            <a:extLst>
              <a:ext uri="{FF2B5EF4-FFF2-40B4-BE49-F238E27FC236}">
                <a16:creationId xmlns:a16="http://schemas.microsoft.com/office/drawing/2014/main" id="{175C21D2-17F4-1C48-AD8B-3CA2017D329F}"/>
              </a:ext>
            </a:extLst>
          </p:cNvPr>
          <p:cNvSpPr>
            <a:spLocks noChangeArrowheads="1"/>
          </p:cNvSpPr>
          <p:nvPr/>
        </p:nvSpPr>
        <p:spPr bwMode="auto">
          <a:xfrm>
            <a:off x="2671675" y="4260753"/>
            <a:ext cx="2941638" cy="1323975"/>
          </a:xfrm>
          <a:prstGeom prst="ellipse">
            <a:avLst/>
          </a:prstGeom>
          <a:solidFill>
            <a:srgbClr val="3C6CDF"/>
          </a:solidFill>
          <a:ln w="9525">
            <a:no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cxnSp>
        <p:nvCxnSpPr>
          <p:cNvPr id="822" name="Straight Connector 10">
            <a:extLst>
              <a:ext uri="{FF2B5EF4-FFF2-40B4-BE49-F238E27FC236}">
                <a16:creationId xmlns:a16="http://schemas.microsoft.com/office/drawing/2014/main" id="{7DC3F383-B8A6-0D47-AA14-533688BAAE4D}"/>
              </a:ext>
            </a:extLst>
          </p:cNvPr>
          <p:cNvCxnSpPr>
            <a:cxnSpLocks noChangeShapeType="1"/>
          </p:cNvCxnSpPr>
          <p:nvPr/>
        </p:nvCxnSpPr>
        <p:spPr bwMode="auto">
          <a:xfrm>
            <a:off x="3706725" y="4494116"/>
            <a:ext cx="969963" cy="6826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23" name="Straight Connector 297">
            <a:extLst>
              <a:ext uri="{FF2B5EF4-FFF2-40B4-BE49-F238E27FC236}">
                <a16:creationId xmlns:a16="http://schemas.microsoft.com/office/drawing/2014/main" id="{FA2FCD93-6174-FC43-97E3-B56BA29EFE98}"/>
              </a:ext>
            </a:extLst>
          </p:cNvPr>
          <p:cNvCxnSpPr>
            <a:cxnSpLocks noChangeShapeType="1"/>
          </p:cNvCxnSpPr>
          <p:nvPr/>
        </p:nvCxnSpPr>
        <p:spPr bwMode="auto">
          <a:xfrm>
            <a:off x="4209963" y="4781453"/>
            <a:ext cx="109537" cy="793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24" name="Straight Connector 298">
            <a:extLst>
              <a:ext uri="{FF2B5EF4-FFF2-40B4-BE49-F238E27FC236}">
                <a16:creationId xmlns:a16="http://schemas.microsoft.com/office/drawing/2014/main" id="{FBA241B7-1D0B-3446-B887-DF2A60562C63}"/>
              </a:ext>
            </a:extLst>
          </p:cNvPr>
          <p:cNvCxnSpPr>
            <a:cxnSpLocks noChangeShapeType="1"/>
          </p:cNvCxnSpPr>
          <p:nvPr/>
        </p:nvCxnSpPr>
        <p:spPr bwMode="auto">
          <a:xfrm flipV="1">
            <a:off x="4027400" y="4976716"/>
            <a:ext cx="222250" cy="444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25" name="Straight Connector 299">
            <a:extLst>
              <a:ext uri="{FF2B5EF4-FFF2-40B4-BE49-F238E27FC236}">
                <a16:creationId xmlns:a16="http://schemas.microsoft.com/office/drawing/2014/main" id="{9EF281DF-1EAB-9642-86CE-67F25A55ACBF}"/>
              </a:ext>
            </a:extLst>
          </p:cNvPr>
          <p:cNvCxnSpPr>
            <a:cxnSpLocks noChangeShapeType="1"/>
          </p:cNvCxnSpPr>
          <p:nvPr/>
        </p:nvCxnSpPr>
        <p:spPr bwMode="auto">
          <a:xfrm flipV="1">
            <a:off x="3754350" y="4808441"/>
            <a:ext cx="177800" cy="10636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26" name="Straight Connector 300">
            <a:extLst>
              <a:ext uri="{FF2B5EF4-FFF2-40B4-BE49-F238E27FC236}">
                <a16:creationId xmlns:a16="http://schemas.microsoft.com/office/drawing/2014/main" id="{CF0B6ED5-64C1-F64C-B490-65D8887CD46F}"/>
              </a:ext>
            </a:extLst>
          </p:cNvPr>
          <p:cNvCxnSpPr>
            <a:cxnSpLocks noChangeShapeType="1"/>
          </p:cNvCxnSpPr>
          <p:nvPr/>
        </p:nvCxnSpPr>
        <p:spPr bwMode="auto">
          <a:xfrm flipV="1">
            <a:off x="3468600" y="5095778"/>
            <a:ext cx="188913" cy="952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27" name="Straight Connector 301">
            <a:extLst>
              <a:ext uri="{FF2B5EF4-FFF2-40B4-BE49-F238E27FC236}">
                <a16:creationId xmlns:a16="http://schemas.microsoft.com/office/drawing/2014/main" id="{6F25A2AA-9AAF-7545-A621-843340E23A8A}"/>
              </a:ext>
            </a:extLst>
          </p:cNvPr>
          <p:cNvCxnSpPr>
            <a:cxnSpLocks noChangeShapeType="1"/>
          </p:cNvCxnSpPr>
          <p:nvPr/>
        </p:nvCxnSpPr>
        <p:spPr bwMode="auto">
          <a:xfrm flipV="1">
            <a:off x="4224250" y="5024341"/>
            <a:ext cx="231775" cy="2444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28" name="Straight Connector 302">
            <a:extLst>
              <a:ext uri="{FF2B5EF4-FFF2-40B4-BE49-F238E27FC236}">
                <a16:creationId xmlns:a16="http://schemas.microsoft.com/office/drawing/2014/main" id="{A85DF839-8C92-7C4C-9E4F-95253E4F64D1}"/>
              </a:ext>
            </a:extLst>
          </p:cNvPr>
          <p:cNvCxnSpPr>
            <a:cxnSpLocks noChangeShapeType="1"/>
          </p:cNvCxnSpPr>
          <p:nvPr/>
        </p:nvCxnSpPr>
        <p:spPr bwMode="auto">
          <a:xfrm flipH="1" flipV="1">
            <a:off x="4675100" y="5011641"/>
            <a:ext cx="327025" cy="11906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29" name="Straight Connector 303">
            <a:extLst>
              <a:ext uri="{FF2B5EF4-FFF2-40B4-BE49-F238E27FC236}">
                <a16:creationId xmlns:a16="http://schemas.microsoft.com/office/drawing/2014/main" id="{F434154C-8D83-9441-B097-3BBC275FD9C7}"/>
              </a:ext>
            </a:extLst>
          </p:cNvPr>
          <p:cNvCxnSpPr>
            <a:cxnSpLocks noChangeShapeType="1"/>
          </p:cNvCxnSpPr>
          <p:nvPr/>
        </p:nvCxnSpPr>
        <p:spPr bwMode="auto">
          <a:xfrm flipV="1">
            <a:off x="4662400" y="4676678"/>
            <a:ext cx="260350" cy="188913"/>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30" name="Straight Connector 304">
            <a:extLst>
              <a:ext uri="{FF2B5EF4-FFF2-40B4-BE49-F238E27FC236}">
                <a16:creationId xmlns:a16="http://schemas.microsoft.com/office/drawing/2014/main" id="{B524947B-DB9F-7D40-A706-4C17DE2A5010}"/>
              </a:ext>
            </a:extLst>
          </p:cNvPr>
          <p:cNvCxnSpPr>
            <a:cxnSpLocks noChangeShapeType="1"/>
          </p:cNvCxnSpPr>
          <p:nvPr/>
        </p:nvCxnSpPr>
        <p:spPr bwMode="auto">
          <a:xfrm flipH="1" flipV="1">
            <a:off x="3708313" y="4551266"/>
            <a:ext cx="207962" cy="8413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sp>
        <p:nvSpPr>
          <p:cNvPr id="831" name="TextBox 39958">
            <a:extLst>
              <a:ext uri="{FF2B5EF4-FFF2-40B4-BE49-F238E27FC236}">
                <a16:creationId xmlns:a16="http://schemas.microsoft.com/office/drawing/2014/main" id="{E2B94A9A-0F9D-2848-A0CF-4BF11CF94A72}"/>
              </a:ext>
            </a:extLst>
          </p:cNvPr>
          <p:cNvSpPr txBox="1">
            <a:spLocks noChangeArrowheads="1"/>
          </p:cNvSpPr>
          <p:nvPr/>
        </p:nvSpPr>
        <p:spPr bwMode="auto">
          <a:xfrm>
            <a:off x="2806613" y="4590953"/>
            <a:ext cx="7889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1"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Arial"/>
              </a:rPr>
              <a:t>ISP C</a:t>
            </a:r>
          </a:p>
        </p:txBody>
      </p:sp>
      <p:sp>
        <p:nvSpPr>
          <p:cNvPr id="832" name="Oval 3">
            <a:extLst>
              <a:ext uri="{FF2B5EF4-FFF2-40B4-BE49-F238E27FC236}">
                <a16:creationId xmlns:a16="http://schemas.microsoft.com/office/drawing/2014/main" id="{A702DE6F-D4A0-8F44-AA63-D6E15375CD8E}"/>
              </a:ext>
            </a:extLst>
          </p:cNvPr>
          <p:cNvSpPr>
            <a:spLocks noChangeArrowheads="1"/>
          </p:cNvSpPr>
          <p:nvPr/>
        </p:nvSpPr>
        <p:spPr bwMode="auto">
          <a:xfrm>
            <a:off x="5765713" y="3706716"/>
            <a:ext cx="3219450" cy="1343025"/>
          </a:xfrm>
          <a:prstGeom prst="ellipse">
            <a:avLst/>
          </a:prstGeom>
          <a:solidFill>
            <a:srgbClr val="3C6CDF"/>
          </a:solidFill>
          <a:ln w="9525">
            <a:no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cxnSp>
        <p:nvCxnSpPr>
          <p:cNvPr id="833" name="Straight Connector 10">
            <a:extLst>
              <a:ext uri="{FF2B5EF4-FFF2-40B4-BE49-F238E27FC236}">
                <a16:creationId xmlns:a16="http://schemas.microsoft.com/office/drawing/2014/main" id="{3F8196DF-0888-8E49-98D7-DA224C7BE9E9}"/>
              </a:ext>
            </a:extLst>
          </p:cNvPr>
          <p:cNvCxnSpPr>
            <a:cxnSpLocks noChangeShapeType="1"/>
          </p:cNvCxnSpPr>
          <p:nvPr/>
        </p:nvCxnSpPr>
        <p:spPr bwMode="auto">
          <a:xfrm>
            <a:off x="6899188" y="3943253"/>
            <a:ext cx="1062037" cy="698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34" name="Straight Connector 297">
            <a:extLst>
              <a:ext uri="{FF2B5EF4-FFF2-40B4-BE49-F238E27FC236}">
                <a16:creationId xmlns:a16="http://schemas.microsoft.com/office/drawing/2014/main" id="{1B258AC6-D04D-9E42-938E-20E66E809546}"/>
              </a:ext>
            </a:extLst>
          </p:cNvPr>
          <p:cNvCxnSpPr>
            <a:cxnSpLocks noChangeShapeType="1"/>
          </p:cNvCxnSpPr>
          <p:nvPr/>
        </p:nvCxnSpPr>
        <p:spPr bwMode="auto">
          <a:xfrm>
            <a:off x="7450050" y="4233766"/>
            <a:ext cx="120650" cy="825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35" name="Straight Connector 298">
            <a:extLst>
              <a:ext uri="{FF2B5EF4-FFF2-40B4-BE49-F238E27FC236}">
                <a16:creationId xmlns:a16="http://schemas.microsoft.com/office/drawing/2014/main" id="{413995ED-2F60-8B4D-8D7F-93AD98A8938C}"/>
              </a:ext>
            </a:extLst>
          </p:cNvPr>
          <p:cNvCxnSpPr>
            <a:cxnSpLocks noChangeShapeType="1"/>
          </p:cNvCxnSpPr>
          <p:nvPr/>
        </p:nvCxnSpPr>
        <p:spPr bwMode="auto">
          <a:xfrm flipV="1">
            <a:off x="7250025" y="4433791"/>
            <a:ext cx="242888" cy="444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36" name="Straight Connector 299">
            <a:extLst>
              <a:ext uri="{FF2B5EF4-FFF2-40B4-BE49-F238E27FC236}">
                <a16:creationId xmlns:a16="http://schemas.microsoft.com/office/drawing/2014/main" id="{25EF67BD-6045-D34A-B976-7E209CEE56CE}"/>
              </a:ext>
            </a:extLst>
          </p:cNvPr>
          <p:cNvCxnSpPr>
            <a:cxnSpLocks noChangeShapeType="1"/>
          </p:cNvCxnSpPr>
          <p:nvPr/>
        </p:nvCxnSpPr>
        <p:spPr bwMode="auto">
          <a:xfrm flipV="1">
            <a:off x="6951575" y="4262341"/>
            <a:ext cx="195263" cy="10636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37" name="Straight Connector 300">
            <a:extLst>
              <a:ext uri="{FF2B5EF4-FFF2-40B4-BE49-F238E27FC236}">
                <a16:creationId xmlns:a16="http://schemas.microsoft.com/office/drawing/2014/main" id="{36B4AB57-694E-3A49-B3F1-69CBFBA7E4FF}"/>
              </a:ext>
            </a:extLst>
          </p:cNvPr>
          <p:cNvCxnSpPr>
            <a:cxnSpLocks noChangeShapeType="1"/>
          </p:cNvCxnSpPr>
          <p:nvPr/>
        </p:nvCxnSpPr>
        <p:spPr bwMode="auto">
          <a:xfrm flipV="1">
            <a:off x="6638838" y="4554441"/>
            <a:ext cx="206375" cy="952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38" name="Straight Connector 301">
            <a:extLst>
              <a:ext uri="{FF2B5EF4-FFF2-40B4-BE49-F238E27FC236}">
                <a16:creationId xmlns:a16="http://schemas.microsoft.com/office/drawing/2014/main" id="{327866EC-442B-E449-A507-1ADB2897607E}"/>
              </a:ext>
            </a:extLst>
          </p:cNvPr>
          <p:cNvCxnSpPr>
            <a:cxnSpLocks noChangeShapeType="1"/>
          </p:cNvCxnSpPr>
          <p:nvPr/>
        </p:nvCxnSpPr>
        <p:spPr bwMode="auto">
          <a:xfrm flipV="1">
            <a:off x="7465925" y="4481416"/>
            <a:ext cx="254000" cy="2476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39" name="Straight Connector 302">
            <a:extLst>
              <a:ext uri="{FF2B5EF4-FFF2-40B4-BE49-F238E27FC236}">
                <a16:creationId xmlns:a16="http://schemas.microsoft.com/office/drawing/2014/main" id="{0B9882C7-E94F-0A47-A7DE-70A6E795938B}"/>
              </a:ext>
            </a:extLst>
          </p:cNvPr>
          <p:cNvCxnSpPr>
            <a:cxnSpLocks noChangeShapeType="1"/>
          </p:cNvCxnSpPr>
          <p:nvPr/>
        </p:nvCxnSpPr>
        <p:spPr bwMode="auto">
          <a:xfrm flipH="1" flipV="1">
            <a:off x="7929475" y="4460778"/>
            <a:ext cx="358775" cy="1206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40" name="Straight Connector 303">
            <a:extLst>
              <a:ext uri="{FF2B5EF4-FFF2-40B4-BE49-F238E27FC236}">
                <a16:creationId xmlns:a16="http://schemas.microsoft.com/office/drawing/2014/main" id="{07F3D5AB-917A-3646-B73E-0784162E7E10}"/>
              </a:ext>
            </a:extLst>
          </p:cNvPr>
          <p:cNvCxnSpPr>
            <a:cxnSpLocks noChangeShapeType="1"/>
          </p:cNvCxnSpPr>
          <p:nvPr/>
        </p:nvCxnSpPr>
        <p:spPr bwMode="auto">
          <a:xfrm flipV="1">
            <a:off x="7945350" y="4127403"/>
            <a:ext cx="285750" cy="1920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41" name="Straight Connector 304">
            <a:extLst>
              <a:ext uri="{FF2B5EF4-FFF2-40B4-BE49-F238E27FC236}">
                <a16:creationId xmlns:a16="http://schemas.microsoft.com/office/drawing/2014/main" id="{7EE99713-0073-4441-B515-ACBBCD81E0FB}"/>
              </a:ext>
            </a:extLst>
          </p:cNvPr>
          <p:cNvCxnSpPr>
            <a:cxnSpLocks noChangeShapeType="1"/>
          </p:cNvCxnSpPr>
          <p:nvPr/>
        </p:nvCxnSpPr>
        <p:spPr bwMode="auto">
          <a:xfrm flipH="1" flipV="1">
            <a:off x="6900775" y="4000403"/>
            <a:ext cx="227013" cy="8572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sp>
        <p:nvSpPr>
          <p:cNvPr id="842" name="TextBox 39958">
            <a:extLst>
              <a:ext uri="{FF2B5EF4-FFF2-40B4-BE49-F238E27FC236}">
                <a16:creationId xmlns:a16="http://schemas.microsoft.com/office/drawing/2014/main" id="{9B066AAE-482E-0B40-BE56-8CA80740394E}"/>
              </a:ext>
            </a:extLst>
          </p:cNvPr>
          <p:cNvSpPr txBox="1">
            <a:spLocks noChangeArrowheads="1"/>
          </p:cNvSpPr>
          <p:nvPr/>
        </p:nvSpPr>
        <p:spPr bwMode="auto">
          <a:xfrm>
            <a:off x="5914938" y="4040091"/>
            <a:ext cx="7954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1"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Arial"/>
              </a:rPr>
              <a:t>ISP B</a:t>
            </a:r>
          </a:p>
        </p:txBody>
      </p:sp>
      <p:cxnSp>
        <p:nvCxnSpPr>
          <p:cNvPr id="843" name="Straight Connector 12">
            <a:extLst>
              <a:ext uri="{FF2B5EF4-FFF2-40B4-BE49-F238E27FC236}">
                <a16:creationId xmlns:a16="http://schemas.microsoft.com/office/drawing/2014/main" id="{F300F1C8-847A-BE41-8774-57B1DCD8D5D3}"/>
              </a:ext>
            </a:extLst>
          </p:cNvPr>
          <p:cNvCxnSpPr>
            <a:cxnSpLocks noChangeShapeType="1"/>
          </p:cNvCxnSpPr>
          <p:nvPr/>
        </p:nvCxnSpPr>
        <p:spPr bwMode="auto">
          <a:xfrm>
            <a:off x="3533688" y="2666903"/>
            <a:ext cx="238125" cy="2619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44" name="Straight Connector 500">
            <a:extLst>
              <a:ext uri="{FF2B5EF4-FFF2-40B4-BE49-F238E27FC236}">
                <a16:creationId xmlns:a16="http://schemas.microsoft.com/office/drawing/2014/main" id="{1B992F92-593B-A846-BD86-3EA9B3B7BADD}"/>
              </a:ext>
            </a:extLst>
          </p:cNvPr>
          <p:cNvCxnSpPr>
            <a:cxnSpLocks noChangeShapeType="1"/>
          </p:cNvCxnSpPr>
          <p:nvPr/>
        </p:nvCxnSpPr>
        <p:spPr bwMode="auto">
          <a:xfrm>
            <a:off x="2789150" y="2906616"/>
            <a:ext cx="831850" cy="619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45" name="Straight Connector 501">
            <a:extLst>
              <a:ext uri="{FF2B5EF4-FFF2-40B4-BE49-F238E27FC236}">
                <a16:creationId xmlns:a16="http://schemas.microsoft.com/office/drawing/2014/main" id="{56296F92-1F9C-784A-A6FD-76A4CAC7D08E}"/>
              </a:ext>
            </a:extLst>
          </p:cNvPr>
          <p:cNvCxnSpPr>
            <a:cxnSpLocks noChangeShapeType="1"/>
          </p:cNvCxnSpPr>
          <p:nvPr/>
        </p:nvCxnSpPr>
        <p:spPr bwMode="auto">
          <a:xfrm flipV="1">
            <a:off x="2385925" y="3030441"/>
            <a:ext cx="1303338" cy="2778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46" name="Straight Connector 502">
            <a:extLst>
              <a:ext uri="{FF2B5EF4-FFF2-40B4-BE49-F238E27FC236}">
                <a16:creationId xmlns:a16="http://schemas.microsoft.com/office/drawing/2014/main" id="{3F67B9C4-4FEC-1240-9C01-EB8A6EE3CDEB}"/>
              </a:ext>
            </a:extLst>
          </p:cNvPr>
          <p:cNvCxnSpPr>
            <a:cxnSpLocks noChangeShapeType="1"/>
          </p:cNvCxnSpPr>
          <p:nvPr/>
        </p:nvCxnSpPr>
        <p:spPr bwMode="auto">
          <a:xfrm>
            <a:off x="5067213" y="2468466"/>
            <a:ext cx="307975" cy="5730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47" name="Straight Connector 503">
            <a:extLst>
              <a:ext uri="{FF2B5EF4-FFF2-40B4-BE49-F238E27FC236}">
                <a16:creationId xmlns:a16="http://schemas.microsoft.com/office/drawing/2014/main" id="{545AD480-9636-0E4B-B4B9-9B4ADC620A03}"/>
              </a:ext>
            </a:extLst>
          </p:cNvPr>
          <p:cNvCxnSpPr>
            <a:cxnSpLocks noChangeShapeType="1"/>
          </p:cNvCxnSpPr>
          <p:nvPr/>
        </p:nvCxnSpPr>
        <p:spPr bwMode="auto">
          <a:xfrm flipH="1">
            <a:off x="5576800" y="2446241"/>
            <a:ext cx="384175" cy="5794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48" name="Straight Connector 504">
            <a:extLst>
              <a:ext uri="{FF2B5EF4-FFF2-40B4-BE49-F238E27FC236}">
                <a16:creationId xmlns:a16="http://schemas.microsoft.com/office/drawing/2014/main" id="{71581065-B12B-1A4E-BE8D-55FA0FB7720E}"/>
              </a:ext>
            </a:extLst>
          </p:cNvPr>
          <p:cNvCxnSpPr>
            <a:cxnSpLocks noChangeShapeType="1"/>
          </p:cNvCxnSpPr>
          <p:nvPr/>
        </p:nvCxnSpPr>
        <p:spPr bwMode="auto">
          <a:xfrm>
            <a:off x="7921538" y="2957416"/>
            <a:ext cx="215900" cy="10461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49" name="Straight Connector 505">
            <a:extLst>
              <a:ext uri="{FF2B5EF4-FFF2-40B4-BE49-F238E27FC236}">
                <a16:creationId xmlns:a16="http://schemas.microsoft.com/office/drawing/2014/main" id="{73C31C58-B4CF-814A-A3FD-55A6563CEF48}"/>
              </a:ext>
            </a:extLst>
          </p:cNvPr>
          <p:cNvCxnSpPr>
            <a:cxnSpLocks noChangeShapeType="1"/>
          </p:cNvCxnSpPr>
          <p:nvPr/>
        </p:nvCxnSpPr>
        <p:spPr bwMode="auto">
          <a:xfrm flipH="1">
            <a:off x="8288250" y="3308253"/>
            <a:ext cx="241300" cy="6921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50" name="Straight Connector 507">
            <a:extLst>
              <a:ext uri="{FF2B5EF4-FFF2-40B4-BE49-F238E27FC236}">
                <a16:creationId xmlns:a16="http://schemas.microsoft.com/office/drawing/2014/main" id="{EC7E8528-0B6D-CF4D-8A94-85AA80C4CC8F}"/>
              </a:ext>
            </a:extLst>
          </p:cNvPr>
          <p:cNvCxnSpPr>
            <a:cxnSpLocks noChangeShapeType="1"/>
          </p:cNvCxnSpPr>
          <p:nvPr/>
        </p:nvCxnSpPr>
        <p:spPr bwMode="auto">
          <a:xfrm flipH="1" flipV="1">
            <a:off x="8605750" y="4630641"/>
            <a:ext cx="796925" cy="614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51" name="Straight Connector 509">
            <a:extLst>
              <a:ext uri="{FF2B5EF4-FFF2-40B4-BE49-F238E27FC236}">
                <a16:creationId xmlns:a16="http://schemas.microsoft.com/office/drawing/2014/main" id="{711A581A-76D7-8A4E-B14E-08BFC2886934}"/>
              </a:ext>
            </a:extLst>
          </p:cNvPr>
          <p:cNvCxnSpPr>
            <a:cxnSpLocks noChangeShapeType="1"/>
          </p:cNvCxnSpPr>
          <p:nvPr/>
        </p:nvCxnSpPr>
        <p:spPr bwMode="auto">
          <a:xfrm flipH="1" flipV="1">
            <a:off x="6470563" y="4751291"/>
            <a:ext cx="285750" cy="11604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52" name="Straight Connector 510">
            <a:extLst>
              <a:ext uri="{FF2B5EF4-FFF2-40B4-BE49-F238E27FC236}">
                <a16:creationId xmlns:a16="http://schemas.microsoft.com/office/drawing/2014/main" id="{9625A981-0B96-9844-866B-6519CD7ED418}"/>
              </a:ext>
            </a:extLst>
          </p:cNvPr>
          <p:cNvCxnSpPr>
            <a:cxnSpLocks noChangeShapeType="1"/>
          </p:cNvCxnSpPr>
          <p:nvPr/>
        </p:nvCxnSpPr>
        <p:spPr bwMode="auto">
          <a:xfrm flipH="1" flipV="1">
            <a:off x="5219613" y="5102128"/>
            <a:ext cx="371475" cy="9731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53" name="Straight Connector 511">
            <a:extLst>
              <a:ext uri="{FF2B5EF4-FFF2-40B4-BE49-F238E27FC236}">
                <a16:creationId xmlns:a16="http://schemas.microsoft.com/office/drawing/2014/main" id="{6746459F-2A00-6149-8E52-E5B91018DC08}"/>
              </a:ext>
            </a:extLst>
          </p:cNvPr>
          <p:cNvCxnSpPr>
            <a:cxnSpLocks noChangeShapeType="1"/>
          </p:cNvCxnSpPr>
          <p:nvPr/>
        </p:nvCxnSpPr>
        <p:spPr bwMode="auto">
          <a:xfrm flipH="1" flipV="1">
            <a:off x="4295688" y="5249766"/>
            <a:ext cx="244475" cy="6619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54" name="Straight Connector 512">
            <a:extLst>
              <a:ext uri="{FF2B5EF4-FFF2-40B4-BE49-F238E27FC236}">
                <a16:creationId xmlns:a16="http://schemas.microsoft.com/office/drawing/2014/main" id="{3894D9DF-7CD2-5E46-A639-24D288F83334}"/>
              </a:ext>
            </a:extLst>
          </p:cNvPr>
          <p:cNvCxnSpPr>
            <a:cxnSpLocks noChangeShapeType="1"/>
          </p:cNvCxnSpPr>
          <p:nvPr/>
        </p:nvCxnSpPr>
        <p:spPr bwMode="auto">
          <a:xfrm flipV="1">
            <a:off x="2941550" y="5218016"/>
            <a:ext cx="401638" cy="2095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55" name="Straight Connector 513">
            <a:extLst>
              <a:ext uri="{FF2B5EF4-FFF2-40B4-BE49-F238E27FC236}">
                <a16:creationId xmlns:a16="http://schemas.microsoft.com/office/drawing/2014/main" id="{89BD6F64-A1F9-A841-8EE8-ACECF372CCCB}"/>
              </a:ext>
            </a:extLst>
          </p:cNvPr>
          <p:cNvCxnSpPr>
            <a:cxnSpLocks noChangeShapeType="1"/>
          </p:cNvCxnSpPr>
          <p:nvPr/>
        </p:nvCxnSpPr>
        <p:spPr bwMode="auto">
          <a:xfrm>
            <a:off x="2535150" y="5075141"/>
            <a:ext cx="450850" cy="1158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56" name="Straight Connector 514">
            <a:extLst>
              <a:ext uri="{FF2B5EF4-FFF2-40B4-BE49-F238E27FC236}">
                <a16:creationId xmlns:a16="http://schemas.microsoft.com/office/drawing/2014/main" id="{B47AA23F-334E-EE4A-AD28-304C351DF1A9}"/>
              </a:ext>
            </a:extLst>
          </p:cNvPr>
          <p:cNvCxnSpPr>
            <a:cxnSpLocks noChangeShapeType="1"/>
          </p:cNvCxnSpPr>
          <p:nvPr/>
        </p:nvCxnSpPr>
        <p:spPr bwMode="auto">
          <a:xfrm>
            <a:off x="2306550" y="4433791"/>
            <a:ext cx="996950" cy="47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57" name="Straight Connector 508">
            <a:extLst>
              <a:ext uri="{FF2B5EF4-FFF2-40B4-BE49-F238E27FC236}">
                <a16:creationId xmlns:a16="http://schemas.microsoft.com/office/drawing/2014/main" id="{CBDBB96A-3635-3D49-964A-A9C290E5CAD0}"/>
              </a:ext>
            </a:extLst>
          </p:cNvPr>
          <p:cNvCxnSpPr>
            <a:cxnSpLocks noChangeShapeType="1"/>
          </p:cNvCxnSpPr>
          <p:nvPr/>
        </p:nvCxnSpPr>
        <p:spPr bwMode="auto">
          <a:xfrm flipH="1" flipV="1">
            <a:off x="7646900" y="4779866"/>
            <a:ext cx="1047750" cy="9667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58" name="Straight Connector 506">
            <a:extLst>
              <a:ext uri="{FF2B5EF4-FFF2-40B4-BE49-F238E27FC236}">
                <a16:creationId xmlns:a16="http://schemas.microsoft.com/office/drawing/2014/main" id="{AA94DB72-B450-7842-B04E-DCFB91821FC1}"/>
              </a:ext>
            </a:extLst>
          </p:cNvPr>
          <p:cNvCxnSpPr>
            <a:cxnSpLocks noChangeShapeType="1"/>
          </p:cNvCxnSpPr>
          <p:nvPr/>
        </p:nvCxnSpPr>
        <p:spPr bwMode="auto">
          <a:xfrm flipH="1">
            <a:off x="8716875" y="4368703"/>
            <a:ext cx="541338" cy="2492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grpSp>
        <p:nvGrpSpPr>
          <p:cNvPr id="859" name="Group 858">
            <a:extLst>
              <a:ext uri="{FF2B5EF4-FFF2-40B4-BE49-F238E27FC236}">
                <a16:creationId xmlns:a16="http://schemas.microsoft.com/office/drawing/2014/main" id="{90216148-AEBB-D045-BC04-2476960CEEA7}"/>
              </a:ext>
            </a:extLst>
          </p:cNvPr>
          <p:cNvGrpSpPr/>
          <p:nvPr/>
        </p:nvGrpSpPr>
        <p:grpSpPr>
          <a:xfrm>
            <a:off x="5192625" y="3007829"/>
            <a:ext cx="541338" cy="223023"/>
            <a:chOff x="7493876" y="2774731"/>
            <a:chExt cx="1481958" cy="894622"/>
          </a:xfrm>
        </p:grpSpPr>
        <p:sp>
          <p:nvSpPr>
            <p:cNvPr id="996" name="Freeform 995">
              <a:extLst>
                <a:ext uri="{FF2B5EF4-FFF2-40B4-BE49-F238E27FC236}">
                  <a16:creationId xmlns:a16="http://schemas.microsoft.com/office/drawing/2014/main" id="{7C739FBE-036D-994B-85E2-4440DD53038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97" name="Oval 996">
              <a:extLst>
                <a:ext uri="{FF2B5EF4-FFF2-40B4-BE49-F238E27FC236}">
                  <a16:creationId xmlns:a16="http://schemas.microsoft.com/office/drawing/2014/main" id="{33BC4048-43F2-884D-8016-9AF95DABE2C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98" name="Group 997">
              <a:extLst>
                <a:ext uri="{FF2B5EF4-FFF2-40B4-BE49-F238E27FC236}">
                  <a16:creationId xmlns:a16="http://schemas.microsoft.com/office/drawing/2014/main" id="{130BCC6D-B09E-1C41-A8CF-04A2A9638267}"/>
                </a:ext>
              </a:extLst>
            </p:cNvPr>
            <p:cNvGrpSpPr/>
            <p:nvPr/>
          </p:nvGrpSpPr>
          <p:grpSpPr>
            <a:xfrm>
              <a:off x="7713663" y="2848339"/>
              <a:ext cx="1042107" cy="425543"/>
              <a:chOff x="7786941" y="2884917"/>
              <a:chExt cx="897649" cy="353919"/>
            </a:xfrm>
          </p:grpSpPr>
          <p:sp>
            <p:nvSpPr>
              <p:cNvPr id="999" name="Freeform 998">
                <a:extLst>
                  <a:ext uri="{FF2B5EF4-FFF2-40B4-BE49-F238E27FC236}">
                    <a16:creationId xmlns:a16="http://schemas.microsoft.com/office/drawing/2014/main" id="{0FA93124-8744-5D4F-9E8A-8660696E5BF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00" name="Freeform 999">
                <a:extLst>
                  <a:ext uri="{FF2B5EF4-FFF2-40B4-BE49-F238E27FC236}">
                    <a16:creationId xmlns:a16="http://schemas.microsoft.com/office/drawing/2014/main" id="{17571ADC-29EF-004D-A61B-676F21C86B5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01" name="Freeform 1000">
                <a:extLst>
                  <a:ext uri="{FF2B5EF4-FFF2-40B4-BE49-F238E27FC236}">
                    <a16:creationId xmlns:a16="http://schemas.microsoft.com/office/drawing/2014/main" id="{36F070DE-197E-7F4B-AA78-582124C37FA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02" name="Freeform 1001">
                <a:extLst>
                  <a:ext uri="{FF2B5EF4-FFF2-40B4-BE49-F238E27FC236}">
                    <a16:creationId xmlns:a16="http://schemas.microsoft.com/office/drawing/2014/main" id="{3B0B317D-7F53-E348-81C1-4EE7DBCD590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60" name="Group 859">
            <a:extLst>
              <a:ext uri="{FF2B5EF4-FFF2-40B4-BE49-F238E27FC236}">
                <a16:creationId xmlns:a16="http://schemas.microsoft.com/office/drawing/2014/main" id="{7C41A419-299B-7A4A-A2A5-F2262956EE0F}"/>
              </a:ext>
            </a:extLst>
          </p:cNvPr>
          <p:cNvGrpSpPr/>
          <p:nvPr/>
        </p:nvGrpSpPr>
        <p:grpSpPr>
          <a:xfrm>
            <a:off x="3621872" y="2908203"/>
            <a:ext cx="541338" cy="223023"/>
            <a:chOff x="7493876" y="2774731"/>
            <a:chExt cx="1481958" cy="894622"/>
          </a:xfrm>
        </p:grpSpPr>
        <p:sp>
          <p:nvSpPr>
            <p:cNvPr id="989" name="Freeform 988">
              <a:extLst>
                <a:ext uri="{FF2B5EF4-FFF2-40B4-BE49-F238E27FC236}">
                  <a16:creationId xmlns:a16="http://schemas.microsoft.com/office/drawing/2014/main" id="{E9155573-B861-144A-AA4A-0F52588679C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90" name="Oval 989">
              <a:extLst>
                <a:ext uri="{FF2B5EF4-FFF2-40B4-BE49-F238E27FC236}">
                  <a16:creationId xmlns:a16="http://schemas.microsoft.com/office/drawing/2014/main" id="{4F83F884-BBF3-CA40-927E-3CE279B6EDF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91" name="Group 990">
              <a:extLst>
                <a:ext uri="{FF2B5EF4-FFF2-40B4-BE49-F238E27FC236}">
                  <a16:creationId xmlns:a16="http://schemas.microsoft.com/office/drawing/2014/main" id="{0753217D-6DD5-164C-ADEE-1458B0AC16AF}"/>
                </a:ext>
              </a:extLst>
            </p:cNvPr>
            <p:cNvGrpSpPr/>
            <p:nvPr/>
          </p:nvGrpSpPr>
          <p:grpSpPr>
            <a:xfrm>
              <a:off x="7713663" y="2848339"/>
              <a:ext cx="1042107" cy="425543"/>
              <a:chOff x="7786941" y="2884917"/>
              <a:chExt cx="897649" cy="353919"/>
            </a:xfrm>
          </p:grpSpPr>
          <p:sp>
            <p:nvSpPr>
              <p:cNvPr id="992" name="Freeform 991">
                <a:extLst>
                  <a:ext uri="{FF2B5EF4-FFF2-40B4-BE49-F238E27FC236}">
                    <a16:creationId xmlns:a16="http://schemas.microsoft.com/office/drawing/2014/main" id="{B8A25917-7DC6-5444-9682-410BA073678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93" name="Freeform 992">
                <a:extLst>
                  <a:ext uri="{FF2B5EF4-FFF2-40B4-BE49-F238E27FC236}">
                    <a16:creationId xmlns:a16="http://schemas.microsoft.com/office/drawing/2014/main" id="{CABFF5B5-945B-6C4A-890D-ACDA82006C6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94" name="Freeform 993">
                <a:extLst>
                  <a:ext uri="{FF2B5EF4-FFF2-40B4-BE49-F238E27FC236}">
                    <a16:creationId xmlns:a16="http://schemas.microsoft.com/office/drawing/2014/main" id="{8AB92421-736D-4A47-8B5A-1ACC7756D5A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95" name="Freeform 994">
                <a:extLst>
                  <a:ext uri="{FF2B5EF4-FFF2-40B4-BE49-F238E27FC236}">
                    <a16:creationId xmlns:a16="http://schemas.microsoft.com/office/drawing/2014/main" id="{F3DCCAE7-3191-354E-90E8-A6C735BF937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62" name="Group 861">
            <a:extLst>
              <a:ext uri="{FF2B5EF4-FFF2-40B4-BE49-F238E27FC236}">
                <a16:creationId xmlns:a16="http://schemas.microsoft.com/office/drawing/2014/main" id="{B86CF571-59B7-9040-88E6-ACE367964601}"/>
              </a:ext>
            </a:extLst>
          </p:cNvPr>
          <p:cNvGrpSpPr/>
          <p:nvPr/>
        </p:nvGrpSpPr>
        <p:grpSpPr>
          <a:xfrm>
            <a:off x="7929475" y="3939691"/>
            <a:ext cx="541338" cy="223023"/>
            <a:chOff x="7493876" y="2774731"/>
            <a:chExt cx="1481958" cy="894622"/>
          </a:xfrm>
        </p:grpSpPr>
        <p:sp>
          <p:nvSpPr>
            <p:cNvPr id="975" name="Freeform 974">
              <a:extLst>
                <a:ext uri="{FF2B5EF4-FFF2-40B4-BE49-F238E27FC236}">
                  <a16:creationId xmlns:a16="http://schemas.microsoft.com/office/drawing/2014/main" id="{1999BFB5-779F-7B4E-BCBF-9040592BFBD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76" name="Oval 975">
              <a:extLst>
                <a:ext uri="{FF2B5EF4-FFF2-40B4-BE49-F238E27FC236}">
                  <a16:creationId xmlns:a16="http://schemas.microsoft.com/office/drawing/2014/main" id="{61415BE9-66CA-0045-99BF-BA54F41E054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77" name="Group 976">
              <a:extLst>
                <a:ext uri="{FF2B5EF4-FFF2-40B4-BE49-F238E27FC236}">
                  <a16:creationId xmlns:a16="http://schemas.microsoft.com/office/drawing/2014/main" id="{390121EC-5020-DC41-8658-E7E4546EDD86}"/>
                </a:ext>
              </a:extLst>
            </p:cNvPr>
            <p:cNvGrpSpPr/>
            <p:nvPr/>
          </p:nvGrpSpPr>
          <p:grpSpPr>
            <a:xfrm>
              <a:off x="7713663" y="2848339"/>
              <a:ext cx="1042107" cy="425543"/>
              <a:chOff x="7786941" y="2884917"/>
              <a:chExt cx="897649" cy="353919"/>
            </a:xfrm>
          </p:grpSpPr>
          <p:sp>
            <p:nvSpPr>
              <p:cNvPr id="978" name="Freeform 977">
                <a:extLst>
                  <a:ext uri="{FF2B5EF4-FFF2-40B4-BE49-F238E27FC236}">
                    <a16:creationId xmlns:a16="http://schemas.microsoft.com/office/drawing/2014/main" id="{379AA28D-75A8-A345-B828-DEB6099EB1D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79" name="Freeform 978">
                <a:extLst>
                  <a:ext uri="{FF2B5EF4-FFF2-40B4-BE49-F238E27FC236}">
                    <a16:creationId xmlns:a16="http://schemas.microsoft.com/office/drawing/2014/main" id="{9DDC0BF3-00A0-7C46-A0BC-285C4E950A2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80" name="Freeform 979">
                <a:extLst>
                  <a:ext uri="{FF2B5EF4-FFF2-40B4-BE49-F238E27FC236}">
                    <a16:creationId xmlns:a16="http://schemas.microsoft.com/office/drawing/2014/main" id="{DECB33A6-775B-1A42-95E8-73DA8B96513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81" name="Freeform 980">
                <a:extLst>
                  <a:ext uri="{FF2B5EF4-FFF2-40B4-BE49-F238E27FC236}">
                    <a16:creationId xmlns:a16="http://schemas.microsoft.com/office/drawing/2014/main" id="{2619AA7F-A92C-BA49-876D-4FE864A189C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63" name="Group 862">
            <a:extLst>
              <a:ext uri="{FF2B5EF4-FFF2-40B4-BE49-F238E27FC236}">
                <a16:creationId xmlns:a16="http://schemas.microsoft.com/office/drawing/2014/main" id="{493E10B9-C866-154D-940F-1FA669A54572}"/>
              </a:ext>
            </a:extLst>
          </p:cNvPr>
          <p:cNvGrpSpPr/>
          <p:nvPr/>
        </p:nvGrpSpPr>
        <p:grpSpPr>
          <a:xfrm>
            <a:off x="8182681" y="4501444"/>
            <a:ext cx="541338" cy="223023"/>
            <a:chOff x="7493876" y="2774731"/>
            <a:chExt cx="1481958" cy="894622"/>
          </a:xfrm>
        </p:grpSpPr>
        <p:sp>
          <p:nvSpPr>
            <p:cNvPr id="968" name="Freeform 967">
              <a:extLst>
                <a:ext uri="{FF2B5EF4-FFF2-40B4-BE49-F238E27FC236}">
                  <a16:creationId xmlns:a16="http://schemas.microsoft.com/office/drawing/2014/main" id="{BF32E820-0FBE-E847-8B3C-9F2876D92E5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69" name="Oval 968">
              <a:extLst>
                <a:ext uri="{FF2B5EF4-FFF2-40B4-BE49-F238E27FC236}">
                  <a16:creationId xmlns:a16="http://schemas.microsoft.com/office/drawing/2014/main" id="{B3A55633-56F4-AC42-945D-1875A96B677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70" name="Group 969">
              <a:extLst>
                <a:ext uri="{FF2B5EF4-FFF2-40B4-BE49-F238E27FC236}">
                  <a16:creationId xmlns:a16="http://schemas.microsoft.com/office/drawing/2014/main" id="{E4AB8815-1B1F-544F-9602-FE11A09FB354}"/>
                </a:ext>
              </a:extLst>
            </p:cNvPr>
            <p:cNvGrpSpPr/>
            <p:nvPr/>
          </p:nvGrpSpPr>
          <p:grpSpPr>
            <a:xfrm>
              <a:off x="7713663" y="2848339"/>
              <a:ext cx="1042107" cy="425543"/>
              <a:chOff x="7786941" y="2884917"/>
              <a:chExt cx="897649" cy="353919"/>
            </a:xfrm>
          </p:grpSpPr>
          <p:sp>
            <p:nvSpPr>
              <p:cNvPr id="971" name="Freeform 970">
                <a:extLst>
                  <a:ext uri="{FF2B5EF4-FFF2-40B4-BE49-F238E27FC236}">
                    <a16:creationId xmlns:a16="http://schemas.microsoft.com/office/drawing/2014/main" id="{25FA3B90-FE77-9D46-BA40-38A873C159B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72" name="Freeform 971">
                <a:extLst>
                  <a:ext uri="{FF2B5EF4-FFF2-40B4-BE49-F238E27FC236}">
                    <a16:creationId xmlns:a16="http://schemas.microsoft.com/office/drawing/2014/main" id="{0F8E8660-4197-E24F-B9E2-EFC996926F2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73" name="Freeform 972">
                <a:extLst>
                  <a:ext uri="{FF2B5EF4-FFF2-40B4-BE49-F238E27FC236}">
                    <a16:creationId xmlns:a16="http://schemas.microsoft.com/office/drawing/2014/main" id="{640090A1-376A-5A4C-8EBA-6CB5B79BB44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74" name="Freeform 973">
                <a:extLst>
                  <a:ext uri="{FF2B5EF4-FFF2-40B4-BE49-F238E27FC236}">
                    <a16:creationId xmlns:a16="http://schemas.microsoft.com/office/drawing/2014/main" id="{95591564-5458-114D-85FD-A7003062250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64" name="Group 863">
            <a:extLst>
              <a:ext uri="{FF2B5EF4-FFF2-40B4-BE49-F238E27FC236}">
                <a16:creationId xmlns:a16="http://schemas.microsoft.com/office/drawing/2014/main" id="{614BEF92-8E4F-D346-A4B6-7E2EA0C9DE59}"/>
              </a:ext>
            </a:extLst>
          </p:cNvPr>
          <p:cNvGrpSpPr/>
          <p:nvPr/>
        </p:nvGrpSpPr>
        <p:grpSpPr>
          <a:xfrm>
            <a:off x="7469673" y="4278623"/>
            <a:ext cx="541338" cy="223023"/>
            <a:chOff x="7493876" y="2774731"/>
            <a:chExt cx="1481958" cy="894622"/>
          </a:xfrm>
        </p:grpSpPr>
        <p:sp>
          <p:nvSpPr>
            <p:cNvPr id="961" name="Freeform 960">
              <a:extLst>
                <a:ext uri="{FF2B5EF4-FFF2-40B4-BE49-F238E27FC236}">
                  <a16:creationId xmlns:a16="http://schemas.microsoft.com/office/drawing/2014/main" id="{8EF1D860-B711-3743-A475-0C6DB2BAB38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62" name="Oval 961">
              <a:extLst>
                <a:ext uri="{FF2B5EF4-FFF2-40B4-BE49-F238E27FC236}">
                  <a16:creationId xmlns:a16="http://schemas.microsoft.com/office/drawing/2014/main" id="{37A0AB5E-D9CC-724B-855A-A8218863578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63" name="Group 962">
              <a:extLst>
                <a:ext uri="{FF2B5EF4-FFF2-40B4-BE49-F238E27FC236}">
                  <a16:creationId xmlns:a16="http://schemas.microsoft.com/office/drawing/2014/main" id="{8F6005C9-9B60-8748-86C0-D3E6A0803606}"/>
                </a:ext>
              </a:extLst>
            </p:cNvPr>
            <p:cNvGrpSpPr/>
            <p:nvPr/>
          </p:nvGrpSpPr>
          <p:grpSpPr>
            <a:xfrm>
              <a:off x="7713663" y="2848339"/>
              <a:ext cx="1042107" cy="425543"/>
              <a:chOff x="7786941" y="2884917"/>
              <a:chExt cx="897649" cy="353919"/>
            </a:xfrm>
          </p:grpSpPr>
          <p:sp>
            <p:nvSpPr>
              <p:cNvPr id="964" name="Freeform 963">
                <a:extLst>
                  <a:ext uri="{FF2B5EF4-FFF2-40B4-BE49-F238E27FC236}">
                    <a16:creationId xmlns:a16="http://schemas.microsoft.com/office/drawing/2014/main" id="{DE0F8D72-5786-D54F-93E4-C3C9C541595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65" name="Freeform 964">
                <a:extLst>
                  <a:ext uri="{FF2B5EF4-FFF2-40B4-BE49-F238E27FC236}">
                    <a16:creationId xmlns:a16="http://schemas.microsoft.com/office/drawing/2014/main" id="{5464F08B-BD83-8A44-BBFA-F4EE1966C45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66" name="Freeform 965">
                <a:extLst>
                  <a:ext uri="{FF2B5EF4-FFF2-40B4-BE49-F238E27FC236}">
                    <a16:creationId xmlns:a16="http://schemas.microsoft.com/office/drawing/2014/main" id="{09ECF1C0-ACB1-8540-969F-7EA711FE858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67" name="Freeform 966">
                <a:extLst>
                  <a:ext uri="{FF2B5EF4-FFF2-40B4-BE49-F238E27FC236}">
                    <a16:creationId xmlns:a16="http://schemas.microsoft.com/office/drawing/2014/main" id="{F98EB79D-440D-CA4F-A9C3-BD9212D3EDD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65" name="Group 864">
            <a:extLst>
              <a:ext uri="{FF2B5EF4-FFF2-40B4-BE49-F238E27FC236}">
                <a16:creationId xmlns:a16="http://schemas.microsoft.com/office/drawing/2014/main" id="{B7E7D103-F268-674F-B3C3-92EA88673276}"/>
              </a:ext>
            </a:extLst>
          </p:cNvPr>
          <p:cNvGrpSpPr/>
          <p:nvPr/>
        </p:nvGrpSpPr>
        <p:grpSpPr>
          <a:xfrm>
            <a:off x="6979356" y="4059569"/>
            <a:ext cx="541338" cy="223023"/>
            <a:chOff x="7493876" y="2774731"/>
            <a:chExt cx="1481958" cy="894622"/>
          </a:xfrm>
        </p:grpSpPr>
        <p:sp>
          <p:nvSpPr>
            <p:cNvPr id="954" name="Freeform 953">
              <a:extLst>
                <a:ext uri="{FF2B5EF4-FFF2-40B4-BE49-F238E27FC236}">
                  <a16:creationId xmlns:a16="http://schemas.microsoft.com/office/drawing/2014/main" id="{EB728D85-B436-E54F-874C-34B0042A866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55" name="Oval 954">
              <a:extLst>
                <a:ext uri="{FF2B5EF4-FFF2-40B4-BE49-F238E27FC236}">
                  <a16:creationId xmlns:a16="http://schemas.microsoft.com/office/drawing/2014/main" id="{946A835F-BA3F-764B-B186-F72E0110BE6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56" name="Group 955">
              <a:extLst>
                <a:ext uri="{FF2B5EF4-FFF2-40B4-BE49-F238E27FC236}">
                  <a16:creationId xmlns:a16="http://schemas.microsoft.com/office/drawing/2014/main" id="{BE4F084A-E9A5-3044-A2FF-F78EBF4D712B}"/>
                </a:ext>
              </a:extLst>
            </p:cNvPr>
            <p:cNvGrpSpPr/>
            <p:nvPr/>
          </p:nvGrpSpPr>
          <p:grpSpPr>
            <a:xfrm>
              <a:off x="7713663" y="2848339"/>
              <a:ext cx="1042107" cy="425543"/>
              <a:chOff x="7786941" y="2884917"/>
              <a:chExt cx="897649" cy="353919"/>
            </a:xfrm>
          </p:grpSpPr>
          <p:sp>
            <p:nvSpPr>
              <p:cNvPr id="957" name="Freeform 956">
                <a:extLst>
                  <a:ext uri="{FF2B5EF4-FFF2-40B4-BE49-F238E27FC236}">
                    <a16:creationId xmlns:a16="http://schemas.microsoft.com/office/drawing/2014/main" id="{3731CD43-1F76-FC4C-B577-47908AE83FD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58" name="Freeform 957">
                <a:extLst>
                  <a:ext uri="{FF2B5EF4-FFF2-40B4-BE49-F238E27FC236}">
                    <a16:creationId xmlns:a16="http://schemas.microsoft.com/office/drawing/2014/main" id="{E5922D92-CE3B-F444-BBBB-094EE443F8B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59" name="Freeform 958">
                <a:extLst>
                  <a:ext uri="{FF2B5EF4-FFF2-40B4-BE49-F238E27FC236}">
                    <a16:creationId xmlns:a16="http://schemas.microsoft.com/office/drawing/2014/main" id="{FFCCE373-6CD7-CF42-892E-CA621687B58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60" name="Freeform 959">
                <a:extLst>
                  <a:ext uri="{FF2B5EF4-FFF2-40B4-BE49-F238E27FC236}">
                    <a16:creationId xmlns:a16="http://schemas.microsoft.com/office/drawing/2014/main" id="{E3119A7D-B722-F548-9954-AA327EFAED7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66" name="Group 865">
            <a:extLst>
              <a:ext uri="{FF2B5EF4-FFF2-40B4-BE49-F238E27FC236}">
                <a16:creationId xmlns:a16="http://schemas.microsoft.com/office/drawing/2014/main" id="{25847F9D-CFF7-5643-B6B5-34AC8A619763}"/>
              </a:ext>
            </a:extLst>
          </p:cNvPr>
          <p:cNvGrpSpPr/>
          <p:nvPr/>
        </p:nvGrpSpPr>
        <p:grpSpPr>
          <a:xfrm>
            <a:off x="6723616" y="4366729"/>
            <a:ext cx="541338" cy="223023"/>
            <a:chOff x="7493876" y="2774731"/>
            <a:chExt cx="1481958" cy="894622"/>
          </a:xfrm>
        </p:grpSpPr>
        <p:sp>
          <p:nvSpPr>
            <p:cNvPr id="947" name="Freeform 946">
              <a:extLst>
                <a:ext uri="{FF2B5EF4-FFF2-40B4-BE49-F238E27FC236}">
                  <a16:creationId xmlns:a16="http://schemas.microsoft.com/office/drawing/2014/main" id="{4A82214C-8C1F-BB49-8FC4-CFEE6481F4E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48" name="Oval 947">
              <a:extLst>
                <a:ext uri="{FF2B5EF4-FFF2-40B4-BE49-F238E27FC236}">
                  <a16:creationId xmlns:a16="http://schemas.microsoft.com/office/drawing/2014/main" id="{C6DB8AC9-820A-504A-9670-7CEE5BB4E00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49" name="Group 948">
              <a:extLst>
                <a:ext uri="{FF2B5EF4-FFF2-40B4-BE49-F238E27FC236}">
                  <a16:creationId xmlns:a16="http://schemas.microsoft.com/office/drawing/2014/main" id="{A0C3804C-D799-0B4C-89DF-FC0B44C2096C}"/>
                </a:ext>
              </a:extLst>
            </p:cNvPr>
            <p:cNvGrpSpPr/>
            <p:nvPr/>
          </p:nvGrpSpPr>
          <p:grpSpPr>
            <a:xfrm>
              <a:off x="7713663" y="2848339"/>
              <a:ext cx="1042107" cy="425543"/>
              <a:chOff x="7786941" y="2884917"/>
              <a:chExt cx="897649" cy="353919"/>
            </a:xfrm>
          </p:grpSpPr>
          <p:sp>
            <p:nvSpPr>
              <p:cNvPr id="950" name="Freeform 949">
                <a:extLst>
                  <a:ext uri="{FF2B5EF4-FFF2-40B4-BE49-F238E27FC236}">
                    <a16:creationId xmlns:a16="http://schemas.microsoft.com/office/drawing/2014/main" id="{00F71241-1388-C540-9F11-AA43DC1BD9C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51" name="Freeform 950">
                <a:extLst>
                  <a:ext uri="{FF2B5EF4-FFF2-40B4-BE49-F238E27FC236}">
                    <a16:creationId xmlns:a16="http://schemas.microsoft.com/office/drawing/2014/main" id="{B892CC6B-D497-9946-B2FE-18A16FA7524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52" name="Freeform 951">
                <a:extLst>
                  <a:ext uri="{FF2B5EF4-FFF2-40B4-BE49-F238E27FC236}">
                    <a16:creationId xmlns:a16="http://schemas.microsoft.com/office/drawing/2014/main" id="{DAA7BCA0-C4BF-774A-9DB8-B5D24C8A02E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53" name="Freeform 952">
                <a:extLst>
                  <a:ext uri="{FF2B5EF4-FFF2-40B4-BE49-F238E27FC236}">
                    <a16:creationId xmlns:a16="http://schemas.microsoft.com/office/drawing/2014/main" id="{7D6DF0F5-5284-2048-85DC-C4B7C1D0C85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67" name="Group 866">
            <a:extLst>
              <a:ext uri="{FF2B5EF4-FFF2-40B4-BE49-F238E27FC236}">
                <a16:creationId xmlns:a16="http://schemas.microsoft.com/office/drawing/2014/main" id="{58E5558D-3D33-544A-9618-E00C8D6923C7}"/>
              </a:ext>
            </a:extLst>
          </p:cNvPr>
          <p:cNvGrpSpPr/>
          <p:nvPr/>
        </p:nvGrpSpPr>
        <p:grpSpPr>
          <a:xfrm>
            <a:off x="6244846" y="4607015"/>
            <a:ext cx="541338" cy="223023"/>
            <a:chOff x="7493876" y="2774731"/>
            <a:chExt cx="1481958" cy="894622"/>
          </a:xfrm>
        </p:grpSpPr>
        <p:sp>
          <p:nvSpPr>
            <p:cNvPr id="940" name="Freeform 939">
              <a:extLst>
                <a:ext uri="{FF2B5EF4-FFF2-40B4-BE49-F238E27FC236}">
                  <a16:creationId xmlns:a16="http://schemas.microsoft.com/office/drawing/2014/main" id="{CE49F0E8-4CAB-264C-AC25-083099BD35B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41" name="Oval 940">
              <a:extLst>
                <a:ext uri="{FF2B5EF4-FFF2-40B4-BE49-F238E27FC236}">
                  <a16:creationId xmlns:a16="http://schemas.microsoft.com/office/drawing/2014/main" id="{FDB92030-8F0D-8048-BA6F-8E94CCC52E4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42" name="Group 941">
              <a:extLst>
                <a:ext uri="{FF2B5EF4-FFF2-40B4-BE49-F238E27FC236}">
                  <a16:creationId xmlns:a16="http://schemas.microsoft.com/office/drawing/2014/main" id="{E584775B-EF39-E641-9296-62D0E98EBD1F}"/>
                </a:ext>
              </a:extLst>
            </p:cNvPr>
            <p:cNvGrpSpPr/>
            <p:nvPr/>
          </p:nvGrpSpPr>
          <p:grpSpPr>
            <a:xfrm>
              <a:off x="7713663" y="2848339"/>
              <a:ext cx="1042107" cy="425543"/>
              <a:chOff x="7786941" y="2884917"/>
              <a:chExt cx="897649" cy="353919"/>
            </a:xfrm>
          </p:grpSpPr>
          <p:sp>
            <p:nvSpPr>
              <p:cNvPr id="943" name="Freeform 942">
                <a:extLst>
                  <a:ext uri="{FF2B5EF4-FFF2-40B4-BE49-F238E27FC236}">
                    <a16:creationId xmlns:a16="http://schemas.microsoft.com/office/drawing/2014/main" id="{5FDEF6E3-E3EE-6C46-9470-4C6034153EA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44" name="Freeform 943">
                <a:extLst>
                  <a:ext uri="{FF2B5EF4-FFF2-40B4-BE49-F238E27FC236}">
                    <a16:creationId xmlns:a16="http://schemas.microsoft.com/office/drawing/2014/main" id="{F09DCEA1-EA74-5942-A863-43EE3356891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45" name="Freeform 944">
                <a:extLst>
                  <a:ext uri="{FF2B5EF4-FFF2-40B4-BE49-F238E27FC236}">
                    <a16:creationId xmlns:a16="http://schemas.microsoft.com/office/drawing/2014/main" id="{7E4A31FF-3937-8145-99B6-C539859E71D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46" name="Freeform 945">
                <a:extLst>
                  <a:ext uri="{FF2B5EF4-FFF2-40B4-BE49-F238E27FC236}">
                    <a16:creationId xmlns:a16="http://schemas.microsoft.com/office/drawing/2014/main" id="{AE42ABD3-20A1-3A47-A5A0-6B9BD70524B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68" name="Group 867">
            <a:extLst>
              <a:ext uri="{FF2B5EF4-FFF2-40B4-BE49-F238E27FC236}">
                <a16:creationId xmlns:a16="http://schemas.microsoft.com/office/drawing/2014/main" id="{1E439E8A-6D0D-A947-88AE-13F395EF741B}"/>
              </a:ext>
            </a:extLst>
          </p:cNvPr>
          <p:cNvGrpSpPr/>
          <p:nvPr/>
        </p:nvGrpSpPr>
        <p:grpSpPr>
          <a:xfrm>
            <a:off x="7291037" y="4658009"/>
            <a:ext cx="541338" cy="223023"/>
            <a:chOff x="7493876" y="2774731"/>
            <a:chExt cx="1481958" cy="894622"/>
          </a:xfrm>
        </p:grpSpPr>
        <p:sp>
          <p:nvSpPr>
            <p:cNvPr id="933" name="Freeform 932">
              <a:extLst>
                <a:ext uri="{FF2B5EF4-FFF2-40B4-BE49-F238E27FC236}">
                  <a16:creationId xmlns:a16="http://schemas.microsoft.com/office/drawing/2014/main" id="{20642CDD-5807-E440-80BD-4914CEF640C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34" name="Oval 933">
              <a:extLst>
                <a:ext uri="{FF2B5EF4-FFF2-40B4-BE49-F238E27FC236}">
                  <a16:creationId xmlns:a16="http://schemas.microsoft.com/office/drawing/2014/main" id="{5B2D41A3-738C-DE4B-95B1-D98C150F0D7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35" name="Group 934">
              <a:extLst>
                <a:ext uri="{FF2B5EF4-FFF2-40B4-BE49-F238E27FC236}">
                  <a16:creationId xmlns:a16="http://schemas.microsoft.com/office/drawing/2014/main" id="{72893B92-0783-094B-9B06-5B15CE5E8FC1}"/>
                </a:ext>
              </a:extLst>
            </p:cNvPr>
            <p:cNvGrpSpPr/>
            <p:nvPr/>
          </p:nvGrpSpPr>
          <p:grpSpPr>
            <a:xfrm>
              <a:off x="7713663" y="2848339"/>
              <a:ext cx="1042107" cy="425543"/>
              <a:chOff x="7786941" y="2884917"/>
              <a:chExt cx="897649" cy="353919"/>
            </a:xfrm>
          </p:grpSpPr>
          <p:sp>
            <p:nvSpPr>
              <p:cNvPr id="936" name="Freeform 935">
                <a:extLst>
                  <a:ext uri="{FF2B5EF4-FFF2-40B4-BE49-F238E27FC236}">
                    <a16:creationId xmlns:a16="http://schemas.microsoft.com/office/drawing/2014/main" id="{A6B26209-5A79-9B49-9A4A-3D3FDEBD6B5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37" name="Freeform 936">
                <a:extLst>
                  <a:ext uri="{FF2B5EF4-FFF2-40B4-BE49-F238E27FC236}">
                    <a16:creationId xmlns:a16="http://schemas.microsoft.com/office/drawing/2014/main" id="{5ABE6455-D1B0-6049-AB8E-5B81D3C447D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38" name="Freeform 937">
                <a:extLst>
                  <a:ext uri="{FF2B5EF4-FFF2-40B4-BE49-F238E27FC236}">
                    <a16:creationId xmlns:a16="http://schemas.microsoft.com/office/drawing/2014/main" id="{C314A57D-E8A9-DA4B-9456-521A28BDBB8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39" name="Freeform 938">
                <a:extLst>
                  <a:ext uri="{FF2B5EF4-FFF2-40B4-BE49-F238E27FC236}">
                    <a16:creationId xmlns:a16="http://schemas.microsoft.com/office/drawing/2014/main" id="{88E5CA8C-8B97-3347-8938-C5B63B3D849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69" name="Group 868">
            <a:extLst>
              <a:ext uri="{FF2B5EF4-FFF2-40B4-BE49-F238E27FC236}">
                <a16:creationId xmlns:a16="http://schemas.microsoft.com/office/drawing/2014/main" id="{5524909D-92D6-CB46-8697-C9B8CAE6477E}"/>
              </a:ext>
            </a:extLst>
          </p:cNvPr>
          <p:cNvGrpSpPr/>
          <p:nvPr/>
        </p:nvGrpSpPr>
        <p:grpSpPr>
          <a:xfrm>
            <a:off x="4568094" y="4497411"/>
            <a:ext cx="541338" cy="223023"/>
            <a:chOff x="7493876" y="2774731"/>
            <a:chExt cx="1481958" cy="894622"/>
          </a:xfrm>
        </p:grpSpPr>
        <p:sp>
          <p:nvSpPr>
            <p:cNvPr id="926" name="Freeform 925">
              <a:extLst>
                <a:ext uri="{FF2B5EF4-FFF2-40B4-BE49-F238E27FC236}">
                  <a16:creationId xmlns:a16="http://schemas.microsoft.com/office/drawing/2014/main" id="{3B2D0726-1886-8A49-BDF6-9C8DECE04B5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27" name="Oval 926">
              <a:extLst>
                <a:ext uri="{FF2B5EF4-FFF2-40B4-BE49-F238E27FC236}">
                  <a16:creationId xmlns:a16="http://schemas.microsoft.com/office/drawing/2014/main" id="{C80EEA86-DEEC-D249-B401-35418DE0268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28" name="Group 927">
              <a:extLst>
                <a:ext uri="{FF2B5EF4-FFF2-40B4-BE49-F238E27FC236}">
                  <a16:creationId xmlns:a16="http://schemas.microsoft.com/office/drawing/2014/main" id="{D1E8DCDB-27F1-AA42-88DA-FD19F1C40287}"/>
                </a:ext>
              </a:extLst>
            </p:cNvPr>
            <p:cNvGrpSpPr/>
            <p:nvPr/>
          </p:nvGrpSpPr>
          <p:grpSpPr>
            <a:xfrm>
              <a:off x="7713663" y="2848339"/>
              <a:ext cx="1042107" cy="425543"/>
              <a:chOff x="7786941" y="2884917"/>
              <a:chExt cx="897649" cy="353919"/>
            </a:xfrm>
          </p:grpSpPr>
          <p:sp>
            <p:nvSpPr>
              <p:cNvPr id="929" name="Freeform 928">
                <a:extLst>
                  <a:ext uri="{FF2B5EF4-FFF2-40B4-BE49-F238E27FC236}">
                    <a16:creationId xmlns:a16="http://schemas.microsoft.com/office/drawing/2014/main" id="{9508B2E1-C7BF-9740-BE83-39DB94E1E7C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30" name="Freeform 929">
                <a:extLst>
                  <a:ext uri="{FF2B5EF4-FFF2-40B4-BE49-F238E27FC236}">
                    <a16:creationId xmlns:a16="http://schemas.microsoft.com/office/drawing/2014/main" id="{521758E3-0DD8-204F-A905-0354031EA03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31" name="Freeform 930">
                <a:extLst>
                  <a:ext uri="{FF2B5EF4-FFF2-40B4-BE49-F238E27FC236}">
                    <a16:creationId xmlns:a16="http://schemas.microsoft.com/office/drawing/2014/main" id="{7DAC71D7-383B-4540-A8A4-4AEA3CFAE88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32" name="Freeform 931">
                <a:extLst>
                  <a:ext uri="{FF2B5EF4-FFF2-40B4-BE49-F238E27FC236}">
                    <a16:creationId xmlns:a16="http://schemas.microsoft.com/office/drawing/2014/main" id="{890040AB-E90B-C742-90BE-0BDFCAC68D6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70" name="Group 869">
            <a:extLst>
              <a:ext uri="{FF2B5EF4-FFF2-40B4-BE49-F238E27FC236}">
                <a16:creationId xmlns:a16="http://schemas.microsoft.com/office/drawing/2014/main" id="{2201EDA2-F87D-BF47-BEA0-21B0A24F495A}"/>
              </a:ext>
            </a:extLst>
          </p:cNvPr>
          <p:cNvGrpSpPr/>
          <p:nvPr/>
        </p:nvGrpSpPr>
        <p:grpSpPr>
          <a:xfrm>
            <a:off x="4812419" y="5011641"/>
            <a:ext cx="541338" cy="223023"/>
            <a:chOff x="7493876" y="2774731"/>
            <a:chExt cx="1481958" cy="894622"/>
          </a:xfrm>
        </p:grpSpPr>
        <p:sp>
          <p:nvSpPr>
            <p:cNvPr id="919" name="Freeform 918">
              <a:extLst>
                <a:ext uri="{FF2B5EF4-FFF2-40B4-BE49-F238E27FC236}">
                  <a16:creationId xmlns:a16="http://schemas.microsoft.com/office/drawing/2014/main" id="{7BACFFDC-142B-174A-BFED-E6176627DB8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20" name="Oval 919">
              <a:extLst>
                <a:ext uri="{FF2B5EF4-FFF2-40B4-BE49-F238E27FC236}">
                  <a16:creationId xmlns:a16="http://schemas.microsoft.com/office/drawing/2014/main" id="{6B0BD693-1861-1344-9C54-9555107E799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21" name="Group 920">
              <a:extLst>
                <a:ext uri="{FF2B5EF4-FFF2-40B4-BE49-F238E27FC236}">
                  <a16:creationId xmlns:a16="http://schemas.microsoft.com/office/drawing/2014/main" id="{0019A1FA-0729-AB44-ACE4-09350E33F468}"/>
                </a:ext>
              </a:extLst>
            </p:cNvPr>
            <p:cNvGrpSpPr/>
            <p:nvPr/>
          </p:nvGrpSpPr>
          <p:grpSpPr>
            <a:xfrm>
              <a:off x="7713663" y="2848339"/>
              <a:ext cx="1042107" cy="425543"/>
              <a:chOff x="7786941" y="2884917"/>
              <a:chExt cx="897649" cy="353919"/>
            </a:xfrm>
          </p:grpSpPr>
          <p:sp>
            <p:nvSpPr>
              <p:cNvPr id="922" name="Freeform 921">
                <a:extLst>
                  <a:ext uri="{FF2B5EF4-FFF2-40B4-BE49-F238E27FC236}">
                    <a16:creationId xmlns:a16="http://schemas.microsoft.com/office/drawing/2014/main" id="{FA1FC1ED-CBBF-5F44-A7FA-778F742FE76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23" name="Freeform 922">
                <a:extLst>
                  <a:ext uri="{FF2B5EF4-FFF2-40B4-BE49-F238E27FC236}">
                    <a16:creationId xmlns:a16="http://schemas.microsoft.com/office/drawing/2014/main" id="{6C0ECFD1-933A-B74E-BFEE-72B00BC4C3A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24" name="Freeform 923">
                <a:extLst>
                  <a:ext uri="{FF2B5EF4-FFF2-40B4-BE49-F238E27FC236}">
                    <a16:creationId xmlns:a16="http://schemas.microsoft.com/office/drawing/2014/main" id="{FF559D91-8CE3-6E40-B135-CC54DC60696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25" name="Freeform 924">
                <a:extLst>
                  <a:ext uri="{FF2B5EF4-FFF2-40B4-BE49-F238E27FC236}">
                    <a16:creationId xmlns:a16="http://schemas.microsoft.com/office/drawing/2014/main" id="{4747411F-F0D6-A548-A80F-4ED08DE503B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71" name="Group 870">
            <a:extLst>
              <a:ext uri="{FF2B5EF4-FFF2-40B4-BE49-F238E27FC236}">
                <a16:creationId xmlns:a16="http://schemas.microsoft.com/office/drawing/2014/main" id="{EBB68360-CFEF-9545-B290-C95BF47B5ABD}"/>
              </a:ext>
            </a:extLst>
          </p:cNvPr>
          <p:cNvGrpSpPr/>
          <p:nvPr/>
        </p:nvGrpSpPr>
        <p:grpSpPr>
          <a:xfrm>
            <a:off x="4220281" y="4826836"/>
            <a:ext cx="541338" cy="223023"/>
            <a:chOff x="7493876" y="2774731"/>
            <a:chExt cx="1481958" cy="894622"/>
          </a:xfrm>
        </p:grpSpPr>
        <p:sp>
          <p:nvSpPr>
            <p:cNvPr id="912" name="Freeform 911">
              <a:extLst>
                <a:ext uri="{FF2B5EF4-FFF2-40B4-BE49-F238E27FC236}">
                  <a16:creationId xmlns:a16="http://schemas.microsoft.com/office/drawing/2014/main" id="{C31E65F7-C8D0-2148-AE16-6639E37F6CB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13" name="Oval 912">
              <a:extLst>
                <a:ext uri="{FF2B5EF4-FFF2-40B4-BE49-F238E27FC236}">
                  <a16:creationId xmlns:a16="http://schemas.microsoft.com/office/drawing/2014/main" id="{24C01524-664D-0B42-A170-7AA7DFCD481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14" name="Group 913">
              <a:extLst>
                <a:ext uri="{FF2B5EF4-FFF2-40B4-BE49-F238E27FC236}">
                  <a16:creationId xmlns:a16="http://schemas.microsoft.com/office/drawing/2014/main" id="{69D00E7B-FD92-574B-9D44-DD864E2B55BA}"/>
                </a:ext>
              </a:extLst>
            </p:cNvPr>
            <p:cNvGrpSpPr/>
            <p:nvPr/>
          </p:nvGrpSpPr>
          <p:grpSpPr>
            <a:xfrm>
              <a:off x="7713663" y="2848339"/>
              <a:ext cx="1042107" cy="425543"/>
              <a:chOff x="7786941" y="2884917"/>
              <a:chExt cx="897649" cy="353919"/>
            </a:xfrm>
          </p:grpSpPr>
          <p:sp>
            <p:nvSpPr>
              <p:cNvPr id="915" name="Freeform 914">
                <a:extLst>
                  <a:ext uri="{FF2B5EF4-FFF2-40B4-BE49-F238E27FC236}">
                    <a16:creationId xmlns:a16="http://schemas.microsoft.com/office/drawing/2014/main" id="{98518A8B-3C13-A346-87DA-94216CD9FC3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16" name="Freeform 915">
                <a:extLst>
                  <a:ext uri="{FF2B5EF4-FFF2-40B4-BE49-F238E27FC236}">
                    <a16:creationId xmlns:a16="http://schemas.microsoft.com/office/drawing/2014/main" id="{C4C44228-65B5-564C-B1D9-63A0904BA48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17" name="Freeform 916">
                <a:extLst>
                  <a:ext uri="{FF2B5EF4-FFF2-40B4-BE49-F238E27FC236}">
                    <a16:creationId xmlns:a16="http://schemas.microsoft.com/office/drawing/2014/main" id="{B5DCAEA1-0E67-2B47-8939-3B96B108062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18" name="Freeform 917">
                <a:extLst>
                  <a:ext uri="{FF2B5EF4-FFF2-40B4-BE49-F238E27FC236}">
                    <a16:creationId xmlns:a16="http://schemas.microsoft.com/office/drawing/2014/main" id="{0BF12852-261D-6142-8DC4-CA6078C2CEE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72" name="Group 871">
            <a:extLst>
              <a:ext uri="{FF2B5EF4-FFF2-40B4-BE49-F238E27FC236}">
                <a16:creationId xmlns:a16="http://schemas.microsoft.com/office/drawing/2014/main" id="{A25E589D-842B-C047-A119-3D7A98414FB7}"/>
              </a:ext>
            </a:extLst>
          </p:cNvPr>
          <p:cNvGrpSpPr/>
          <p:nvPr/>
        </p:nvGrpSpPr>
        <p:grpSpPr>
          <a:xfrm>
            <a:off x="3292387" y="4376707"/>
            <a:ext cx="541338" cy="223023"/>
            <a:chOff x="7493876" y="2774731"/>
            <a:chExt cx="1481958" cy="894622"/>
          </a:xfrm>
        </p:grpSpPr>
        <p:sp>
          <p:nvSpPr>
            <p:cNvPr id="905" name="Freeform 904">
              <a:extLst>
                <a:ext uri="{FF2B5EF4-FFF2-40B4-BE49-F238E27FC236}">
                  <a16:creationId xmlns:a16="http://schemas.microsoft.com/office/drawing/2014/main" id="{81EA2F3C-5A7E-8343-AB35-2ABC44A9D32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06" name="Oval 905">
              <a:extLst>
                <a:ext uri="{FF2B5EF4-FFF2-40B4-BE49-F238E27FC236}">
                  <a16:creationId xmlns:a16="http://schemas.microsoft.com/office/drawing/2014/main" id="{5FDE10E8-50B3-BC4D-AC25-C68EBCF695D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07" name="Group 906">
              <a:extLst>
                <a:ext uri="{FF2B5EF4-FFF2-40B4-BE49-F238E27FC236}">
                  <a16:creationId xmlns:a16="http://schemas.microsoft.com/office/drawing/2014/main" id="{0B8FD6CA-C921-9744-A760-55D802E5FF48}"/>
                </a:ext>
              </a:extLst>
            </p:cNvPr>
            <p:cNvGrpSpPr/>
            <p:nvPr/>
          </p:nvGrpSpPr>
          <p:grpSpPr>
            <a:xfrm>
              <a:off x="7713663" y="2848339"/>
              <a:ext cx="1042107" cy="425543"/>
              <a:chOff x="7786941" y="2884917"/>
              <a:chExt cx="897649" cy="353919"/>
            </a:xfrm>
          </p:grpSpPr>
          <p:sp>
            <p:nvSpPr>
              <p:cNvPr id="908" name="Freeform 907">
                <a:extLst>
                  <a:ext uri="{FF2B5EF4-FFF2-40B4-BE49-F238E27FC236}">
                    <a16:creationId xmlns:a16="http://schemas.microsoft.com/office/drawing/2014/main" id="{4807C980-FDBE-794F-AD74-6D2BF0D484E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09" name="Freeform 908">
                <a:extLst>
                  <a:ext uri="{FF2B5EF4-FFF2-40B4-BE49-F238E27FC236}">
                    <a16:creationId xmlns:a16="http://schemas.microsoft.com/office/drawing/2014/main" id="{26F08AE6-E4B5-0D4B-815F-50BAD5E7146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10" name="Freeform 909">
                <a:extLst>
                  <a:ext uri="{FF2B5EF4-FFF2-40B4-BE49-F238E27FC236}">
                    <a16:creationId xmlns:a16="http://schemas.microsoft.com/office/drawing/2014/main" id="{3314964C-B1A5-6944-90A3-2DB49456024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11" name="Freeform 910">
                <a:extLst>
                  <a:ext uri="{FF2B5EF4-FFF2-40B4-BE49-F238E27FC236}">
                    <a16:creationId xmlns:a16="http://schemas.microsoft.com/office/drawing/2014/main" id="{52A2021F-EAC2-B84A-9171-8219D4BDC09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73" name="Group 872">
            <a:extLst>
              <a:ext uri="{FF2B5EF4-FFF2-40B4-BE49-F238E27FC236}">
                <a16:creationId xmlns:a16="http://schemas.microsoft.com/office/drawing/2014/main" id="{C54AB713-5B88-EF45-B0D1-C4B00F726693}"/>
              </a:ext>
            </a:extLst>
          </p:cNvPr>
          <p:cNvGrpSpPr/>
          <p:nvPr/>
        </p:nvGrpSpPr>
        <p:grpSpPr>
          <a:xfrm>
            <a:off x="3740086" y="4631455"/>
            <a:ext cx="541338" cy="223023"/>
            <a:chOff x="7493876" y="2774731"/>
            <a:chExt cx="1481958" cy="894622"/>
          </a:xfrm>
        </p:grpSpPr>
        <p:sp>
          <p:nvSpPr>
            <p:cNvPr id="898" name="Freeform 897">
              <a:extLst>
                <a:ext uri="{FF2B5EF4-FFF2-40B4-BE49-F238E27FC236}">
                  <a16:creationId xmlns:a16="http://schemas.microsoft.com/office/drawing/2014/main" id="{DFDAEE8A-153F-F148-ACED-DCB6523146D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899" name="Oval 898">
              <a:extLst>
                <a:ext uri="{FF2B5EF4-FFF2-40B4-BE49-F238E27FC236}">
                  <a16:creationId xmlns:a16="http://schemas.microsoft.com/office/drawing/2014/main" id="{12E9968E-6A5D-1D49-87AD-9360D941AF5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00" name="Group 899">
              <a:extLst>
                <a:ext uri="{FF2B5EF4-FFF2-40B4-BE49-F238E27FC236}">
                  <a16:creationId xmlns:a16="http://schemas.microsoft.com/office/drawing/2014/main" id="{C96DB30C-CB79-ED4D-990A-79FB83582D7D}"/>
                </a:ext>
              </a:extLst>
            </p:cNvPr>
            <p:cNvGrpSpPr/>
            <p:nvPr/>
          </p:nvGrpSpPr>
          <p:grpSpPr>
            <a:xfrm>
              <a:off x="7713663" y="2848339"/>
              <a:ext cx="1042107" cy="425543"/>
              <a:chOff x="7786941" y="2884917"/>
              <a:chExt cx="897649" cy="353919"/>
            </a:xfrm>
          </p:grpSpPr>
          <p:sp>
            <p:nvSpPr>
              <p:cNvPr id="901" name="Freeform 900">
                <a:extLst>
                  <a:ext uri="{FF2B5EF4-FFF2-40B4-BE49-F238E27FC236}">
                    <a16:creationId xmlns:a16="http://schemas.microsoft.com/office/drawing/2014/main" id="{2A2BB217-A5F6-F142-B4CF-398F9DAFFCA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02" name="Freeform 901">
                <a:extLst>
                  <a:ext uri="{FF2B5EF4-FFF2-40B4-BE49-F238E27FC236}">
                    <a16:creationId xmlns:a16="http://schemas.microsoft.com/office/drawing/2014/main" id="{098B3B92-C926-1C43-A24C-B12286D8230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03" name="Freeform 902">
                <a:extLst>
                  <a:ext uri="{FF2B5EF4-FFF2-40B4-BE49-F238E27FC236}">
                    <a16:creationId xmlns:a16="http://schemas.microsoft.com/office/drawing/2014/main" id="{7A699073-99D7-F145-AF5D-6000D9E7893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04" name="Freeform 903">
                <a:extLst>
                  <a:ext uri="{FF2B5EF4-FFF2-40B4-BE49-F238E27FC236}">
                    <a16:creationId xmlns:a16="http://schemas.microsoft.com/office/drawing/2014/main" id="{9DF6CA8B-C8D2-0649-92B0-D39407735BD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74" name="Group 873">
            <a:extLst>
              <a:ext uri="{FF2B5EF4-FFF2-40B4-BE49-F238E27FC236}">
                <a16:creationId xmlns:a16="http://schemas.microsoft.com/office/drawing/2014/main" id="{BB4F8064-75E6-4148-A080-7FE6F41A0BDD}"/>
              </a:ext>
            </a:extLst>
          </p:cNvPr>
          <p:cNvGrpSpPr/>
          <p:nvPr/>
        </p:nvGrpSpPr>
        <p:grpSpPr>
          <a:xfrm>
            <a:off x="3500746" y="4902845"/>
            <a:ext cx="541338" cy="223023"/>
            <a:chOff x="7493876" y="2774731"/>
            <a:chExt cx="1481958" cy="894622"/>
          </a:xfrm>
        </p:grpSpPr>
        <p:sp>
          <p:nvSpPr>
            <p:cNvPr id="891" name="Freeform 890">
              <a:extLst>
                <a:ext uri="{FF2B5EF4-FFF2-40B4-BE49-F238E27FC236}">
                  <a16:creationId xmlns:a16="http://schemas.microsoft.com/office/drawing/2014/main" id="{3450A9CF-C953-C045-9C98-C67E566E1DE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892" name="Oval 891">
              <a:extLst>
                <a:ext uri="{FF2B5EF4-FFF2-40B4-BE49-F238E27FC236}">
                  <a16:creationId xmlns:a16="http://schemas.microsoft.com/office/drawing/2014/main" id="{1C10C7D2-78B6-5244-AEDC-999C61D0E17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893" name="Group 892">
              <a:extLst>
                <a:ext uri="{FF2B5EF4-FFF2-40B4-BE49-F238E27FC236}">
                  <a16:creationId xmlns:a16="http://schemas.microsoft.com/office/drawing/2014/main" id="{C348A6F0-8B18-E549-942A-B4BA0E4351C2}"/>
                </a:ext>
              </a:extLst>
            </p:cNvPr>
            <p:cNvGrpSpPr/>
            <p:nvPr/>
          </p:nvGrpSpPr>
          <p:grpSpPr>
            <a:xfrm>
              <a:off x="7713663" y="2848339"/>
              <a:ext cx="1042107" cy="425543"/>
              <a:chOff x="7786941" y="2884917"/>
              <a:chExt cx="897649" cy="353919"/>
            </a:xfrm>
          </p:grpSpPr>
          <p:sp>
            <p:nvSpPr>
              <p:cNvPr id="894" name="Freeform 893">
                <a:extLst>
                  <a:ext uri="{FF2B5EF4-FFF2-40B4-BE49-F238E27FC236}">
                    <a16:creationId xmlns:a16="http://schemas.microsoft.com/office/drawing/2014/main" id="{50BF416E-5E10-9E42-BF67-C438CBDE370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95" name="Freeform 894">
                <a:extLst>
                  <a:ext uri="{FF2B5EF4-FFF2-40B4-BE49-F238E27FC236}">
                    <a16:creationId xmlns:a16="http://schemas.microsoft.com/office/drawing/2014/main" id="{301F7374-9853-7146-9A47-25C0E0339C1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96" name="Freeform 895">
                <a:extLst>
                  <a:ext uri="{FF2B5EF4-FFF2-40B4-BE49-F238E27FC236}">
                    <a16:creationId xmlns:a16="http://schemas.microsoft.com/office/drawing/2014/main" id="{0164ECE1-B718-B34A-8EDE-D4D0DB3D0DD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97" name="Freeform 896">
                <a:extLst>
                  <a:ext uri="{FF2B5EF4-FFF2-40B4-BE49-F238E27FC236}">
                    <a16:creationId xmlns:a16="http://schemas.microsoft.com/office/drawing/2014/main" id="{C96E24B3-51EE-4841-AC48-02977D922FE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75" name="Group 874">
            <a:extLst>
              <a:ext uri="{FF2B5EF4-FFF2-40B4-BE49-F238E27FC236}">
                <a16:creationId xmlns:a16="http://schemas.microsoft.com/office/drawing/2014/main" id="{A27592D6-B4A5-A942-80A1-4D78584A3729}"/>
              </a:ext>
            </a:extLst>
          </p:cNvPr>
          <p:cNvGrpSpPr/>
          <p:nvPr/>
        </p:nvGrpSpPr>
        <p:grpSpPr>
          <a:xfrm>
            <a:off x="2989969" y="5089246"/>
            <a:ext cx="541338" cy="223023"/>
            <a:chOff x="7493876" y="2774731"/>
            <a:chExt cx="1481958" cy="894622"/>
          </a:xfrm>
        </p:grpSpPr>
        <p:sp>
          <p:nvSpPr>
            <p:cNvPr id="884" name="Freeform 883">
              <a:extLst>
                <a:ext uri="{FF2B5EF4-FFF2-40B4-BE49-F238E27FC236}">
                  <a16:creationId xmlns:a16="http://schemas.microsoft.com/office/drawing/2014/main" id="{4392C382-3B33-664B-9F30-2368CB74357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885" name="Oval 884">
              <a:extLst>
                <a:ext uri="{FF2B5EF4-FFF2-40B4-BE49-F238E27FC236}">
                  <a16:creationId xmlns:a16="http://schemas.microsoft.com/office/drawing/2014/main" id="{E90301FC-FA81-3446-843A-1157E8F0D1A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886" name="Group 885">
              <a:extLst>
                <a:ext uri="{FF2B5EF4-FFF2-40B4-BE49-F238E27FC236}">
                  <a16:creationId xmlns:a16="http://schemas.microsoft.com/office/drawing/2014/main" id="{8F48D118-A375-7442-B7A1-D3B3C92259BF}"/>
                </a:ext>
              </a:extLst>
            </p:cNvPr>
            <p:cNvGrpSpPr/>
            <p:nvPr/>
          </p:nvGrpSpPr>
          <p:grpSpPr>
            <a:xfrm>
              <a:off x="7713663" y="2848339"/>
              <a:ext cx="1042107" cy="425543"/>
              <a:chOff x="7786941" y="2884917"/>
              <a:chExt cx="897649" cy="353919"/>
            </a:xfrm>
          </p:grpSpPr>
          <p:sp>
            <p:nvSpPr>
              <p:cNvPr id="887" name="Freeform 886">
                <a:extLst>
                  <a:ext uri="{FF2B5EF4-FFF2-40B4-BE49-F238E27FC236}">
                    <a16:creationId xmlns:a16="http://schemas.microsoft.com/office/drawing/2014/main" id="{E429E113-061A-8D4E-A711-8433BE2D779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88" name="Freeform 887">
                <a:extLst>
                  <a:ext uri="{FF2B5EF4-FFF2-40B4-BE49-F238E27FC236}">
                    <a16:creationId xmlns:a16="http://schemas.microsoft.com/office/drawing/2014/main" id="{E0359472-260A-464A-8A61-1822736A767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89" name="Freeform 888">
                <a:extLst>
                  <a:ext uri="{FF2B5EF4-FFF2-40B4-BE49-F238E27FC236}">
                    <a16:creationId xmlns:a16="http://schemas.microsoft.com/office/drawing/2014/main" id="{B379B8F8-0A7B-E648-8635-FC0E2853619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90" name="Freeform 889">
                <a:extLst>
                  <a:ext uri="{FF2B5EF4-FFF2-40B4-BE49-F238E27FC236}">
                    <a16:creationId xmlns:a16="http://schemas.microsoft.com/office/drawing/2014/main" id="{F43281EA-3AA2-6846-BFA5-C6871369B73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76" name="Group 875">
            <a:extLst>
              <a:ext uri="{FF2B5EF4-FFF2-40B4-BE49-F238E27FC236}">
                <a16:creationId xmlns:a16="http://schemas.microsoft.com/office/drawing/2014/main" id="{77B1D9FD-DA0A-6F46-AF57-F32DAF022A6D}"/>
              </a:ext>
            </a:extLst>
          </p:cNvPr>
          <p:cNvGrpSpPr/>
          <p:nvPr/>
        </p:nvGrpSpPr>
        <p:grpSpPr>
          <a:xfrm>
            <a:off x="4023882" y="5178456"/>
            <a:ext cx="541338" cy="223023"/>
            <a:chOff x="7493876" y="2774731"/>
            <a:chExt cx="1481958" cy="894622"/>
          </a:xfrm>
        </p:grpSpPr>
        <p:sp>
          <p:nvSpPr>
            <p:cNvPr id="877" name="Freeform 876">
              <a:extLst>
                <a:ext uri="{FF2B5EF4-FFF2-40B4-BE49-F238E27FC236}">
                  <a16:creationId xmlns:a16="http://schemas.microsoft.com/office/drawing/2014/main" id="{38DD07A8-F151-D74A-B9B0-150EF89A609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878" name="Oval 877">
              <a:extLst>
                <a:ext uri="{FF2B5EF4-FFF2-40B4-BE49-F238E27FC236}">
                  <a16:creationId xmlns:a16="http://schemas.microsoft.com/office/drawing/2014/main" id="{CE2FED6D-7123-A44C-A27D-AC4E5E5A7A1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879" name="Group 878">
              <a:extLst>
                <a:ext uri="{FF2B5EF4-FFF2-40B4-BE49-F238E27FC236}">
                  <a16:creationId xmlns:a16="http://schemas.microsoft.com/office/drawing/2014/main" id="{AF4FC758-360F-9143-BBCE-5314F170B3C9}"/>
                </a:ext>
              </a:extLst>
            </p:cNvPr>
            <p:cNvGrpSpPr/>
            <p:nvPr/>
          </p:nvGrpSpPr>
          <p:grpSpPr>
            <a:xfrm>
              <a:off x="7713663" y="2848339"/>
              <a:ext cx="1042107" cy="425543"/>
              <a:chOff x="7786941" y="2884917"/>
              <a:chExt cx="897649" cy="353919"/>
            </a:xfrm>
          </p:grpSpPr>
          <p:sp>
            <p:nvSpPr>
              <p:cNvPr id="880" name="Freeform 879">
                <a:extLst>
                  <a:ext uri="{FF2B5EF4-FFF2-40B4-BE49-F238E27FC236}">
                    <a16:creationId xmlns:a16="http://schemas.microsoft.com/office/drawing/2014/main" id="{15710929-DD09-6847-973F-95DA58E5CDE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81" name="Freeform 880">
                <a:extLst>
                  <a:ext uri="{FF2B5EF4-FFF2-40B4-BE49-F238E27FC236}">
                    <a16:creationId xmlns:a16="http://schemas.microsoft.com/office/drawing/2014/main" id="{6BF30287-E1A0-3044-AA63-03344380454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82" name="Freeform 881">
                <a:extLst>
                  <a:ext uri="{FF2B5EF4-FFF2-40B4-BE49-F238E27FC236}">
                    <a16:creationId xmlns:a16="http://schemas.microsoft.com/office/drawing/2014/main" id="{7CBC1677-B55C-7446-B5B2-60FEAAD50D2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83" name="Freeform 882">
                <a:extLst>
                  <a:ext uri="{FF2B5EF4-FFF2-40B4-BE49-F238E27FC236}">
                    <a16:creationId xmlns:a16="http://schemas.microsoft.com/office/drawing/2014/main" id="{2689907A-654D-7246-93EC-6F1DEB7F9B7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25267" y="336191"/>
            <a:ext cx="10515600" cy="894622"/>
          </a:xfrm>
        </p:spPr>
        <p:txBody>
          <a:bodyPr>
            <a:normAutofit/>
          </a:bodyPr>
          <a:lstStyle/>
          <a:p>
            <a:r>
              <a:rPr lang="en-US" altLang="en-US" dirty="0">
                <a:ea typeface="ＭＳ Ｐゴシック" panose="020B0600070205080204" pitchFamily="34" charset="-128"/>
              </a:rPr>
              <a:t>Internet structure: a “network of networks”</a:t>
            </a:r>
            <a:endParaRPr lang="en-US" dirty="0"/>
          </a:p>
        </p:txBody>
      </p:sp>
      <p:grpSp>
        <p:nvGrpSpPr>
          <p:cNvPr id="8" name="Group 5">
            <a:extLst>
              <a:ext uri="{FF2B5EF4-FFF2-40B4-BE49-F238E27FC236}">
                <a16:creationId xmlns:a16="http://schemas.microsoft.com/office/drawing/2014/main" id="{46642623-D12F-244E-880B-721FA1B9DBED}"/>
              </a:ext>
            </a:extLst>
          </p:cNvPr>
          <p:cNvGrpSpPr>
            <a:grpSpLocks/>
          </p:cNvGrpSpPr>
          <p:nvPr/>
        </p:nvGrpSpPr>
        <p:grpSpPr bwMode="auto">
          <a:xfrm>
            <a:off x="1619894" y="1918514"/>
            <a:ext cx="8437563" cy="4559300"/>
            <a:chOff x="154891" y="1905681"/>
            <a:chExt cx="8436427" cy="4559651"/>
          </a:xfrm>
        </p:grpSpPr>
        <p:grpSp>
          <p:nvGrpSpPr>
            <p:cNvPr id="9" name="Group 2">
              <a:extLst>
                <a:ext uri="{FF2B5EF4-FFF2-40B4-BE49-F238E27FC236}">
                  <a16:creationId xmlns:a16="http://schemas.microsoft.com/office/drawing/2014/main" id="{30BB6B1D-0B22-BA43-AA01-2EC5643695A5}"/>
                </a:ext>
              </a:extLst>
            </p:cNvPr>
            <p:cNvGrpSpPr>
              <a:grpSpLocks/>
            </p:cNvGrpSpPr>
            <p:nvPr/>
          </p:nvGrpSpPr>
          <p:grpSpPr bwMode="auto">
            <a:xfrm>
              <a:off x="1529396" y="2297655"/>
              <a:ext cx="648422" cy="418253"/>
              <a:chOff x="3053396" y="4304255"/>
              <a:chExt cx="648422" cy="418253"/>
            </a:xfrm>
          </p:grpSpPr>
          <p:sp>
            <p:nvSpPr>
              <p:cNvPr id="61" name="Freeform 84">
                <a:extLst>
                  <a:ext uri="{FF2B5EF4-FFF2-40B4-BE49-F238E27FC236}">
                    <a16:creationId xmlns:a16="http://schemas.microsoft.com/office/drawing/2014/main" id="{B60A3DA3-256B-8E43-9575-8F1327BC53F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 name="TextBox 1">
                <a:extLst>
                  <a:ext uri="{FF2B5EF4-FFF2-40B4-BE49-F238E27FC236}">
                    <a16:creationId xmlns:a16="http://schemas.microsoft.com/office/drawing/2014/main" id="{F1EBE77F-A331-1B49-AD54-E7C5C36B2A4A}"/>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0" name="Group 131">
              <a:extLst>
                <a:ext uri="{FF2B5EF4-FFF2-40B4-BE49-F238E27FC236}">
                  <a16:creationId xmlns:a16="http://schemas.microsoft.com/office/drawing/2014/main" id="{15FE5D2D-CFDD-2545-AD30-9375E330E58E}"/>
                </a:ext>
              </a:extLst>
            </p:cNvPr>
            <p:cNvGrpSpPr>
              <a:grpSpLocks/>
            </p:cNvGrpSpPr>
            <p:nvPr/>
          </p:nvGrpSpPr>
          <p:grpSpPr bwMode="auto">
            <a:xfrm>
              <a:off x="373696" y="3097755"/>
              <a:ext cx="648422" cy="418253"/>
              <a:chOff x="3053396" y="4304255"/>
              <a:chExt cx="648422" cy="418253"/>
            </a:xfrm>
          </p:grpSpPr>
          <p:sp>
            <p:nvSpPr>
              <p:cNvPr id="59" name="Freeform 84">
                <a:extLst>
                  <a:ext uri="{FF2B5EF4-FFF2-40B4-BE49-F238E27FC236}">
                    <a16:creationId xmlns:a16="http://schemas.microsoft.com/office/drawing/2014/main" id="{0C318F62-493F-244E-9A3D-74FDA424F01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 name="TextBox 133">
                <a:extLst>
                  <a:ext uri="{FF2B5EF4-FFF2-40B4-BE49-F238E27FC236}">
                    <a16:creationId xmlns:a16="http://schemas.microsoft.com/office/drawing/2014/main" id="{45ED4CFD-305F-FD49-AB6C-BC96E8D76DD4}"/>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1" name="Group 135">
              <a:extLst>
                <a:ext uri="{FF2B5EF4-FFF2-40B4-BE49-F238E27FC236}">
                  <a16:creationId xmlns:a16="http://schemas.microsoft.com/office/drawing/2014/main" id="{0041D52F-4091-A944-8003-ED442384CB16}"/>
                </a:ext>
              </a:extLst>
            </p:cNvPr>
            <p:cNvGrpSpPr>
              <a:grpSpLocks/>
            </p:cNvGrpSpPr>
            <p:nvPr/>
          </p:nvGrpSpPr>
          <p:grpSpPr bwMode="auto">
            <a:xfrm>
              <a:off x="6037896" y="2551655"/>
              <a:ext cx="648422" cy="418253"/>
              <a:chOff x="3053396" y="4304255"/>
              <a:chExt cx="648422" cy="418253"/>
            </a:xfrm>
          </p:grpSpPr>
          <p:sp>
            <p:nvSpPr>
              <p:cNvPr id="57" name="Freeform 84">
                <a:extLst>
                  <a:ext uri="{FF2B5EF4-FFF2-40B4-BE49-F238E27FC236}">
                    <a16:creationId xmlns:a16="http://schemas.microsoft.com/office/drawing/2014/main" id="{078145B8-5D76-7B44-95E4-711130D9707F}"/>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 name="TextBox 137">
                <a:extLst>
                  <a:ext uri="{FF2B5EF4-FFF2-40B4-BE49-F238E27FC236}">
                    <a16:creationId xmlns:a16="http://schemas.microsoft.com/office/drawing/2014/main" id="{5CA3BADE-216F-2843-9D81-CE5E9D20BE8D}"/>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2" name="Group 138">
              <a:extLst>
                <a:ext uri="{FF2B5EF4-FFF2-40B4-BE49-F238E27FC236}">
                  <a16:creationId xmlns:a16="http://schemas.microsoft.com/office/drawing/2014/main" id="{F1C6BD9A-0B39-B244-94E8-678C50D1ECD9}"/>
                </a:ext>
              </a:extLst>
            </p:cNvPr>
            <p:cNvGrpSpPr>
              <a:grpSpLocks/>
            </p:cNvGrpSpPr>
            <p:nvPr/>
          </p:nvGrpSpPr>
          <p:grpSpPr bwMode="auto">
            <a:xfrm>
              <a:off x="945196" y="5409155"/>
              <a:ext cx="648422" cy="418253"/>
              <a:chOff x="3053396" y="4304255"/>
              <a:chExt cx="648422" cy="418253"/>
            </a:xfrm>
          </p:grpSpPr>
          <p:sp>
            <p:nvSpPr>
              <p:cNvPr id="55" name="Freeform 84">
                <a:extLst>
                  <a:ext uri="{FF2B5EF4-FFF2-40B4-BE49-F238E27FC236}">
                    <a16:creationId xmlns:a16="http://schemas.microsoft.com/office/drawing/2014/main" id="{7E729DEF-3587-F14B-AE03-C52CF3B01624}"/>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6" name="TextBox 140">
                <a:extLst>
                  <a:ext uri="{FF2B5EF4-FFF2-40B4-BE49-F238E27FC236}">
                    <a16:creationId xmlns:a16="http://schemas.microsoft.com/office/drawing/2014/main" id="{DA418C0A-2209-A942-A859-5ECE8083B050}"/>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3" name="Group 141">
              <a:extLst>
                <a:ext uri="{FF2B5EF4-FFF2-40B4-BE49-F238E27FC236}">
                  <a16:creationId xmlns:a16="http://schemas.microsoft.com/office/drawing/2014/main" id="{F1A8927C-3AF4-D742-848C-35E15D25BFB5}"/>
                </a:ext>
              </a:extLst>
            </p:cNvPr>
            <p:cNvGrpSpPr>
              <a:grpSpLocks/>
            </p:cNvGrpSpPr>
            <p:nvPr/>
          </p:nvGrpSpPr>
          <p:grpSpPr bwMode="auto">
            <a:xfrm>
              <a:off x="526096" y="4786855"/>
              <a:ext cx="648422" cy="418253"/>
              <a:chOff x="3053396" y="4304255"/>
              <a:chExt cx="648422" cy="418253"/>
            </a:xfrm>
          </p:grpSpPr>
          <p:sp>
            <p:nvSpPr>
              <p:cNvPr id="53" name="Freeform 84">
                <a:extLst>
                  <a:ext uri="{FF2B5EF4-FFF2-40B4-BE49-F238E27FC236}">
                    <a16:creationId xmlns:a16="http://schemas.microsoft.com/office/drawing/2014/main" id="{E8F8A0DF-7843-7E4A-8EBF-A24CA907C109}"/>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 name="TextBox 143">
                <a:extLst>
                  <a:ext uri="{FF2B5EF4-FFF2-40B4-BE49-F238E27FC236}">
                    <a16:creationId xmlns:a16="http://schemas.microsoft.com/office/drawing/2014/main" id="{D97DC0BC-584A-AC4F-835D-B981DD67CCF7}"/>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4" name="Group 144">
              <a:extLst>
                <a:ext uri="{FF2B5EF4-FFF2-40B4-BE49-F238E27FC236}">
                  <a16:creationId xmlns:a16="http://schemas.microsoft.com/office/drawing/2014/main" id="{937AB14A-1B92-0C4D-9DB7-3A65A35F708F}"/>
                </a:ext>
              </a:extLst>
            </p:cNvPr>
            <p:cNvGrpSpPr>
              <a:grpSpLocks/>
            </p:cNvGrpSpPr>
            <p:nvPr/>
          </p:nvGrpSpPr>
          <p:grpSpPr bwMode="auto">
            <a:xfrm>
              <a:off x="297496" y="4126455"/>
              <a:ext cx="648422" cy="418253"/>
              <a:chOff x="3053396" y="4304255"/>
              <a:chExt cx="648422" cy="418253"/>
            </a:xfrm>
          </p:grpSpPr>
          <p:sp>
            <p:nvSpPr>
              <p:cNvPr id="51" name="Freeform 84">
                <a:extLst>
                  <a:ext uri="{FF2B5EF4-FFF2-40B4-BE49-F238E27FC236}">
                    <a16:creationId xmlns:a16="http://schemas.microsoft.com/office/drawing/2014/main" id="{72BD96B2-8C8B-A34A-A0B1-8A56E080B3EB}"/>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 name="TextBox 146">
                <a:extLst>
                  <a:ext uri="{FF2B5EF4-FFF2-40B4-BE49-F238E27FC236}">
                    <a16:creationId xmlns:a16="http://schemas.microsoft.com/office/drawing/2014/main" id="{2E687D8E-E3CE-F949-BB94-C8F32F433905}"/>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5" name="Group 147">
              <a:extLst>
                <a:ext uri="{FF2B5EF4-FFF2-40B4-BE49-F238E27FC236}">
                  <a16:creationId xmlns:a16="http://schemas.microsoft.com/office/drawing/2014/main" id="{417DAC5F-2573-4743-9127-36524340FED9}"/>
                </a:ext>
              </a:extLst>
            </p:cNvPr>
            <p:cNvGrpSpPr>
              <a:grpSpLocks/>
            </p:cNvGrpSpPr>
            <p:nvPr/>
          </p:nvGrpSpPr>
          <p:grpSpPr bwMode="auto">
            <a:xfrm>
              <a:off x="6787196" y="2983455"/>
              <a:ext cx="648422" cy="418253"/>
              <a:chOff x="3053396" y="4304255"/>
              <a:chExt cx="648422" cy="418253"/>
            </a:xfrm>
          </p:grpSpPr>
          <p:sp>
            <p:nvSpPr>
              <p:cNvPr id="49" name="Freeform 84">
                <a:extLst>
                  <a:ext uri="{FF2B5EF4-FFF2-40B4-BE49-F238E27FC236}">
                    <a16:creationId xmlns:a16="http://schemas.microsoft.com/office/drawing/2014/main" id="{E9F7E8C6-F700-614F-9F9F-0A88C85D70E9}"/>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 name="TextBox 149">
                <a:extLst>
                  <a:ext uri="{FF2B5EF4-FFF2-40B4-BE49-F238E27FC236}">
                    <a16:creationId xmlns:a16="http://schemas.microsoft.com/office/drawing/2014/main" id="{59E18F13-5C5C-4049-B258-FAF65F9B26BA}"/>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6" name="Group 150">
              <a:extLst>
                <a:ext uri="{FF2B5EF4-FFF2-40B4-BE49-F238E27FC236}">
                  <a16:creationId xmlns:a16="http://schemas.microsoft.com/office/drawing/2014/main" id="{B1724044-B1C6-934B-8868-30D0FD03826E}"/>
                </a:ext>
              </a:extLst>
            </p:cNvPr>
            <p:cNvGrpSpPr>
              <a:grpSpLocks/>
            </p:cNvGrpSpPr>
            <p:nvPr/>
          </p:nvGrpSpPr>
          <p:grpSpPr bwMode="auto">
            <a:xfrm>
              <a:off x="3129596" y="2056355"/>
              <a:ext cx="648422" cy="418253"/>
              <a:chOff x="3053396" y="4304255"/>
              <a:chExt cx="648422" cy="418253"/>
            </a:xfrm>
          </p:grpSpPr>
          <p:sp>
            <p:nvSpPr>
              <p:cNvPr id="47" name="Freeform 84">
                <a:extLst>
                  <a:ext uri="{FF2B5EF4-FFF2-40B4-BE49-F238E27FC236}">
                    <a16:creationId xmlns:a16="http://schemas.microsoft.com/office/drawing/2014/main" id="{44CA58B7-16C9-C241-8F79-C6964EA2BAE7}"/>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 name="TextBox 152">
                <a:extLst>
                  <a:ext uri="{FF2B5EF4-FFF2-40B4-BE49-F238E27FC236}">
                    <a16:creationId xmlns:a16="http://schemas.microsoft.com/office/drawing/2014/main" id="{766583C3-B9DB-094A-A09E-A4BC2FBDE890}"/>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7" name="Group 153">
              <a:extLst>
                <a:ext uri="{FF2B5EF4-FFF2-40B4-BE49-F238E27FC236}">
                  <a16:creationId xmlns:a16="http://schemas.microsoft.com/office/drawing/2014/main" id="{D3F39309-4CCA-1346-A4B3-93C528C3A3F3}"/>
                </a:ext>
              </a:extLst>
            </p:cNvPr>
            <p:cNvGrpSpPr>
              <a:grpSpLocks/>
            </p:cNvGrpSpPr>
            <p:nvPr/>
          </p:nvGrpSpPr>
          <p:grpSpPr bwMode="auto">
            <a:xfrm>
              <a:off x="754696" y="2704055"/>
              <a:ext cx="648422" cy="418253"/>
              <a:chOff x="3053396" y="4304255"/>
              <a:chExt cx="648422" cy="418253"/>
            </a:xfrm>
          </p:grpSpPr>
          <p:sp>
            <p:nvSpPr>
              <p:cNvPr id="45" name="Freeform 84">
                <a:extLst>
                  <a:ext uri="{FF2B5EF4-FFF2-40B4-BE49-F238E27FC236}">
                    <a16:creationId xmlns:a16="http://schemas.microsoft.com/office/drawing/2014/main" id="{07DE4F60-83A5-0341-A9C1-1548C4278E2E}"/>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TextBox 155">
                <a:extLst>
                  <a:ext uri="{FF2B5EF4-FFF2-40B4-BE49-F238E27FC236}">
                    <a16:creationId xmlns:a16="http://schemas.microsoft.com/office/drawing/2014/main" id="{661C5E06-AA77-3D42-A208-2104FCC9BB39}"/>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8" name="Group 156">
              <a:extLst>
                <a:ext uri="{FF2B5EF4-FFF2-40B4-BE49-F238E27FC236}">
                  <a16:creationId xmlns:a16="http://schemas.microsoft.com/office/drawing/2014/main" id="{DE67CACE-BA9C-4F49-9CCC-2A95DDABF7BC}"/>
                </a:ext>
              </a:extLst>
            </p:cNvPr>
            <p:cNvGrpSpPr>
              <a:grpSpLocks/>
            </p:cNvGrpSpPr>
            <p:nvPr/>
          </p:nvGrpSpPr>
          <p:grpSpPr bwMode="auto">
            <a:xfrm>
              <a:off x="4043996" y="2030955"/>
              <a:ext cx="648422" cy="418253"/>
              <a:chOff x="3053396" y="4304255"/>
              <a:chExt cx="648422" cy="418253"/>
            </a:xfrm>
          </p:grpSpPr>
          <p:sp>
            <p:nvSpPr>
              <p:cNvPr id="43" name="Freeform 84">
                <a:extLst>
                  <a:ext uri="{FF2B5EF4-FFF2-40B4-BE49-F238E27FC236}">
                    <a16:creationId xmlns:a16="http://schemas.microsoft.com/office/drawing/2014/main" id="{8AD1749B-4C4E-DE45-96BC-98F1585D4D9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TextBox 158">
                <a:extLst>
                  <a:ext uri="{FF2B5EF4-FFF2-40B4-BE49-F238E27FC236}">
                    <a16:creationId xmlns:a16="http://schemas.microsoft.com/office/drawing/2014/main" id="{0ADF884B-3F6F-8145-B641-9A429A34A181}"/>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9" name="Group 160">
              <a:extLst>
                <a:ext uri="{FF2B5EF4-FFF2-40B4-BE49-F238E27FC236}">
                  <a16:creationId xmlns:a16="http://schemas.microsoft.com/office/drawing/2014/main" id="{CF0A8E3D-09B1-214E-99FD-B5570442C39E}"/>
                </a:ext>
              </a:extLst>
            </p:cNvPr>
            <p:cNvGrpSpPr>
              <a:grpSpLocks/>
            </p:cNvGrpSpPr>
            <p:nvPr/>
          </p:nvGrpSpPr>
          <p:grpSpPr bwMode="auto">
            <a:xfrm>
              <a:off x="7104696" y="5663155"/>
              <a:ext cx="648422" cy="418253"/>
              <a:chOff x="3053396" y="4304255"/>
              <a:chExt cx="648422" cy="418253"/>
            </a:xfrm>
          </p:grpSpPr>
          <p:sp>
            <p:nvSpPr>
              <p:cNvPr id="41" name="Freeform 84">
                <a:extLst>
                  <a:ext uri="{FF2B5EF4-FFF2-40B4-BE49-F238E27FC236}">
                    <a16:creationId xmlns:a16="http://schemas.microsoft.com/office/drawing/2014/main" id="{EDDB4269-F7AA-7240-B093-B37270418A64}"/>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TextBox 162">
                <a:extLst>
                  <a:ext uri="{FF2B5EF4-FFF2-40B4-BE49-F238E27FC236}">
                    <a16:creationId xmlns:a16="http://schemas.microsoft.com/office/drawing/2014/main" id="{0403D7D4-9E2C-F94E-924D-8574777C74EB}"/>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20" name="Group 163">
              <a:extLst>
                <a:ext uri="{FF2B5EF4-FFF2-40B4-BE49-F238E27FC236}">
                  <a16:creationId xmlns:a16="http://schemas.microsoft.com/office/drawing/2014/main" id="{4FD3E459-AF79-0B45-B5D3-3CA1740A2701}"/>
                </a:ext>
              </a:extLst>
            </p:cNvPr>
            <p:cNvGrpSpPr>
              <a:grpSpLocks/>
            </p:cNvGrpSpPr>
            <p:nvPr/>
          </p:nvGrpSpPr>
          <p:grpSpPr bwMode="auto">
            <a:xfrm>
              <a:off x="7942896" y="5015455"/>
              <a:ext cx="648422" cy="418253"/>
              <a:chOff x="3053396" y="4304255"/>
              <a:chExt cx="648422" cy="418253"/>
            </a:xfrm>
          </p:grpSpPr>
          <p:sp>
            <p:nvSpPr>
              <p:cNvPr id="39" name="Freeform 84">
                <a:extLst>
                  <a:ext uri="{FF2B5EF4-FFF2-40B4-BE49-F238E27FC236}">
                    <a16:creationId xmlns:a16="http://schemas.microsoft.com/office/drawing/2014/main" id="{3CAEF347-FE90-E949-A631-0171A060E054}"/>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TextBox 165">
                <a:extLst>
                  <a:ext uri="{FF2B5EF4-FFF2-40B4-BE49-F238E27FC236}">
                    <a16:creationId xmlns:a16="http://schemas.microsoft.com/office/drawing/2014/main" id="{0B914A90-A394-6F45-B155-CCE12CEFEC5E}"/>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21" name="Group 166">
              <a:extLst>
                <a:ext uri="{FF2B5EF4-FFF2-40B4-BE49-F238E27FC236}">
                  <a16:creationId xmlns:a16="http://schemas.microsoft.com/office/drawing/2014/main" id="{5FECB796-EB1A-6941-942C-2C77B9305400}"/>
                </a:ext>
              </a:extLst>
            </p:cNvPr>
            <p:cNvGrpSpPr>
              <a:grpSpLocks/>
            </p:cNvGrpSpPr>
            <p:nvPr/>
          </p:nvGrpSpPr>
          <p:grpSpPr bwMode="auto">
            <a:xfrm>
              <a:off x="7714296" y="4101055"/>
              <a:ext cx="648422" cy="418253"/>
              <a:chOff x="3053396" y="4304255"/>
              <a:chExt cx="648422" cy="418253"/>
            </a:xfrm>
          </p:grpSpPr>
          <p:sp>
            <p:nvSpPr>
              <p:cNvPr id="37" name="Freeform 84">
                <a:extLst>
                  <a:ext uri="{FF2B5EF4-FFF2-40B4-BE49-F238E27FC236}">
                    <a16:creationId xmlns:a16="http://schemas.microsoft.com/office/drawing/2014/main" id="{583D705A-27D6-7742-A076-4DD3D0002E48}"/>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TextBox 168">
                <a:extLst>
                  <a:ext uri="{FF2B5EF4-FFF2-40B4-BE49-F238E27FC236}">
                    <a16:creationId xmlns:a16="http://schemas.microsoft.com/office/drawing/2014/main" id="{B52DEC78-1030-A54E-8A0F-BCB9B6D6B0BA}"/>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22" name="Group 169">
              <a:extLst>
                <a:ext uri="{FF2B5EF4-FFF2-40B4-BE49-F238E27FC236}">
                  <a16:creationId xmlns:a16="http://schemas.microsoft.com/office/drawing/2014/main" id="{188C2074-F159-A84A-BA68-5AB5304751BC}"/>
                </a:ext>
              </a:extLst>
            </p:cNvPr>
            <p:cNvGrpSpPr>
              <a:grpSpLocks/>
            </p:cNvGrpSpPr>
            <p:nvPr/>
          </p:nvGrpSpPr>
          <p:grpSpPr bwMode="auto">
            <a:xfrm>
              <a:off x="4869496" y="5904455"/>
              <a:ext cx="648422" cy="418253"/>
              <a:chOff x="3053396" y="4304255"/>
              <a:chExt cx="648422" cy="418253"/>
            </a:xfrm>
          </p:grpSpPr>
          <p:sp>
            <p:nvSpPr>
              <p:cNvPr id="35" name="Freeform 84">
                <a:extLst>
                  <a:ext uri="{FF2B5EF4-FFF2-40B4-BE49-F238E27FC236}">
                    <a16:creationId xmlns:a16="http://schemas.microsoft.com/office/drawing/2014/main" id="{BDC6D0EF-413A-9E4D-9647-D0D2FE4442C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TextBox 171">
                <a:extLst>
                  <a:ext uri="{FF2B5EF4-FFF2-40B4-BE49-F238E27FC236}">
                    <a16:creationId xmlns:a16="http://schemas.microsoft.com/office/drawing/2014/main" id="{FE5336A0-2A38-3C4B-B598-A66CCCFD5709}"/>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23" name="Group 172">
              <a:extLst>
                <a:ext uri="{FF2B5EF4-FFF2-40B4-BE49-F238E27FC236}">
                  <a16:creationId xmlns:a16="http://schemas.microsoft.com/office/drawing/2014/main" id="{7C2A35D0-56CA-3641-A6F1-6B3B15ECC563}"/>
                </a:ext>
              </a:extLst>
            </p:cNvPr>
            <p:cNvGrpSpPr>
              <a:grpSpLocks/>
            </p:cNvGrpSpPr>
            <p:nvPr/>
          </p:nvGrpSpPr>
          <p:grpSpPr bwMode="auto">
            <a:xfrm>
              <a:off x="3955096" y="6044155"/>
              <a:ext cx="648422" cy="418253"/>
              <a:chOff x="3053396" y="4304255"/>
              <a:chExt cx="648422" cy="418253"/>
            </a:xfrm>
          </p:grpSpPr>
          <p:sp>
            <p:nvSpPr>
              <p:cNvPr id="33" name="Freeform 84">
                <a:extLst>
                  <a:ext uri="{FF2B5EF4-FFF2-40B4-BE49-F238E27FC236}">
                    <a16:creationId xmlns:a16="http://schemas.microsoft.com/office/drawing/2014/main" id="{8AAD2739-378D-9246-AF78-87DAEF7F2F23}"/>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174">
                <a:extLst>
                  <a:ext uri="{FF2B5EF4-FFF2-40B4-BE49-F238E27FC236}">
                    <a16:creationId xmlns:a16="http://schemas.microsoft.com/office/drawing/2014/main" id="{E7F13F8B-3A00-D34F-9D41-965BF84584A7}"/>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24" name="Group 175">
              <a:extLst>
                <a:ext uri="{FF2B5EF4-FFF2-40B4-BE49-F238E27FC236}">
                  <a16:creationId xmlns:a16="http://schemas.microsoft.com/office/drawing/2014/main" id="{134DD520-7978-5747-B557-6216C572DFE6}"/>
                </a:ext>
              </a:extLst>
            </p:cNvPr>
            <p:cNvGrpSpPr>
              <a:grpSpLocks/>
            </p:cNvGrpSpPr>
            <p:nvPr/>
          </p:nvGrpSpPr>
          <p:grpSpPr bwMode="auto">
            <a:xfrm>
              <a:off x="2735896" y="5891755"/>
              <a:ext cx="648422" cy="418253"/>
              <a:chOff x="3053396" y="4304255"/>
              <a:chExt cx="648422" cy="418253"/>
            </a:xfrm>
          </p:grpSpPr>
          <p:sp>
            <p:nvSpPr>
              <p:cNvPr id="31" name="Freeform 84">
                <a:extLst>
                  <a:ext uri="{FF2B5EF4-FFF2-40B4-BE49-F238E27FC236}">
                    <a16:creationId xmlns:a16="http://schemas.microsoft.com/office/drawing/2014/main" id="{C577F5FD-5D66-CF43-8149-2A5429C8940A}"/>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TextBox 177">
                <a:extLst>
                  <a:ext uri="{FF2B5EF4-FFF2-40B4-BE49-F238E27FC236}">
                    <a16:creationId xmlns:a16="http://schemas.microsoft.com/office/drawing/2014/main" id="{AA8FB1A9-24AA-6944-82EC-BE9D926267BD}"/>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sp>
          <p:nvSpPr>
            <p:cNvPr id="25" name="TextBox 4">
              <a:extLst>
                <a:ext uri="{FF2B5EF4-FFF2-40B4-BE49-F238E27FC236}">
                  <a16:creationId xmlns:a16="http://schemas.microsoft.com/office/drawing/2014/main" id="{4EBE302E-6B07-964E-B474-2379BF38E56E}"/>
                </a:ext>
              </a:extLst>
            </p:cNvPr>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26" name="TextBox 179">
              <a:extLst>
                <a:ext uri="{FF2B5EF4-FFF2-40B4-BE49-F238E27FC236}">
                  <a16:creationId xmlns:a16="http://schemas.microsoft.com/office/drawing/2014/main" id="{5687370B-669A-6440-92DE-16AFFBA3FBDE}"/>
                </a:ext>
              </a:extLst>
            </p:cNvPr>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27" name="TextBox 180">
              <a:extLst>
                <a:ext uri="{FF2B5EF4-FFF2-40B4-BE49-F238E27FC236}">
                  <a16:creationId xmlns:a16="http://schemas.microsoft.com/office/drawing/2014/main" id="{DDCB7942-CF63-0E41-965D-4990C91E38C2}"/>
                </a:ext>
              </a:extLst>
            </p:cNvPr>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28" name="TextBox 181">
              <a:extLst>
                <a:ext uri="{FF2B5EF4-FFF2-40B4-BE49-F238E27FC236}">
                  <a16:creationId xmlns:a16="http://schemas.microsoft.com/office/drawing/2014/main" id="{14DD3F3C-E274-2D4E-83D9-E679452E9927}"/>
                </a:ext>
              </a:extLst>
            </p:cNvPr>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29" name="TextBox 182">
              <a:extLst>
                <a:ext uri="{FF2B5EF4-FFF2-40B4-BE49-F238E27FC236}">
                  <a16:creationId xmlns:a16="http://schemas.microsoft.com/office/drawing/2014/main" id="{99FAE186-77C6-3F42-AB05-E0FF7C6CB0A1}"/>
                </a:ext>
              </a:extLst>
            </p:cNvPr>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30" name="TextBox 183">
              <a:extLst>
                <a:ext uri="{FF2B5EF4-FFF2-40B4-BE49-F238E27FC236}">
                  <a16:creationId xmlns:a16="http://schemas.microsoft.com/office/drawing/2014/main" id="{1CE3A2E2-820D-D645-BBA3-0C3089DE6461}"/>
                </a:ext>
              </a:extLst>
            </p:cNvPr>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grpSp>
      <p:sp>
        <p:nvSpPr>
          <p:cNvPr id="802" name="Rectangle 3">
            <a:extLst>
              <a:ext uri="{FF2B5EF4-FFF2-40B4-BE49-F238E27FC236}">
                <a16:creationId xmlns:a16="http://schemas.microsoft.com/office/drawing/2014/main" id="{883B8B7C-52E4-7C4B-8F8D-C53D3AF05B50}"/>
              </a:ext>
            </a:extLst>
          </p:cNvPr>
          <p:cNvSpPr txBox="1">
            <a:spLocks noChangeArrowheads="1"/>
          </p:cNvSpPr>
          <p:nvPr/>
        </p:nvSpPr>
        <p:spPr bwMode="auto">
          <a:xfrm>
            <a:off x="1499042" y="1163204"/>
            <a:ext cx="9720792"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20000"/>
              </a:spcBef>
              <a:spcAft>
                <a:spcPts val="0"/>
              </a:spcAft>
              <a:buClr>
                <a:srgbClr val="000099"/>
              </a:buClr>
              <a:buSzPct val="75000"/>
              <a:buFont typeface="Wingdings" pitchFamily="2" charset="2"/>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But if one global ISP is viable business, there will be competitors ….</a:t>
            </a:r>
          </a:p>
        </p:txBody>
      </p:sp>
      <p:grpSp>
        <p:nvGrpSpPr>
          <p:cNvPr id="1045" name="Group 1044">
            <a:extLst>
              <a:ext uri="{FF2B5EF4-FFF2-40B4-BE49-F238E27FC236}">
                <a16:creationId xmlns:a16="http://schemas.microsoft.com/office/drawing/2014/main" id="{13AACC9B-D105-3043-AF8C-2081E48072E8}"/>
              </a:ext>
            </a:extLst>
          </p:cNvPr>
          <p:cNvGrpSpPr/>
          <p:nvPr/>
        </p:nvGrpSpPr>
        <p:grpSpPr>
          <a:xfrm>
            <a:off x="6429198" y="3852093"/>
            <a:ext cx="541338" cy="223023"/>
            <a:chOff x="7493876" y="2774731"/>
            <a:chExt cx="1481958" cy="894622"/>
          </a:xfrm>
        </p:grpSpPr>
        <p:sp>
          <p:nvSpPr>
            <p:cNvPr id="1046" name="Freeform 1045">
              <a:extLst>
                <a:ext uri="{FF2B5EF4-FFF2-40B4-BE49-F238E27FC236}">
                  <a16:creationId xmlns:a16="http://schemas.microsoft.com/office/drawing/2014/main" id="{B7B0BC27-BE66-1B42-90F2-4AFF266043A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47" name="Oval 1046">
              <a:extLst>
                <a:ext uri="{FF2B5EF4-FFF2-40B4-BE49-F238E27FC236}">
                  <a16:creationId xmlns:a16="http://schemas.microsoft.com/office/drawing/2014/main" id="{30116168-B8A9-FD48-B8B5-E681701C3DB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48" name="Group 1047">
              <a:extLst>
                <a:ext uri="{FF2B5EF4-FFF2-40B4-BE49-F238E27FC236}">
                  <a16:creationId xmlns:a16="http://schemas.microsoft.com/office/drawing/2014/main" id="{CA313D00-0D33-FC49-8950-EDEC9F452EAF}"/>
                </a:ext>
              </a:extLst>
            </p:cNvPr>
            <p:cNvGrpSpPr/>
            <p:nvPr/>
          </p:nvGrpSpPr>
          <p:grpSpPr>
            <a:xfrm>
              <a:off x="7713663" y="2848339"/>
              <a:ext cx="1042107" cy="425543"/>
              <a:chOff x="7786941" y="2884917"/>
              <a:chExt cx="897649" cy="353919"/>
            </a:xfrm>
          </p:grpSpPr>
          <p:sp>
            <p:nvSpPr>
              <p:cNvPr id="1049" name="Freeform 1048">
                <a:extLst>
                  <a:ext uri="{FF2B5EF4-FFF2-40B4-BE49-F238E27FC236}">
                    <a16:creationId xmlns:a16="http://schemas.microsoft.com/office/drawing/2014/main" id="{2AE2726E-398A-114F-BD06-5D40F44C298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50" name="Freeform 1049">
                <a:extLst>
                  <a:ext uri="{FF2B5EF4-FFF2-40B4-BE49-F238E27FC236}">
                    <a16:creationId xmlns:a16="http://schemas.microsoft.com/office/drawing/2014/main" id="{ECEA4EC6-C1A5-0046-8E99-A2A3F0DE5D9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51" name="Freeform 1050">
                <a:extLst>
                  <a:ext uri="{FF2B5EF4-FFF2-40B4-BE49-F238E27FC236}">
                    <a16:creationId xmlns:a16="http://schemas.microsoft.com/office/drawing/2014/main" id="{1BDD0618-3607-1348-95E5-E5949ECA37E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52" name="Freeform 1051">
                <a:extLst>
                  <a:ext uri="{FF2B5EF4-FFF2-40B4-BE49-F238E27FC236}">
                    <a16:creationId xmlns:a16="http://schemas.microsoft.com/office/drawing/2014/main" id="{FE13DCB8-AE9D-2F44-86DA-BA0A822B453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300" name="Slide Number Placeholder 5">
            <a:extLst>
              <a:ext uri="{FF2B5EF4-FFF2-40B4-BE49-F238E27FC236}">
                <a16:creationId xmlns:a16="http://schemas.microsoft.com/office/drawing/2014/main" id="{50D1D034-7E8B-0C45-AB5E-88F706E9D76B}"/>
              </a:ext>
            </a:extLst>
          </p:cNvPr>
          <p:cNvSpPr>
            <a:spLocks noGrp="1"/>
          </p:cNvSpPr>
          <p:nvPr>
            <p:ph type="sldNum" sz="quarter" idx="4"/>
          </p:nvPr>
        </p:nvSpPr>
        <p:spPr>
          <a:xfrm>
            <a:off x="9219616" y="6443089"/>
            <a:ext cx="2743200" cy="365125"/>
          </a:xfrm>
        </p:spPr>
        <p:txBody>
          <a:bodyPr/>
          <a:lstStyle/>
          <a:p>
            <a:r>
              <a:rPr lang="en-US" dirty="0"/>
              <a:t>Introduction: 1-</a:t>
            </a:r>
            <a:fld id="{C4204591-24BD-A542-B9D5-F8D8A88D2FEE}" type="slidenum">
              <a:rPr lang="en-US" smtClean="0"/>
              <a:pPr/>
              <a:t>19</a:t>
            </a:fld>
            <a:endParaRPr lang="en-US" dirty="0"/>
          </a:p>
        </p:txBody>
      </p:sp>
    </p:spTree>
    <p:extLst>
      <p:ext uri="{BB962C8B-B14F-4D97-AF65-F5344CB8AC3E}">
        <p14:creationId xmlns:p14="http://schemas.microsoft.com/office/powerpoint/2010/main" val="39932445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dirty="0" smtClean="0"/>
              <a:t>Network Core</a:t>
            </a:r>
          </a:p>
          <a:p>
            <a:r>
              <a:rPr lang="en-US" dirty="0" smtClean="0"/>
              <a:t>Internet structures</a:t>
            </a:r>
          </a:p>
          <a:p>
            <a:r>
              <a:rPr lang="en-US" altLang="en-US" dirty="0">
                <a:latin typeface="Calibri" panose="020F0502020204030204" pitchFamily="34" charset="0"/>
                <a:cs typeface="Calibri" panose="020F0502020204030204" pitchFamily="34" charset="0"/>
              </a:rPr>
              <a:t>Performance: loss, delay, throughput</a:t>
            </a:r>
          </a:p>
          <a:p>
            <a:pPr marL="130175" indent="0">
              <a:buNone/>
            </a:pPr>
            <a:endParaRPr lang="en-US" dirty="0" smtClean="0"/>
          </a:p>
          <a:p>
            <a:endParaRPr lang="en-US" dirty="0"/>
          </a:p>
        </p:txBody>
      </p:sp>
      <p:sp>
        <p:nvSpPr>
          <p:cNvPr id="6" name="Title 5"/>
          <p:cNvSpPr>
            <a:spLocks noGrp="1"/>
          </p:cNvSpPr>
          <p:nvPr>
            <p:ph type="title"/>
          </p:nvPr>
        </p:nvSpPr>
        <p:spPr/>
        <p:txBody>
          <a:bodyPr/>
          <a:lstStyle/>
          <a:p>
            <a:r>
              <a:rPr lang="en-US" dirty="0" smtClean="0"/>
              <a:t>Agenda</a:t>
            </a:r>
            <a:endParaRPr lang="en-US" dirty="0"/>
          </a:p>
        </p:txBody>
      </p:sp>
      <p:sp>
        <p:nvSpPr>
          <p:cNvPr id="5" name="Slide Number Placeholder 4"/>
          <p:cNvSpPr>
            <a:spLocks noGrp="1"/>
          </p:cNvSpPr>
          <p:nvPr>
            <p:ph type="sldNum" sz="quarter" idx="4"/>
          </p:nvPr>
        </p:nvSpPr>
        <p:spPr/>
        <p:txBody>
          <a:bodyPr/>
          <a:lstStyle/>
          <a:p>
            <a:r>
              <a:rPr lang="en-US" smtClean="0"/>
              <a:t>Introduction: 1-</a:t>
            </a:r>
            <a:fld id="{C4204591-24BD-A542-B9D5-F8D8A88D2FEE}" type="slidenum">
              <a:rPr lang="en-US" smtClean="0"/>
              <a:pPr/>
              <a:t>2</a:t>
            </a:fld>
            <a:endParaRPr lang="en-US" dirty="0"/>
          </a:p>
        </p:txBody>
      </p:sp>
    </p:spTree>
    <p:extLst>
      <p:ext uri="{BB962C8B-B14F-4D97-AF65-F5344CB8AC3E}">
        <p14:creationId xmlns:p14="http://schemas.microsoft.com/office/powerpoint/2010/main" val="1447087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Oval 3">
            <a:extLst>
              <a:ext uri="{FF2B5EF4-FFF2-40B4-BE49-F238E27FC236}">
                <a16:creationId xmlns:a16="http://schemas.microsoft.com/office/drawing/2014/main" id="{C1E39CEB-C65D-764B-966A-D7A25B07575D}"/>
              </a:ext>
            </a:extLst>
          </p:cNvPr>
          <p:cNvSpPr>
            <a:spLocks noChangeArrowheads="1"/>
          </p:cNvSpPr>
          <p:nvPr/>
        </p:nvSpPr>
        <p:spPr bwMode="auto">
          <a:xfrm>
            <a:off x="2884400" y="2782791"/>
            <a:ext cx="3475038" cy="1381125"/>
          </a:xfrm>
          <a:prstGeom prst="ellipse">
            <a:avLst/>
          </a:prstGeom>
          <a:solidFill>
            <a:srgbClr val="3C6CDF"/>
          </a:solidFill>
          <a:ln w="9525">
            <a:no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cxnSp>
        <p:nvCxnSpPr>
          <p:cNvPr id="805" name="Straight Connector 10">
            <a:extLst>
              <a:ext uri="{FF2B5EF4-FFF2-40B4-BE49-F238E27FC236}">
                <a16:creationId xmlns:a16="http://schemas.microsoft.com/office/drawing/2014/main" id="{93EBD03F-9A41-A545-84E9-9F7C7586256D}"/>
              </a:ext>
            </a:extLst>
          </p:cNvPr>
          <p:cNvCxnSpPr>
            <a:cxnSpLocks noChangeShapeType="1"/>
          </p:cNvCxnSpPr>
          <p:nvPr/>
        </p:nvCxnSpPr>
        <p:spPr bwMode="auto">
          <a:xfrm>
            <a:off x="4108363" y="3025678"/>
            <a:ext cx="1146175" cy="7302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06" name="Straight Connector 297">
            <a:extLst>
              <a:ext uri="{FF2B5EF4-FFF2-40B4-BE49-F238E27FC236}">
                <a16:creationId xmlns:a16="http://schemas.microsoft.com/office/drawing/2014/main" id="{7676F8BB-118B-B64A-92D8-85283640E5D9}"/>
              </a:ext>
            </a:extLst>
          </p:cNvPr>
          <p:cNvCxnSpPr>
            <a:cxnSpLocks noChangeShapeType="1"/>
          </p:cNvCxnSpPr>
          <p:nvPr/>
        </p:nvCxnSpPr>
        <p:spPr bwMode="auto">
          <a:xfrm>
            <a:off x="4702088" y="3325716"/>
            <a:ext cx="130175" cy="8413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07" name="Straight Connector 298">
            <a:extLst>
              <a:ext uri="{FF2B5EF4-FFF2-40B4-BE49-F238E27FC236}">
                <a16:creationId xmlns:a16="http://schemas.microsoft.com/office/drawing/2014/main" id="{A2DEF96B-86EE-7144-BD4A-23065D792A93}"/>
              </a:ext>
            </a:extLst>
          </p:cNvPr>
          <p:cNvCxnSpPr>
            <a:cxnSpLocks noChangeShapeType="1"/>
          </p:cNvCxnSpPr>
          <p:nvPr/>
        </p:nvCxnSpPr>
        <p:spPr bwMode="auto">
          <a:xfrm flipV="1">
            <a:off x="4486188" y="3530503"/>
            <a:ext cx="263525" cy="4603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08" name="Straight Connector 299">
            <a:extLst>
              <a:ext uri="{FF2B5EF4-FFF2-40B4-BE49-F238E27FC236}">
                <a16:creationId xmlns:a16="http://schemas.microsoft.com/office/drawing/2014/main" id="{555BA90C-F55F-9A4F-9697-475AB2129606}"/>
              </a:ext>
            </a:extLst>
          </p:cNvPr>
          <p:cNvCxnSpPr>
            <a:cxnSpLocks noChangeShapeType="1"/>
          </p:cNvCxnSpPr>
          <p:nvPr/>
        </p:nvCxnSpPr>
        <p:spPr bwMode="auto">
          <a:xfrm flipV="1">
            <a:off x="4165513" y="3354291"/>
            <a:ext cx="209550" cy="10953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09" name="Straight Connector 300">
            <a:extLst>
              <a:ext uri="{FF2B5EF4-FFF2-40B4-BE49-F238E27FC236}">
                <a16:creationId xmlns:a16="http://schemas.microsoft.com/office/drawing/2014/main" id="{06CA7B3A-E066-F645-A065-DE454C32D980}"/>
              </a:ext>
            </a:extLst>
          </p:cNvPr>
          <p:cNvCxnSpPr>
            <a:cxnSpLocks noChangeShapeType="1"/>
          </p:cNvCxnSpPr>
          <p:nvPr/>
        </p:nvCxnSpPr>
        <p:spPr bwMode="auto">
          <a:xfrm flipV="1">
            <a:off x="3827375" y="3654328"/>
            <a:ext cx="222250" cy="9842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10" name="Straight Connector 301">
            <a:extLst>
              <a:ext uri="{FF2B5EF4-FFF2-40B4-BE49-F238E27FC236}">
                <a16:creationId xmlns:a16="http://schemas.microsoft.com/office/drawing/2014/main" id="{BACA8AA4-CF1D-5F48-933F-B11117821D9A}"/>
              </a:ext>
            </a:extLst>
          </p:cNvPr>
          <p:cNvCxnSpPr>
            <a:cxnSpLocks noChangeShapeType="1"/>
          </p:cNvCxnSpPr>
          <p:nvPr/>
        </p:nvCxnSpPr>
        <p:spPr bwMode="auto">
          <a:xfrm flipV="1">
            <a:off x="4719550" y="3579716"/>
            <a:ext cx="273050" cy="2540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11" name="Straight Connector 302">
            <a:extLst>
              <a:ext uri="{FF2B5EF4-FFF2-40B4-BE49-F238E27FC236}">
                <a16:creationId xmlns:a16="http://schemas.microsoft.com/office/drawing/2014/main" id="{DCD16DCF-19C7-244F-A0A1-9DB175274AC6}"/>
              </a:ext>
            </a:extLst>
          </p:cNvPr>
          <p:cNvCxnSpPr>
            <a:cxnSpLocks noChangeShapeType="1"/>
          </p:cNvCxnSpPr>
          <p:nvPr/>
        </p:nvCxnSpPr>
        <p:spPr bwMode="auto">
          <a:xfrm flipH="1" flipV="1">
            <a:off x="5251363" y="3565428"/>
            <a:ext cx="387350" cy="125413"/>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12" name="Straight Connector 303">
            <a:extLst>
              <a:ext uri="{FF2B5EF4-FFF2-40B4-BE49-F238E27FC236}">
                <a16:creationId xmlns:a16="http://schemas.microsoft.com/office/drawing/2014/main" id="{5D4D6C28-B196-BF48-A9D5-692E12992F1C}"/>
              </a:ext>
            </a:extLst>
          </p:cNvPr>
          <p:cNvCxnSpPr>
            <a:cxnSpLocks noChangeShapeType="1"/>
          </p:cNvCxnSpPr>
          <p:nvPr/>
        </p:nvCxnSpPr>
        <p:spPr bwMode="auto">
          <a:xfrm flipV="1">
            <a:off x="5237075" y="3216178"/>
            <a:ext cx="307975" cy="19843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13" name="Straight Connector 304">
            <a:extLst>
              <a:ext uri="{FF2B5EF4-FFF2-40B4-BE49-F238E27FC236}">
                <a16:creationId xmlns:a16="http://schemas.microsoft.com/office/drawing/2014/main" id="{838A4044-BFFD-4A45-BC18-5752B0840588}"/>
              </a:ext>
            </a:extLst>
          </p:cNvPr>
          <p:cNvCxnSpPr>
            <a:cxnSpLocks noChangeShapeType="1"/>
          </p:cNvCxnSpPr>
          <p:nvPr/>
        </p:nvCxnSpPr>
        <p:spPr bwMode="auto">
          <a:xfrm flipH="1" flipV="1">
            <a:off x="4109950" y="3086003"/>
            <a:ext cx="246063" cy="87313"/>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sp>
        <p:nvSpPr>
          <p:cNvPr id="814" name="TextBox 39958">
            <a:extLst>
              <a:ext uri="{FF2B5EF4-FFF2-40B4-BE49-F238E27FC236}">
                <a16:creationId xmlns:a16="http://schemas.microsoft.com/office/drawing/2014/main" id="{6F6B1677-D08C-6A47-B407-042662BB76A0}"/>
              </a:ext>
            </a:extLst>
          </p:cNvPr>
          <p:cNvSpPr txBox="1">
            <a:spLocks noChangeArrowheads="1"/>
          </p:cNvSpPr>
          <p:nvPr/>
        </p:nvSpPr>
        <p:spPr bwMode="auto">
          <a:xfrm>
            <a:off x="3044738" y="3127278"/>
            <a:ext cx="8066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1"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Arial"/>
              </a:rPr>
              <a:t>ISP A</a:t>
            </a:r>
          </a:p>
        </p:txBody>
      </p:sp>
      <p:grpSp>
        <p:nvGrpSpPr>
          <p:cNvPr id="815" name="Group 814">
            <a:extLst>
              <a:ext uri="{FF2B5EF4-FFF2-40B4-BE49-F238E27FC236}">
                <a16:creationId xmlns:a16="http://schemas.microsoft.com/office/drawing/2014/main" id="{47996727-7119-574B-8617-ECC07818FEDD}"/>
              </a:ext>
            </a:extLst>
          </p:cNvPr>
          <p:cNvGrpSpPr/>
          <p:nvPr/>
        </p:nvGrpSpPr>
        <p:grpSpPr>
          <a:xfrm>
            <a:off x="4779875" y="3395180"/>
            <a:ext cx="541338" cy="223023"/>
            <a:chOff x="7493876" y="2774731"/>
            <a:chExt cx="1481958" cy="894622"/>
          </a:xfrm>
        </p:grpSpPr>
        <p:sp>
          <p:nvSpPr>
            <p:cNvPr id="1038" name="Freeform 1037">
              <a:extLst>
                <a:ext uri="{FF2B5EF4-FFF2-40B4-BE49-F238E27FC236}">
                  <a16:creationId xmlns:a16="http://schemas.microsoft.com/office/drawing/2014/main" id="{3EDFEF2E-E8B6-3841-B07D-9D0CA292425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39" name="Oval 1038">
              <a:extLst>
                <a:ext uri="{FF2B5EF4-FFF2-40B4-BE49-F238E27FC236}">
                  <a16:creationId xmlns:a16="http://schemas.microsoft.com/office/drawing/2014/main" id="{EBF872C2-5DB2-1143-8057-32D36F4F7DE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40" name="Group 1039">
              <a:extLst>
                <a:ext uri="{FF2B5EF4-FFF2-40B4-BE49-F238E27FC236}">
                  <a16:creationId xmlns:a16="http://schemas.microsoft.com/office/drawing/2014/main" id="{E45C82B8-7745-8345-80DF-E1551574C0B5}"/>
                </a:ext>
              </a:extLst>
            </p:cNvPr>
            <p:cNvGrpSpPr/>
            <p:nvPr/>
          </p:nvGrpSpPr>
          <p:grpSpPr>
            <a:xfrm>
              <a:off x="7713663" y="2848339"/>
              <a:ext cx="1042107" cy="425543"/>
              <a:chOff x="7786941" y="2884917"/>
              <a:chExt cx="897649" cy="353919"/>
            </a:xfrm>
          </p:grpSpPr>
          <p:sp>
            <p:nvSpPr>
              <p:cNvPr id="1041" name="Freeform 1040">
                <a:extLst>
                  <a:ext uri="{FF2B5EF4-FFF2-40B4-BE49-F238E27FC236}">
                    <a16:creationId xmlns:a16="http://schemas.microsoft.com/office/drawing/2014/main" id="{AADF328D-9F75-D443-B009-78195511DE0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42" name="Freeform 1041">
                <a:extLst>
                  <a:ext uri="{FF2B5EF4-FFF2-40B4-BE49-F238E27FC236}">
                    <a16:creationId xmlns:a16="http://schemas.microsoft.com/office/drawing/2014/main" id="{CABE0F12-0414-E047-9D94-A57A4F3F8B1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43" name="Freeform 1042">
                <a:extLst>
                  <a:ext uri="{FF2B5EF4-FFF2-40B4-BE49-F238E27FC236}">
                    <a16:creationId xmlns:a16="http://schemas.microsoft.com/office/drawing/2014/main" id="{61DB4664-2DC3-D243-A319-728D82FDC84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44" name="Freeform 1043">
                <a:extLst>
                  <a:ext uri="{FF2B5EF4-FFF2-40B4-BE49-F238E27FC236}">
                    <a16:creationId xmlns:a16="http://schemas.microsoft.com/office/drawing/2014/main" id="{3A39F596-0CEB-FB44-8298-3CCA7A8E5D8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17" name="Group 816">
            <a:extLst>
              <a:ext uri="{FF2B5EF4-FFF2-40B4-BE49-F238E27FC236}">
                <a16:creationId xmlns:a16="http://schemas.microsoft.com/office/drawing/2014/main" id="{FF12777F-B030-4549-A7FC-82449D14AB56}"/>
              </a:ext>
            </a:extLst>
          </p:cNvPr>
          <p:cNvGrpSpPr/>
          <p:nvPr/>
        </p:nvGrpSpPr>
        <p:grpSpPr>
          <a:xfrm>
            <a:off x="4228292" y="3150704"/>
            <a:ext cx="541338" cy="223023"/>
            <a:chOff x="7493876" y="2774731"/>
            <a:chExt cx="1481958" cy="894622"/>
          </a:xfrm>
        </p:grpSpPr>
        <p:sp>
          <p:nvSpPr>
            <p:cNvPr id="1024" name="Freeform 1023">
              <a:extLst>
                <a:ext uri="{FF2B5EF4-FFF2-40B4-BE49-F238E27FC236}">
                  <a16:creationId xmlns:a16="http://schemas.microsoft.com/office/drawing/2014/main" id="{99010B44-64C2-AB4E-A534-5DD841F54CC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25" name="Oval 1024">
              <a:extLst>
                <a:ext uri="{FF2B5EF4-FFF2-40B4-BE49-F238E27FC236}">
                  <a16:creationId xmlns:a16="http://schemas.microsoft.com/office/drawing/2014/main" id="{F609C7A8-5C64-1E46-89AE-A8782A6AB2AE}"/>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26" name="Group 1025">
              <a:extLst>
                <a:ext uri="{FF2B5EF4-FFF2-40B4-BE49-F238E27FC236}">
                  <a16:creationId xmlns:a16="http://schemas.microsoft.com/office/drawing/2014/main" id="{467733F2-A942-984D-951B-4FC5E9704E12}"/>
                </a:ext>
              </a:extLst>
            </p:cNvPr>
            <p:cNvGrpSpPr/>
            <p:nvPr/>
          </p:nvGrpSpPr>
          <p:grpSpPr>
            <a:xfrm>
              <a:off x="7713663" y="2848339"/>
              <a:ext cx="1042107" cy="425543"/>
              <a:chOff x="7786941" y="2884917"/>
              <a:chExt cx="897649" cy="353919"/>
            </a:xfrm>
          </p:grpSpPr>
          <p:sp>
            <p:nvSpPr>
              <p:cNvPr id="1027" name="Freeform 1026">
                <a:extLst>
                  <a:ext uri="{FF2B5EF4-FFF2-40B4-BE49-F238E27FC236}">
                    <a16:creationId xmlns:a16="http://schemas.microsoft.com/office/drawing/2014/main" id="{9C762EC2-20E2-E34D-BF85-6154BC77A20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28" name="Freeform 1027">
                <a:extLst>
                  <a:ext uri="{FF2B5EF4-FFF2-40B4-BE49-F238E27FC236}">
                    <a16:creationId xmlns:a16="http://schemas.microsoft.com/office/drawing/2014/main" id="{816CB66E-9C37-534A-85AC-84C51BA8D57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29" name="Freeform 1028">
                <a:extLst>
                  <a:ext uri="{FF2B5EF4-FFF2-40B4-BE49-F238E27FC236}">
                    <a16:creationId xmlns:a16="http://schemas.microsoft.com/office/drawing/2014/main" id="{E4DE6B81-6776-9B45-B52B-E80CB62D179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30" name="Freeform 1029">
                <a:extLst>
                  <a:ext uri="{FF2B5EF4-FFF2-40B4-BE49-F238E27FC236}">
                    <a16:creationId xmlns:a16="http://schemas.microsoft.com/office/drawing/2014/main" id="{EAF14958-EE5D-3742-8285-298B3270B75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18" name="Group 817">
            <a:extLst>
              <a:ext uri="{FF2B5EF4-FFF2-40B4-BE49-F238E27FC236}">
                <a16:creationId xmlns:a16="http://schemas.microsoft.com/office/drawing/2014/main" id="{1EC3981A-429A-8B48-A3A4-3F38950EE426}"/>
              </a:ext>
            </a:extLst>
          </p:cNvPr>
          <p:cNvGrpSpPr/>
          <p:nvPr/>
        </p:nvGrpSpPr>
        <p:grpSpPr>
          <a:xfrm>
            <a:off x="3972632" y="3451642"/>
            <a:ext cx="541338" cy="223023"/>
            <a:chOff x="7493876" y="2774731"/>
            <a:chExt cx="1481958" cy="894622"/>
          </a:xfrm>
        </p:grpSpPr>
        <p:sp>
          <p:nvSpPr>
            <p:cNvPr id="1017" name="Freeform 1016">
              <a:extLst>
                <a:ext uri="{FF2B5EF4-FFF2-40B4-BE49-F238E27FC236}">
                  <a16:creationId xmlns:a16="http://schemas.microsoft.com/office/drawing/2014/main" id="{4AD6CA35-9890-0743-96D1-73AC7E92080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18" name="Oval 1017">
              <a:extLst>
                <a:ext uri="{FF2B5EF4-FFF2-40B4-BE49-F238E27FC236}">
                  <a16:creationId xmlns:a16="http://schemas.microsoft.com/office/drawing/2014/main" id="{9C75BC85-7B77-844A-A090-98B72437D10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19" name="Group 1018">
              <a:extLst>
                <a:ext uri="{FF2B5EF4-FFF2-40B4-BE49-F238E27FC236}">
                  <a16:creationId xmlns:a16="http://schemas.microsoft.com/office/drawing/2014/main" id="{BB68491C-B2BC-5F4D-8E2D-9B5AF1FF9752}"/>
                </a:ext>
              </a:extLst>
            </p:cNvPr>
            <p:cNvGrpSpPr/>
            <p:nvPr/>
          </p:nvGrpSpPr>
          <p:grpSpPr>
            <a:xfrm>
              <a:off x="7713663" y="2848339"/>
              <a:ext cx="1042107" cy="425543"/>
              <a:chOff x="7786941" y="2884917"/>
              <a:chExt cx="897649" cy="353919"/>
            </a:xfrm>
          </p:grpSpPr>
          <p:sp>
            <p:nvSpPr>
              <p:cNvPr id="1020" name="Freeform 1019">
                <a:extLst>
                  <a:ext uri="{FF2B5EF4-FFF2-40B4-BE49-F238E27FC236}">
                    <a16:creationId xmlns:a16="http://schemas.microsoft.com/office/drawing/2014/main" id="{6A1C4FC8-1F5B-5C45-82B9-CE47B968AF4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21" name="Freeform 1020">
                <a:extLst>
                  <a:ext uri="{FF2B5EF4-FFF2-40B4-BE49-F238E27FC236}">
                    <a16:creationId xmlns:a16="http://schemas.microsoft.com/office/drawing/2014/main" id="{726EAB2B-C360-BB43-9D51-609E86D205B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22" name="Freeform 1021">
                <a:extLst>
                  <a:ext uri="{FF2B5EF4-FFF2-40B4-BE49-F238E27FC236}">
                    <a16:creationId xmlns:a16="http://schemas.microsoft.com/office/drawing/2014/main" id="{6DC07A6D-089D-B644-A213-63263AEE673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23" name="Freeform 1022">
                <a:extLst>
                  <a:ext uri="{FF2B5EF4-FFF2-40B4-BE49-F238E27FC236}">
                    <a16:creationId xmlns:a16="http://schemas.microsoft.com/office/drawing/2014/main" id="{32E701D2-9EC5-3C41-9EF1-B1EDD983248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821" name="Oval 3">
            <a:extLst>
              <a:ext uri="{FF2B5EF4-FFF2-40B4-BE49-F238E27FC236}">
                <a16:creationId xmlns:a16="http://schemas.microsoft.com/office/drawing/2014/main" id="{175C21D2-17F4-1C48-AD8B-3CA2017D329F}"/>
              </a:ext>
            </a:extLst>
          </p:cNvPr>
          <p:cNvSpPr>
            <a:spLocks noChangeArrowheads="1"/>
          </p:cNvSpPr>
          <p:nvPr/>
        </p:nvSpPr>
        <p:spPr bwMode="auto">
          <a:xfrm>
            <a:off x="2671675" y="4260753"/>
            <a:ext cx="2941638" cy="1323975"/>
          </a:xfrm>
          <a:prstGeom prst="ellipse">
            <a:avLst/>
          </a:prstGeom>
          <a:solidFill>
            <a:srgbClr val="3C6CDF"/>
          </a:solidFill>
          <a:ln w="9525">
            <a:no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cxnSp>
        <p:nvCxnSpPr>
          <p:cNvPr id="822" name="Straight Connector 10">
            <a:extLst>
              <a:ext uri="{FF2B5EF4-FFF2-40B4-BE49-F238E27FC236}">
                <a16:creationId xmlns:a16="http://schemas.microsoft.com/office/drawing/2014/main" id="{7DC3F383-B8A6-0D47-AA14-533688BAAE4D}"/>
              </a:ext>
            </a:extLst>
          </p:cNvPr>
          <p:cNvCxnSpPr>
            <a:cxnSpLocks noChangeShapeType="1"/>
          </p:cNvCxnSpPr>
          <p:nvPr/>
        </p:nvCxnSpPr>
        <p:spPr bwMode="auto">
          <a:xfrm>
            <a:off x="3706725" y="4494116"/>
            <a:ext cx="969963" cy="6826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23" name="Straight Connector 297">
            <a:extLst>
              <a:ext uri="{FF2B5EF4-FFF2-40B4-BE49-F238E27FC236}">
                <a16:creationId xmlns:a16="http://schemas.microsoft.com/office/drawing/2014/main" id="{FA2FCD93-6174-FC43-97E3-B56BA29EFE98}"/>
              </a:ext>
            </a:extLst>
          </p:cNvPr>
          <p:cNvCxnSpPr>
            <a:cxnSpLocks noChangeShapeType="1"/>
          </p:cNvCxnSpPr>
          <p:nvPr/>
        </p:nvCxnSpPr>
        <p:spPr bwMode="auto">
          <a:xfrm>
            <a:off x="4209963" y="4781453"/>
            <a:ext cx="109537" cy="793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24" name="Straight Connector 298">
            <a:extLst>
              <a:ext uri="{FF2B5EF4-FFF2-40B4-BE49-F238E27FC236}">
                <a16:creationId xmlns:a16="http://schemas.microsoft.com/office/drawing/2014/main" id="{FBA241B7-1D0B-3446-B887-DF2A60562C63}"/>
              </a:ext>
            </a:extLst>
          </p:cNvPr>
          <p:cNvCxnSpPr>
            <a:cxnSpLocks noChangeShapeType="1"/>
          </p:cNvCxnSpPr>
          <p:nvPr/>
        </p:nvCxnSpPr>
        <p:spPr bwMode="auto">
          <a:xfrm flipV="1">
            <a:off x="4027400" y="4976716"/>
            <a:ext cx="222250" cy="444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25" name="Straight Connector 299">
            <a:extLst>
              <a:ext uri="{FF2B5EF4-FFF2-40B4-BE49-F238E27FC236}">
                <a16:creationId xmlns:a16="http://schemas.microsoft.com/office/drawing/2014/main" id="{9EF281DF-1EAB-9642-86CE-67F25A55ACBF}"/>
              </a:ext>
            </a:extLst>
          </p:cNvPr>
          <p:cNvCxnSpPr>
            <a:cxnSpLocks noChangeShapeType="1"/>
          </p:cNvCxnSpPr>
          <p:nvPr/>
        </p:nvCxnSpPr>
        <p:spPr bwMode="auto">
          <a:xfrm flipV="1">
            <a:off x="3754350" y="4808441"/>
            <a:ext cx="177800" cy="10636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26" name="Straight Connector 300">
            <a:extLst>
              <a:ext uri="{FF2B5EF4-FFF2-40B4-BE49-F238E27FC236}">
                <a16:creationId xmlns:a16="http://schemas.microsoft.com/office/drawing/2014/main" id="{CF0B6ED5-64C1-F64C-B490-65D8887CD46F}"/>
              </a:ext>
            </a:extLst>
          </p:cNvPr>
          <p:cNvCxnSpPr>
            <a:cxnSpLocks noChangeShapeType="1"/>
          </p:cNvCxnSpPr>
          <p:nvPr/>
        </p:nvCxnSpPr>
        <p:spPr bwMode="auto">
          <a:xfrm flipV="1">
            <a:off x="3468600" y="5095778"/>
            <a:ext cx="188913" cy="952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27" name="Straight Connector 301">
            <a:extLst>
              <a:ext uri="{FF2B5EF4-FFF2-40B4-BE49-F238E27FC236}">
                <a16:creationId xmlns:a16="http://schemas.microsoft.com/office/drawing/2014/main" id="{6F25A2AA-9AAF-7545-A621-843340E23A8A}"/>
              </a:ext>
            </a:extLst>
          </p:cNvPr>
          <p:cNvCxnSpPr>
            <a:cxnSpLocks noChangeShapeType="1"/>
          </p:cNvCxnSpPr>
          <p:nvPr/>
        </p:nvCxnSpPr>
        <p:spPr bwMode="auto">
          <a:xfrm flipV="1">
            <a:off x="4224250" y="5024341"/>
            <a:ext cx="231775" cy="2444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28" name="Straight Connector 302">
            <a:extLst>
              <a:ext uri="{FF2B5EF4-FFF2-40B4-BE49-F238E27FC236}">
                <a16:creationId xmlns:a16="http://schemas.microsoft.com/office/drawing/2014/main" id="{A85DF839-8C92-7C4C-9E4F-95253E4F64D1}"/>
              </a:ext>
            </a:extLst>
          </p:cNvPr>
          <p:cNvCxnSpPr>
            <a:cxnSpLocks noChangeShapeType="1"/>
          </p:cNvCxnSpPr>
          <p:nvPr/>
        </p:nvCxnSpPr>
        <p:spPr bwMode="auto">
          <a:xfrm flipH="1" flipV="1">
            <a:off x="4675100" y="5011641"/>
            <a:ext cx="327025" cy="11906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29" name="Straight Connector 303">
            <a:extLst>
              <a:ext uri="{FF2B5EF4-FFF2-40B4-BE49-F238E27FC236}">
                <a16:creationId xmlns:a16="http://schemas.microsoft.com/office/drawing/2014/main" id="{F434154C-8D83-9441-B097-3BBC275FD9C7}"/>
              </a:ext>
            </a:extLst>
          </p:cNvPr>
          <p:cNvCxnSpPr>
            <a:cxnSpLocks noChangeShapeType="1"/>
          </p:cNvCxnSpPr>
          <p:nvPr/>
        </p:nvCxnSpPr>
        <p:spPr bwMode="auto">
          <a:xfrm flipV="1">
            <a:off x="4662400" y="4676678"/>
            <a:ext cx="260350" cy="188913"/>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30" name="Straight Connector 304">
            <a:extLst>
              <a:ext uri="{FF2B5EF4-FFF2-40B4-BE49-F238E27FC236}">
                <a16:creationId xmlns:a16="http://schemas.microsoft.com/office/drawing/2014/main" id="{B524947B-DB9F-7D40-A706-4C17DE2A5010}"/>
              </a:ext>
            </a:extLst>
          </p:cNvPr>
          <p:cNvCxnSpPr>
            <a:cxnSpLocks noChangeShapeType="1"/>
          </p:cNvCxnSpPr>
          <p:nvPr/>
        </p:nvCxnSpPr>
        <p:spPr bwMode="auto">
          <a:xfrm flipH="1" flipV="1">
            <a:off x="3708313" y="4551266"/>
            <a:ext cx="207962" cy="8413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sp>
        <p:nvSpPr>
          <p:cNvPr id="831" name="TextBox 39958">
            <a:extLst>
              <a:ext uri="{FF2B5EF4-FFF2-40B4-BE49-F238E27FC236}">
                <a16:creationId xmlns:a16="http://schemas.microsoft.com/office/drawing/2014/main" id="{E2B94A9A-0F9D-2848-A0CF-4BF11CF94A72}"/>
              </a:ext>
            </a:extLst>
          </p:cNvPr>
          <p:cNvSpPr txBox="1">
            <a:spLocks noChangeArrowheads="1"/>
          </p:cNvSpPr>
          <p:nvPr/>
        </p:nvSpPr>
        <p:spPr bwMode="auto">
          <a:xfrm>
            <a:off x="2806613" y="4590953"/>
            <a:ext cx="7889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1"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Arial"/>
              </a:rPr>
              <a:t>ISP C</a:t>
            </a:r>
          </a:p>
        </p:txBody>
      </p:sp>
      <p:sp>
        <p:nvSpPr>
          <p:cNvPr id="832" name="Oval 3">
            <a:extLst>
              <a:ext uri="{FF2B5EF4-FFF2-40B4-BE49-F238E27FC236}">
                <a16:creationId xmlns:a16="http://schemas.microsoft.com/office/drawing/2014/main" id="{A702DE6F-D4A0-8F44-AA63-D6E15375CD8E}"/>
              </a:ext>
            </a:extLst>
          </p:cNvPr>
          <p:cNvSpPr>
            <a:spLocks noChangeArrowheads="1"/>
          </p:cNvSpPr>
          <p:nvPr/>
        </p:nvSpPr>
        <p:spPr bwMode="auto">
          <a:xfrm>
            <a:off x="5765713" y="3706716"/>
            <a:ext cx="3219450" cy="1343025"/>
          </a:xfrm>
          <a:prstGeom prst="ellipse">
            <a:avLst/>
          </a:prstGeom>
          <a:solidFill>
            <a:srgbClr val="3C6CDF"/>
          </a:solidFill>
          <a:ln w="9525">
            <a:no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cxnSp>
        <p:nvCxnSpPr>
          <p:cNvPr id="833" name="Straight Connector 10">
            <a:extLst>
              <a:ext uri="{FF2B5EF4-FFF2-40B4-BE49-F238E27FC236}">
                <a16:creationId xmlns:a16="http://schemas.microsoft.com/office/drawing/2014/main" id="{3F8196DF-0888-8E49-98D7-DA224C7BE9E9}"/>
              </a:ext>
            </a:extLst>
          </p:cNvPr>
          <p:cNvCxnSpPr>
            <a:cxnSpLocks noChangeShapeType="1"/>
          </p:cNvCxnSpPr>
          <p:nvPr/>
        </p:nvCxnSpPr>
        <p:spPr bwMode="auto">
          <a:xfrm>
            <a:off x="6899188" y="3943253"/>
            <a:ext cx="1062037" cy="698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34" name="Straight Connector 297">
            <a:extLst>
              <a:ext uri="{FF2B5EF4-FFF2-40B4-BE49-F238E27FC236}">
                <a16:creationId xmlns:a16="http://schemas.microsoft.com/office/drawing/2014/main" id="{1B258AC6-D04D-9E42-938E-20E66E809546}"/>
              </a:ext>
            </a:extLst>
          </p:cNvPr>
          <p:cNvCxnSpPr>
            <a:cxnSpLocks noChangeShapeType="1"/>
          </p:cNvCxnSpPr>
          <p:nvPr/>
        </p:nvCxnSpPr>
        <p:spPr bwMode="auto">
          <a:xfrm>
            <a:off x="7450050" y="4233766"/>
            <a:ext cx="120650" cy="825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35" name="Straight Connector 298">
            <a:extLst>
              <a:ext uri="{FF2B5EF4-FFF2-40B4-BE49-F238E27FC236}">
                <a16:creationId xmlns:a16="http://schemas.microsoft.com/office/drawing/2014/main" id="{413995ED-2F60-8B4D-8D7F-93AD98A8938C}"/>
              </a:ext>
            </a:extLst>
          </p:cNvPr>
          <p:cNvCxnSpPr>
            <a:cxnSpLocks noChangeShapeType="1"/>
          </p:cNvCxnSpPr>
          <p:nvPr/>
        </p:nvCxnSpPr>
        <p:spPr bwMode="auto">
          <a:xfrm flipV="1">
            <a:off x="7250025" y="4433791"/>
            <a:ext cx="242888" cy="444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36" name="Straight Connector 299">
            <a:extLst>
              <a:ext uri="{FF2B5EF4-FFF2-40B4-BE49-F238E27FC236}">
                <a16:creationId xmlns:a16="http://schemas.microsoft.com/office/drawing/2014/main" id="{25EF67BD-6045-D34A-B976-7E209CEE56CE}"/>
              </a:ext>
            </a:extLst>
          </p:cNvPr>
          <p:cNvCxnSpPr>
            <a:cxnSpLocks noChangeShapeType="1"/>
          </p:cNvCxnSpPr>
          <p:nvPr/>
        </p:nvCxnSpPr>
        <p:spPr bwMode="auto">
          <a:xfrm flipV="1">
            <a:off x="6951575" y="4262341"/>
            <a:ext cx="195263" cy="10636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37" name="Straight Connector 300">
            <a:extLst>
              <a:ext uri="{FF2B5EF4-FFF2-40B4-BE49-F238E27FC236}">
                <a16:creationId xmlns:a16="http://schemas.microsoft.com/office/drawing/2014/main" id="{36B4AB57-694E-3A49-B3F1-69CBFBA7E4FF}"/>
              </a:ext>
            </a:extLst>
          </p:cNvPr>
          <p:cNvCxnSpPr>
            <a:cxnSpLocks noChangeShapeType="1"/>
          </p:cNvCxnSpPr>
          <p:nvPr/>
        </p:nvCxnSpPr>
        <p:spPr bwMode="auto">
          <a:xfrm flipV="1">
            <a:off x="6638838" y="4554441"/>
            <a:ext cx="206375" cy="952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38" name="Straight Connector 301">
            <a:extLst>
              <a:ext uri="{FF2B5EF4-FFF2-40B4-BE49-F238E27FC236}">
                <a16:creationId xmlns:a16="http://schemas.microsoft.com/office/drawing/2014/main" id="{327866EC-442B-E449-A507-1ADB2897607E}"/>
              </a:ext>
            </a:extLst>
          </p:cNvPr>
          <p:cNvCxnSpPr>
            <a:cxnSpLocks noChangeShapeType="1"/>
          </p:cNvCxnSpPr>
          <p:nvPr/>
        </p:nvCxnSpPr>
        <p:spPr bwMode="auto">
          <a:xfrm flipV="1">
            <a:off x="7465925" y="4481416"/>
            <a:ext cx="254000" cy="2476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39" name="Straight Connector 302">
            <a:extLst>
              <a:ext uri="{FF2B5EF4-FFF2-40B4-BE49-F238E27FC236}">
                <a16:creationId xmlns:a16="http://schemas.microsoft.com/office/drawing/2014/main" id="{0B9882C7-E94F-0A47-A7DE-70A6E795938B}"/>
              </a:ext>
            </a:extLst>
          </p:cNvPr>
          <p:cNvCxnSpPr>
            <a:cxnSpLocks noChangeShapeType="1"/>
          </p:cNvCxnSpPr>
          <p:nvPr/>
        </p:nvCxnSpPr>
        <p:spPr bwMode="auto">
          <a:xfrm flipH="1" flipV="1">
            <a:off x="7929475" y="4460778"/>
            <a:ext cx="358775" cy="1206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40" name="Straight Connector 303">
            <a:extLst>
              <a:ext uri="{FF2B5EF4-FFF2-40B4-BE49-F238E27FC236}">
                <a16:creationId xmlns:a16="http://schemas.microsoft.com/office/drawing/2014/main" id="{07F3D5AB-917A-3646-B73E-0784162E7E10}"/>
              </a:ext>
            </a:extLst>
          </p:cNvPr>
          <p:cNvCxnSpPr>
            <a:cxnSpLocks noChangeShapeType="1"/>
          </p:cNvCxnSpPr>
          <p:nvPr/>
        </p:nvCxnSpPr>
        <p:spPr bwMode="auto">
          <a:xfrm flipV="1">
            <a:off x="7945350" y="4127403"/>
            <a:ext cx="285750" cy="1920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41" name="Straight Connector 304">
            <a:extLst>
              <a:ext uri="{FF2B5EF4-FFF2-40B4-BE49-F238E27FC236}">
                <a16:creationId xmlns:a16="http://schemas.microsoft.com/office/drawing/2014/main" id="{7EE99713-0073-4441-B515-ACBBCD81E0FB}"/>
              </a:ext>
            </a:extLst>
          </p:cNvPr>
          <p:cNvCxnSpPr>
            <a:cxnSpLocks noChangeShapeType="1"/>
          </p:cNvCxnSpPr>
          <p:nvPr/>
        </p:nvCxnSpPr>
        <p:spPr bwMode="auto">
          <a:xfrm flipH="1" flipV="1">
            <a:off x="6900775" y="4000403"/>
            <a:ext cx="227013" cy="8572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sp>
        <p:nvSpPr>
          <p:cNvPr id="842" name="TextBox 39958">
            <a:extLst>
              <a:ext uri="{FF2B5EF4-FFF2-40B4-BE49-F238E27FC236}">
                <a16:creationId xmlns:a16="http://schemas.microsoft.com/office/drawing/2014/main" id="{9B066AAE-482E-0B40-BE56-8CA80740394E}"/>
              </a:ext>
            </a:extLst>
          </p:cNvPr>
          <p:cNvSpPr txBox="1">
            <a:spLocks noChangeArrowheads="1"/>
          </p:cNvSpPr>
          <p:nvPr/>
        </p:nvSpPr>
        <p:spPr bwMode="auto">
          <a:xfrm>
            <a:off x="5914938" y="4040091"/>
            <a:ext cx="7954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1"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Arial"/>
              </a:rPr>
              <a:t>ISP B</a:t>
            </a:r>
          </a:p>
        </p:txBody>
      </p:sp>
      <p:cxnSp>
        <p:nvCxnSpPr>
          <p:cNvPr id="843" name="Straight Connector 12">
            <a:extLst>
              <a:ext uri="{FF2B5EF4-FFF2-40B4-BE49-F238E27FC236}">
                <a16:creationId xmlns:a16="http://schemas.microsoft.com/office/drawing/2014/main" id="{F300F1C8-847A-BE41-8774-57B1DCD8D5D3}"/>
              </a:ext>
            </a:extLst>
          </p:cNvPr>
          <p:cNvCxnSpPr>
            <a:cxnSpLocks noChangeShapeType="1"/>
          </p:cNvCxnSpPr>
          <p:nvPr/>
        </p:nvCxnSpPr>
        <p:spPr bwMode="auto">
          <a:xfrm>
            <a:off x="3533688" y="2666903"/>
            <a:ext cx="238125" cy="2619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44" name="Straight Connector 500">
            <a:extLst>
              <a:ext uri="{FF2B5EF4-FFF2-40B4-BE49-F238E27FC236}">
                <a16:creationId xmlns:a16="http://schemas.microsoft.com/office/drawing/2014/main" id="{1B992F92-593B-A846-BD86-3EA9B3B7BADD}"/>
              </a:ext>
            </a:extLst>
          </p:cNvPr>
          <p:cNvCxnSpPr>
            <a:cxnSpLocks noChangeShapeType="1"/>
          </p:cNvCxnSpPr>
          <p:nvPr/>
        </p:nvCxnSpPr>
        <p:spPr bwMode="auto">
          <a:xfrm>
            <a:off x="2789150" y="2906616"/>
            <a:ext cx="831850" cy="619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45" name="Straight Connector 501">
            <a:extLst>
              <a:ext uri="{FF2B5EF4-FFF2-40B4-BE49-F238E27FC236}">
                <a16:creationId xmlns:a16="http://schemas.microsoft.com/office/drawing/2014/main" id="{56296F92-1F9C-784A-A6FD-76A4CAC7D08E}"/>
              </a:ext>
            </a:extLst>
          </p:cNvPr>
          <p:cNvCxnSpPr>
            <a:cxnSpLocks noChangeShapeType="1"/>
          </p:cNvCxnSpPr>
          <p:nvPr/>
        </p:nvCxnSpPr>
        <p:spPr bwMode="auto">
          <a:xfrm flipV="1">
            <a:off x="2385925" y="3030441"/>
            <a:ext cx="1303338" cy="27781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46" name="Straight Connector 502">
            <a:extLst>
              <a:ext uri="{FF2B5EF4-FFF2-40B4-BE49-F238E27FC236}">
                <a16:creationId xmlns:a16="http://schemas.microsoft.com/office/drawing/2014/main" id="{3F67B9C4-4FEC-1240-9C01-EB8A6EE3CDEB}"/>
              </a:ext>
            </a:extLst>
          </p:cNvPr>
          <p:cNvCxnSpPr>
            <a:cxnSpLocks noChangeShapeType="1"/>
          </p:cNvCxnSpPr>
          <p:nvPr/>
        </p:nvCxnSpPr>
        <p:spPr bwMode="auto">
          <a:xfrm>
            <a:off x="5067213" y="2468466"/>
            <a:ext cx="307975" cy="5730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47" name="Straight Connector 503">
            <a:extLst>
              <a:ext uri="{FF2B5EF4-FFF2-40B4-BE49-F238E27FC236}">
                <a16:creationId xmlns:a16="http://schemas.microsoft.com/office/drawing/2014/main" id="{545AD480-9636-0E4B-B4B9-9B4ADC620A03}"/>
              </a:ext>
            </a:extLst>
          </p:cNvPr>
          <p:cNvCxnSpPr>
            <a:cxnSpLocks noChangeShapeType="1"/>
          </p:cNvCxnSpPr>
          <p:nvPr/>
        </p:nvCxnSpPr>
        <p:spPr bwMode="auto">
          <a:xfrm flipH="1">
            <a:off x="5576800" y="2446241"/>
            <a:ext cx="384175" cy="5794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48" name="Straight Connector 504">
            <a:extLst>
              <a:ext uri="{FF2B5EF4-FFF2-40B4-BE49-F238E27FC236}">
                <a16:creationId xmlns:a16="http://schemas.microsoft.com/office/drawing/2014/main" id="{71581065-B12B-1A4E-BE8D-55FA0FB7720E}"/>
              </a:ext>
            </a:extLst>
          </p:cNvPr>
          <p:cNvCxnSpPr>
            <a:cxnSpLocks noChangeShapeType="1"/>
          </p:cNvCxnSpPr>
          <p:nvPr/>
        </p:nvCxnSpPr>
        <p:spPr bwMode="auto">
          <a:xfrm>
            <a:off x="7921538" y="2957416"/>
            <a:ext cx="215900" cy="10461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49" name="Straight Connector 505">
            <a:extLst>
              <a:ext uri="{FF2B5EF4-FFF2-40B4-BE49-F238E27FC236}">
                <a16:creationId xmlns:a16="http://schemas.microsoft.com/office/drawing/2014/main" id="{73C31C58-B4CF-814A-A3FD-55A6563CEF48}"/>
              </a:ext>
            </a:extLst>
          </p:cNvPr>
          <p:cNvCxnSpPr>
            <a:cxnSpLocks noChangeShapeType="1"/>
          </p:cNvCxnSpPr>
          <p:nvPr/>
        </p:nvCxnSpPr>
        <p:spPr bwMode="auto">
          <a:xfrm flipH="1">
            <a:off x="8288250" y="3308253"/>
            <a:ext cx="241300" cy="6921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50" name="Straight Connector 507">
            <a:extLst>
              <a:ext uri="{FF2B5EF4-FFF2-40B4-BE49-F238E27FC236}">
                <a16:creationId xmlns:a16="http://schemas.microsoft.com/office/drawing/2014/main" id="{EC7E8528-0B6D-CF4D-8A94-85AA80C4CC8F}"/>
              </a:ext>
            </a:extLst>
          </p:cNvPr>
          <p:cNvCxnSpPr>
            <a:cxnSpLocks noChangeShapeType="1"/>
          </p:cNvCxnSpPr>
          <p:nvPr/>
        </p:nvCxnSpPr>
        <p:spPr bwMode="auto">
          <a:xfrm flipH="1" flipV="1">
            <a:off x="8605750" y="4630641"/>
            <a:ext cx="796925" cy="614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51" name="Straight Connector 509">
            <a:extLst>
              <a:ext uri="{FF2B5EF4-FFF2-40B4-BE49-F238E27FC236}">
                <a16:creationId xmlns:a16="http://schemas.microsoft.com/office/drawing/2014/main" id="{711A581A-76D7-8A4E-B14E-08BFC2886934}"/>
              </a:ext>
            </a:extLst>
          </p:cNvPr>
          <p:cNvCxnSpPr>
            <a:cxnSpLocks noChangeShapeType="1"/>
          </p:cNvCxnSpPr>
          <p:nvPr/>
        </p:nvCxnSpPr>
        <p:spPr bwMode="auto">
          <a:xfrm flipH="1" flipV="1">
            <a:off x="6470563" y="4751291"/>
            <a:ext cx="285750" cy="11604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52" name="Straight Connector 510">
            <a:extLst>
              <a:ext uri="{FF2B5EF4-FFF2-40B4-BE49-F238E27FC236}">
                <a16:creationId xmlns:a16="http://schemas.microsoft.com/office/drawing/2014/main" id="{9625A981-0B96-9844-866B-6519CD7ED418}"/>
              </a:ext>
            </a:extLst>
          </p:cNvPr>
          <p:cNvCxnSpPr>
            <a:cxnSpLocks noChangeShapeType="1"/>
          </p:cNvCxnSpPr>
          <p:nvPr/>
        </p:nvCxnSpPr>
        <p:spPr bwMode="auto">
          <a:xfrm flipH="1" flipV="1">
            <a:off x="5219613" y="5102128"/>
            <a:ext cx="371475" cy="9731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53" name="Straight Connector 511">
            <a:extLst>
              <a:ext uri="{FF2B5EF4-FFF2-40B4-BE49-F238E27FC236}">
                <a16:creationId xmlns:a16="http://schemas.microsoft.com/office/drawing/2014/main" id="{6746459F-2A00-6149-8E52-E5B91018DC08}"/>
              </a:ext>
            </a:extLst>
          </p:cNvPr>
          <p:cNvCxnSpPr>
            <a:cxnSpLocks noChangeShapeType="1"/>
          </p:cNvCxnSpPr>
          <p:nvPr/>
        </p:nvCxnSpPr>
        <p:spPr bwMode="auto">
          <a:xfrm flipH="1" flipV="1">
            <a:off x="4295688" y="5249766"/>
            <a:ext cx="244475" cy="6619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54" name="Straight Connector 512">
            <a:extLst>
              <a:ext uri="{FF2B5EF4-FFF2-40B4-BE49-F238E27FC236}">
                <a16:creationId xmlns:a16="http://schemas.microsoft.com/office/drawing/2014/main" id="{3894D9DF-7CD2-5E46-A639-24D288F83334}"/>
              </a:ext>
            </a:extLst>
          </p:cNvPr>
          <p:cNvCxnSpPr>
            <a:cxnSpLocks noChangeShapeType="1"/>
          </p:cNvCxnSpPr>
          <p:nvPr/>
        </p:nvCxnSpPr>
        <p:spPr bwMode="auto">
          <a:xfrm flipV="1">
            <a:off x="2941550" y="5218016"/>
            <a:ext cx="401638" cy="2095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55" name="Straight Connector 513">
            <a:extLst>
              <a:ext uri="{FF2B5EF4-FFF2-40B4-BE49-F238E27FC236}">
                <a16:creationId xmlns:a16="http://schemas.microsoft.com/office/drawing/2014/main" id="{89BD6F64-A1F9-A841-8EE8-ACECF372CCCB}"/>
              </a:ext>
            </a:extLst>
          </p:cNvPr>
          <p:cNvCxnSpPr>
            <a:cxnSpLocks noChangeShapeType="1"/>
          </p:cNvCxnSpPr>
          <p:nvPr/>
        </p:nvCxnSpPr>
        <p:spPr bwMode="auto">
          <a:xfrm>
            <a:off x="2535150" y="5075141"/>
            <a:ext cx="450850" cy="1158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56" name="Straight Connector 514">
            <a:extLst>
              <a:ext uri="{FF2B5EF4-FFF2-40B4-BE49-F238E27FC236}">
                <a16:creationId xmlns:a16="http://schemas.microsoft.com/office/drawing/2014/main" id="{B47AA23F-334E-EE4A-AD28-304C351DF1A9}"/>
              </a:ext>
            </a:extLst>
          </p:cNvPr>
          <p:cNvCxnSpPr>
            <a:cxnSpLocks noChangeShapeType="1"/>
          </p:cNvCxnSpPr>
          <p:nvPr/>
        </p:nvCxnSpPr>
        <p:spPr bwMode="auto">
          <a:xfrm>
            <a:off x="2306550" y="4433791"/>
            <a:ext cx="996950" cy="47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57" name="Straight Connector 508">
            <a:extLst>
              <a:ext uri="{FF2B5EF4-FFF2-40B4-BE49-F238E27FC236}">
                <a16:creationId xmlns:a16="http://schemas.microsoft.com/office/drawing/2014/main" id="{CBDBB96A-3635-3D49-964A-A9C290E5CAD0}"/>
              </a:ext>
            </a:extLst>
          </p:cNvPr>
          <p:cNvCxnSpPr>
            <a:cxnSpLocks noChangeShapeType="1"/>
          </p:cNvCxnSpPr>
          <p:nvPr/>
        </p:nvCxnSpPr>
        <p:spPr bwMode="auto">
          <a:xfrm flipH="1" flipV="1">
            <a:off x="7646900" y="4779866"/>
            <a:ext cx="1047750" cy="9667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58" name="Straight Connector 506">
            <a:extLst>
              <a:ext uri="{FF2B5EF4-FFF2-40B4-BE49-F238E27FC236}">
                <a16:creationId xmlns:a16="http://schemas.microsoft.com/office/drawing/2014/main" id="{AA94DB72-B450-7842-B04E-DCFB91821FC1}"/>
              </a:ext>
            </a:extLst>
          </p:cNvPr>
          <p:cNvCxnSpPr>
            <a:cxnSpLocks noChangeShapeType="1"/>
          </p:cNvCxnSpPr>
          <p:nvPr/>
        </p:nvCxnSpPr>
        <p:spPr bwMode="auto">
          <a:xfrm flipH="1">
            <a:off x="8716875" y="4368703"/>
            <a:ext cx="541338" cy="2492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grpSp>
        <p:nvGrpSpPr>
          <p:cNvPr id="859" name="Group 858">
            <a:extLst>
              <a:ext uri="{FF2B5EF4-FFF2-40B4-BE49-F238E27FC236}">
                <a16:creationId xmlns:a16="http://schemas.microsoft.com/office/drawing/2014/main" id="{90216148-AEBB-D045-BC04-2476960CEEA7}"/>
              </a:ext>
            </a:extLst>
          </p:cNvPr>
          <p:cNvGrpSpPr/>
          <p:nvPr/>
        </p:nvGrpSpPr>
        <p:grpSpPr>
          <a:xfrm>
            <a:off x="5192625" y="3007829"/>
            <a:ext cx="541338" cy="223023"/>
            <a:chOff x="7493876" y="2774731"/>
            <a:chExt cx="1481958" cy="894622"/>
          </a:xfrm>
        </p:grpSpPr>
        <p:sp>
          <p:nvSpPr>
            <p:cNvPr id="996" name="Freeform 995">
              <a:extLst>
                <a:ext uri="{FF2B5EF4-FFF2-40B4-BE49-F238E27FC236}">
                  <a16:creationId xmlns:a16="http://schemas.microsoft.com/office/drawing/2014/main" id="{7C739FBE-036D-994B-85E2-4440DD53038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97" name="Oval 996">
              <a:extLst>
                <a:ext uri="{FF2B5EF4-FFF2-40B4-BE49-F238E27FC236}">
                  <a16:creationId xmlns:a16="http://schemas.microsoft.com/office/drawing/2014/main" id="{33BC4048-43F2-884D-8016-9AF95DABE2C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98" name="Group 997">
              <a:extLst>
                <a:ext uri="{FF2B5EF4-FFF2-40B4-BE49-F238E27FC236}">
                  <a16:creationId xmlns:a16="http://schemas.microsoft.com/office/drawing/2014/main" id="{130BCC6D-B09E-1C41-A8CF-04A2A9638267}"/>
                </a:ext>
              </a:extLst>
            </p:cNvPr>
            <p:cNvGrpSpPr/>
            <p:nvPr/>
          </p:nvGrpSpPr>
          <p:grpSpPr>
            <a:xfrm>
              <a:off x="7713663" y="2848339"/>
              <a:ext cx="1042107" cy="425543"/>
              <a:chOff x="7786941" y="2884917"/>
              <a:chExt cx="897649" cy="353919"/>
            </a:xfrm>
          </p:grpSpPr>
          <p:sp>
            <p:nvSpPr>
              <p:cNvPr id="999" name="Freeform 998">
                <a:extLst>
                  <a:ext uri="{FF2B5EF4-FFF2-40B4-BE49-F238E27FC236}">
                    <a16:creationId xmlns:a16="http://schemas.microsoft.com/office/drawing/2014/main" id="{0FA93124-8744-5D4F-9E8A-8660696E5BF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00" name="Freeform 999">
                <a:extLst>
                  <a:ext uri="{FF2B5EF4-FFF2-40B4-BE49-F238E27FC236}">
                    <a16:creationId xmlns:a16="http://schemas.microsoft.com/office/drawing/2014/main" id="{17571ADC-29EF-004D-A61B-676F21C86B5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01" name="Freeform 1000">
                <a:extLst>
                  <a:ext uri="{FF2B5EF4-FFF2-40B4-BE49-F238E27FC236}">
                    <a16:creationId xmlns:a16="http://schemas.microsoft.com/office/drawing/2014/main" id="{36F070DE-197E-7F4B-AA78-582124C37FA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02" name="Freeform 1001">
                <a:extLst>
                  <a:ext uri="{FF2B5EF4-FFF2-40B4-BE49-F238E27FC236}">
                    <a16:creationId xmlns:a16="http://schemas.microsoft.com/office/drawing/2014/main" id="{3B0B317D-7F53-E348-81C1-4EE7DBCD590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60" name="Group 859">
            <a:extLst>
              <a:ext uri="{FF2B5EF4-FFF2-40B4-BE49-F238E27FC236}">
                <a16:creationId xmlns:a16="http://schemas.microsoft.com/office/drawing/2014/main" id="{7C41A419-299B-7A4A-A2A5-F2262956EE0F}"/>
              </a:ext>
            </a:extLst>
          </p:cNvPr>
          <p:cNvGrpSpPr/>
          <p:nvPr/>
        </p:nvGrpSpPr>
        <p:grpSpPr>
          <a:xfrm>
            <a:off x="3621872" y="2908203"/>
            <a:ext cx="541338" cy="223023"/>
            <a:chOff x="7493876" y="2774731"/>
            <a:chExt cx="1481958" cy="894622"/>
          </a:xfrm>
        </p:grpSpPr>
        <p:sp>
          <p:nvSpPr>
            <p:cNvPr id="989" name="Freeform 988">
              <a:extLst>
                <a:ext uri="{FF2B5EF4-FFF2-40B4-BE49-F238E27FC236}">
                  <a16:creationId xmlns:a16="http://schemas.microsoft.com/office/drawing/2014/main" id="{E9155573-B861-144A-AA4A-0F52588679C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90" name="Oval 989">
              <a:extLst>
                <a:ext uri="{FF2B5EF4-FFF2-40B4-BE49-F238E27FC236}">
                  <a16:creationId xmlns:a16="http://schemas.microsoft.com/office/drawing/2014/main" id="{4F83F884-BBF3-CA40-927E-3CE279B6EDF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91" name="Group 990">
              <a:extLst>
                <a:ext uri="{FF2B5EF4-FFF2-40B4-BE49-F238E27FC236}">
                  <a16:creationId xmlns:a16="http://schemas.microsoft.com/office/drawing/2014/main" id="{0753217D-6DD5-164C-ADEE-1458B0AC16AF}"/>
                </a:ext>
              </a:extLst>
            </p:cNvPr>
            <p:cNvGrpSpPr/>
            <p:nvPr/>
          </p:nvGrpSpPr>
          <p:grpSpPr>
            <a:xfrm>
              <a:off x="7713663" y="2848339"/>
              <a:ext cx="1042107" cy="425543"/>
              <a:chOff x="7786941" y="2884917"/>
              <a:chExt cx="897649" cy="353919"/>
            </a:xfrm>
          </p:grpSpPr>
          <p:sp>
            <p:nvSpPr>
              <p:cNvPr id="992" name="Freeform 991">
                <a:extLst>
                  <a:ext uri="{FF2B5EF4-FFF2-40B4-BE49-F238E27FC236}">
                    <a16:creationId xmlns:a16="http://schemas.microsoft.com/office/drawing/2014/main" id="{B8A25917-7DC6-5444-9682-410BA073678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93" name="Freeform 992">
                <a:extLst>
                  <a:ext uri="{FF2B5EF4-FFF2-40B4-BE49-F238E27FC236}">
                    <a16:creationId xmlns:a16="http://schemas.microsoft.com/office/drawing/2014/main" id="{CABFF5B5-945B-6C4A-890D-ACDA82006C6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94" name="Freeform 993">
                <a:extLst>
                  <a:ext uri="{FF2B5EF4-FFF2-40B4-BE49-F238E27FC236}">
                    <a16:creationId xmlns:a16="http://schemas.microsoft.com/office/drawing/2014/main" id="{8AB92421-736D-4A47-8B5A-1ACC7756D5A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95" name="Freeform 994">
                <a:extLst>
                  <a:ext uri="{FF2B5EF4-FFF2-40B4-BE49-F238E27FC236}">
                    <a16:creationId xmlns:a16="http://schemas.microsoft.com/office/drawing/2014/main" id="{F3DCCAE7-3191-354E-90E8-A6C735BF937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63" name="Group 862">
            <a:extLst>
              <a:ext uri="{FF2B5EF4-FFF2-40B4-BE49-F238E27FC236}">
                <a16:creationId xmlns:a16="http://schemas.microsoft.com/office/drawing/2014/main" id="{493E10B9-C866-154D-940F-1FA669A54572}"/>
              </a:ext>
            </a:extLst>
          </p:cNvPr>
          <p:cNvGrpSpPr/>
          <p:nvPr/>
        </p:nvGrpSpPr>
        <p:grpSpPr>
          <a:xfrm>
            <a:off x="8182681" y="4501444"/>
            <a:ext cx="541338" cy="223023"/>
            <a:chOff x="7493876" y="2774731"/>
            <a:chExt cx="1481958" cy="894622"/>
          </a:xfrm>
        </p:grpSpPr>
        <p:sp>
          <p:nvSpPr>
            <p:cNvPr id="968" name="Freeform 967">
              <a:extLst>
                <a:ext uri="{FF2B5EF4-FFF2-40B4-BE49-F238E27FC236}">
                  <a16:creationId xmlns:a16="http://schemas.microsoft.com/office/drawing/2014/main" id="{BF32E820-0FBE-E847-8B3C-9F2876D92E5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69" name="Oval 968">
              <a:extLst>
                <a:ext uri="{FF2B5EF4-FFF2-40B4-BE49-F238E27FC236}">
                  <a16:creationId xmlns:a16="http://schemas.microsoft.com/office/drawing/2014/main" id="{B3A55633-56F4-AC42-945D-1875A96B677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70" name="Group 969">
              <a:extLst>
                <a:ext uri="{FF2B5EF4-FFF2-40B4-BE49-F238E27FC236}">
                  <a16:creationId xmlns:a16="http://schemas.microsoft.com/office/drawing/2014/main" id="{E4AB8815-1B1F-544F-9602-FE11A09FB354}"/>
                </a:ext>
              </a:extLst>
            </p:cNvPr>
            <p:cNvGrpSpPr/>
            <p:nvPr/>
          </p:nvGrpSpPr>
          <p:grpSpPr>
            <a:xfrm>
              <a:off x="7713663" y="2848339"/>
              <a:ext cx="1042107" cy="425543"/>
              <a:chOff x="7786941" y="2884917"/>
              <a:chExt cx="897649" cy="353919"/>
            </a:xfrm>
          </p:grpSpPr>
          <p:sp>
            <p:nvSpPr>
              <p:cNvPr id="971" name="Freeform 970">
                <a:extLst>
                  <a:ext uri="{FF2B5EF4-FFF2-40B4-BE49-F238E27FC236}">
                    <a16:creationId xmlns:a16="http://schemas.microsoft.com/office/drawing/2014/main" id="{25FA3B90-FE77-9D46-BA40-38A873C159B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72" name="Freeform 971">
                <a:extLst>
                  <a:ext uri="{FF2B5EF4-FFF2-40B4-BE49-F238E27FC236}">
                    <a16:creationId xmlns:a16="http://schemas.microsoft.com/office/drawing/2014/main" id="{0F8E8660-4197-E24F-B9E2-EFC996926F2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73" name="Freeform 972">
                <a:extLst>
                  <a:ext uri="{FF2B5EF4-FFF2-40B4-BE49-F238E27FC236}">
                    <a16:creationId xmlns:a16="http://schemas.microsoft.com/office/drawing/2014/main" id="{640090A1-376A-5A4C-8EBA-6CB5B79BB44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74" name="Freeform 973">
                <a:extLst>
                  <a:ext uri="{FF2B5EF4-FFF2-40B4-BE49-F238E27FC236}">
                    <a16:creationId xmlns:a16="http://schemas.microsoft.com/office/drawing/2014/main" id="{95591564-5458-114D-85FD-A7003062250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64" name="Group 863">
            <a:extLst>
              <a:ext uri="{FF2B5EF4-FFF2-40B4-BE49-F238E27FC236}">
                <a16:creationId xmlns:a16="http://schemas.microsoft.com/office/drawing/2014/main" id="{614BEF92-8E4F-D346-A4B6-7E2EA0C9DE59}"/>
              </a:ext>
            </a:extLst>
          </p:cNvPr>
          <p:cNvGrpSpPr/>
          <p:nvPr/>
        </p:nvGrpSpPr>
        <p:grpSpPr>
          <a:xfrm>
            <a:off x="7469673" y="4278623"/>
            <a:ext cx="541338" cy="223023"/>
            <a:chOff x="7493876" y="2774731"/>
            <a:chExt cx="1481958" cy="894622"/>
          </a:xfrm>
        </p:grpSpPr>
        <p:sp>
          <p:nvSpPr>
            <p:cNvPr id="961" name="Freeform 960">
              <a:extLst>
                <a:ext uri="{FF2B5EF4-FFF2-40B4-BE49-F238E27FC236}">
                  <a16:creationId xmlns:a16="http://schemas.microsoft.com/office/drawing/2014/main" id="{8EF1D860-B711-3743-A475-0C6DB2BAB38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62" name="Oval 961">
              <a:extLst>
                <a:ext uri="{FF2B5EF4-FFF2-40B4-BE49-F238E27FC236}">
                  <a16:creationId xmlns:a16="http://schemas.microsoft.com/office/drawing/2014/main" id="{37A0AB5E-D9CC-724B-855A-A8218863578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63" name="Group 962">
              <a:extLst>
                <a:ext uri="{FF2B5EF4-FFF2-40B4-BE49-F238E27FC236}">
                  <a16:creationId xmlns:a16="http://schemas.microsoft.com/office/drawing/2014/main" id="{8F6005C9-9B60-8748-86C0-D3E6A0803606}"/>
                </a:ext>
              </a:extLst>
            </p:cNvPr>
            <p:cNvGrpSpPr/>
            <p:nvPr/>
          </p:nvGrpSpPr>
          <p:grpSpPr>
            <a:xfrm>
              <a:off x="7713663" y="2848339"/>
              <a:ext cx="1042107" cy="425543"/>
              <a:chOff x="7786941" y="2884917"/>
              <a:chExt cx="897649" cy="353919"/>
            </a:xfrm>
          </p:grpSpPr>
          <p:sp>
            <p:nvSpPr>
              <p:cNvPr id="964" name="Freeform 963">
                <a:extLst>
                  <a:ext uri="{FF2B5EF4-FFF2-40B4-BE49-F238E27FC236}">
                    <a16:creationId xmlns:a16="http://schemas.microsoft.com/office/drawing/2014/main" id="{DE0F8D72-5786-D54F-93E4-C3C9C541595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65" name="Freeform 964">
                <a:extLst>
                  <a:ext uri="{FF2B5EF4-FFF2-40B4-BE49-F238E27FC236}">
                    <a16:creationId xmlns:a16="http://schemas.microsoft.com/office/drawing/2014/main" id="{5464F08B-BD83-8A44-BBFA-F4EE1966C45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66" name="Freeform 965">
                <a:extLst>
                  <a:ext uri="{FF2B5EF4-FFF2-40B4-BE49-F238E27FC236}">
                    <a16:creationId xmlns:a16="http://schemas.microsoft.com/office/drawing/2014/main" id="{09ECF1C0-ACB1-8540-969F-7EA711FE858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67" name="Freeform 966">
                <a:extLst>
                  <a:ext uri="{FF2B5EF4-FFF2-40B4-BE49-F238E27FC236}">
                    <a16:creationId xmlns:a16="http://schemas.microsoft.com/office/drawing/2014/main" id="{F98EB79D-440D-CA4F-A9C3-BD9212D3EDD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65" name="Group 864">
            <a:extLst>
              <a:ext uri="{FF2B5EF4-FFF2-40B4-BE49-F238E27FC236}">
                <a16:creationId xmlns:a16="http://schemas.microsoft.com/office/drawing/2014/main" id="{B7E7D103-F268-674F-B3C3-92EA88673276}"/>
              </a:ext>
            </a:extLst>
          </p:cNvPr>
          <p:cNvGrpSpPr/>
          <p:nvPr/>
        </p:nvGrpSpPr>
        <p:grpSpPr>
          <a:xfrm>
            <a:off x="6979356" y="4059569"/>
            <a:ext cx="541338" cy="223023"/>
            <a:chOff x="7493876" y="2774731"/>
            <a:chExt cx="1481958" cy="894622"/>
          </a:xfrm>
        </p:grpSpPr>
        <p:sp>
          <p:nvSpPr>
            <p:cNvPr id="954" name="Freeform 953">
              <a:extLst>
                <a:ext uri="{FF2B5EF4-FFF2-40B4-BE49-F238E27FC236}">
                  <a16:creationId xmlns:a16="http://schemas.microsoft.com/office/drawing/2014/main" id="{EB728D85-B436-E54F-874C-34B0042A866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55" name="Oval 954">
              <a:extLst>
                <a:ext uri="{FF2B5EF4-FFF2-40B4-BE49-F238E27FC236}">
                  <a16:creationId xmlns:a16="http://schemas.microsoft.com/office/drawing/2014/main" id="{946A835F-BA3F-764B-B186-F72E0110BE6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56" name="Group 955">
              <a:extLst>
                <a:ext uri="{FF2B5EF4-FFF2-40B4-BE49-F238E27FC236}">
                  <a16:creationId xmlns:a16="http://schemas.microsoft.com/office/drawing/2014/main" id="{BE4F084A-E9A5-3044-A2FF-F78EBF4D712B}"/>
                </a:ext>
              </a:extLst>
            </p:cNvPr>
            <p:cNvGrpSpPr/>
            <p:nvPr/>
          </p:nvGrpSpPr>
          <p:grpSpPr>
            <a:xfrm>
              <a:off x="7713663" y="2848339"/>
              <a:ext cx="1042107" cy="425543"/>
              <a:chOff x="7786941" y="2884917"/>
              <a:chExt cx="897649" cy="353919"/>
            </a:xfrm>
          </p:grpSpPr>
          <p:sp>
            <p:nvSpPr>
              <p:cNvPr id="957" name="Freeform 956">
                <a:extLst>
                  <a:ext uri="{FF2B5EF4-FFF2-40B4-BE49-F238E27FC236}">
                    <a16:creationId xmlns:a16="http://schemas.microsoft.com/office/drawing/2014/main" id="{3731CD43-1F76-FC4C-B577-47908AE83FD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58" name="Freeform 957">
                <a:extLst>
                  <a:ext uri="{FF2B5EF4-FFF2-40B4-BE49-F238E27FC236}">
                    <a16:creationId xmlns:a16="http://schemas.microsoft.com/office/drawing/2014/main" id="{E5922D92-CE3B-F444-BBBB-094EE443F8B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59" name="Freeform 958">
                <a:extLst>
                  <a:ext uri="{FF2B5EF4-FFF2-40B4-BE49-F238E27FC236}">
                    <a16:creationId xmlns:a16="http://schemas.microsoft.com/office/drawing/2014/main" id="{FFCCE373-6CD7-CF42-892E-CA621687B58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60" name="Freeform 959">
                <a:extLst>
                  <a:ext uri="{FF2B5EF4-FFF2-40B4-BE49-F238E27FC236}">
                    <a16:creationId xmlns:a16="http://schemas.microsoft.com/office/drawing/2014/main" id="{E3119A7D-B722-F548-9954-AA327EFAED7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66" name="Group 865">
            <a:extLst>
              <a:ext uri="{FF2B5EF4-FFF2-40B4-BE49-F238E27FC236}">
                <a16:creationId xmlns:a16="http://schemas.microsoft.com/office/drawing/2014/main" id="{25847F9D-CFF7-5643-B6B5-34AC8A619763}"/>
              </a:ext>
            </a:extLst>
          </p:cNvPr>
          <p:cNvGrpSpPr/>
          <p:nvPr/>
        </p:nvGrpSpPr>
        <p:grpSpPr>
          <a:xfrm>
            <a:off x="6723616" y="4366729"/>
            <a:ext cx="541338" cy="223023"/>
            <a:chOff x="7493876" y="2774731"/>
            <a:chExt cx="1481958" cy="894622"/>
          </a:xfrm>
        </p:grpSpPr>
        <p:sp>
          <p:nvSpPr>
            <p:cNvPr id="947" name="Freeform 946">
              <a:extLst>
                <a:ext uri="{FF2B5EF4-FFF2-40B4-BE49-F238E27FC236}">
                  <a16:creationId xmlns:a16="http://schemas.microsoft.com/office/drawing/2014/main" id="{4A82214C-8C1F-BB49-8FC4-CFEE6481F4E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48" name="Oval 947">
              <a:extLst>
                <a:ext uri="{FF2B5EF4-FFF2-40B4-BE49-F238E27FC236}">
                  <a16:creationId xmlns:a16="http://schemas.microsoft.com/office/drawing/2014/main" id="{C6DB8AC9-820A-504A-9670-7CEE5BB4E00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49" name="Group 948">
              <a:extLst>
                <a:ext uri="{FF2B5EF4-FFF2-40B4-BE49-F238E27FC236}">
                  <a16:creationId xmlns:a16="http://schemas.microsoft.com/office/drawing/2014/main" id="{A0C3804C-D799-0B4C-89DF-FC0B44C2096C}"/>
                </a:ext>
              </a:extLst>
            </p:cNvPr>
            <p:cNvGrpSpPr/>
            <p:nvPr/>
          </p:nvGrpSpPr>
          <p:grpSpPr>
            <a:xfrm>
              <a:off x="7713663" y="2848339"/>
              <a:ext cx="1042107" cy="425543"/>
              <a:chOff x="7786941" y="2884917"/>
              <a:chExt cx="897649" cy="353919"/>
            </a:xfrm>
          </p:grpSpPr>
          <p:sp>
            <p:nvSpPr>
              <p:cNvPr id="950" name="Freeform 949">
                <a:extLst>
                  <a:ext uri="{FF2B5EF4-FFF2-40B4-BE49-F238E27FC236}">
                    <a16:creationId xmlns:a16="http://schemas.microsoft.com/office/drawing/2014/main" id="{00F71241-1388-C540-9F11-AA43DC1BD9C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51" name="Freeform 950">
                <a:extLst>
                  <a:ext uri="{FF2B5EF4-FFF2-40B4-BE49-F238E27FC236}">
                    <a16:creationId xmlns:a16="http://schemas.microsoft.com/office/drawing/2014/main" id="{B892CC6B-D497-9946-B2FE-18A16FA7524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52" name="Freeform 951">
                <a:extLst>
                  <a:ext uri="{FF2B5EF4-FFF2-40B4-BE49-F238E27FC236}">
                    <a16:creationId xmlns:a16="http://schemas.microsoft.com/office/drawing/2014/main" id="{DAA7BCA0-C4BF-774A-9DB8-B5D24C8A02E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53" name="Freeform 952">
                <a:extLst>
                  <a:ext uri="{FF2B5EF4-FFF2-40B4-BE49-F238E27FC236}">
                    <a16:creationId xmlns:a16="http://schemas.microsoft.com/office/drawing/2014/main" id="{7D6DF0F5-5284-2048-85DC-C4B7C1D0C85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68" name="Group 867">
            <a:extLst>
              <a:ext uri="{FF2B5EF4-FFF2-40B4-BE49-F238E27FC236}">
                <a16:creationId xmlns:a16="http://schemas.microsoft.com/office/drawing/2014/main" id="{1E439E8A-6D0D-A947-88AE-13F395EF741B}"/>
              </a:ext>
            </a:extLst>
          </p:cNvPr>
          <p:cNvGrpSpPr/>
          <p:nvPr/>
        </p:nvGrpSpPr>
        <p:grpSpPr>
          <a:xfrm>
            <a:off x="7291037" y="4658009"/>
            <a:ext cx="541338" cy="223023"/>
            <a:chOff x="7493876" y="2774731"/>
            <a:chExt cx="1481958" cy="894622"/>
          </a:xfrm>
        </p:grpSpPr>
        <p:sp>
          <p:nvSpPr>
            <p:cNvPr id="933" name="Freeform 932">
              <a:extLst>
                <a:ext uri="{FF2B5EF4-FFF2-40B4-BE49-F238E27FC236}">
                  <a16:creationId xmlns:a16="http://schemas.microsoft.com/office/drawing/2014/main" id="{20642CDD-5807-E440-80BD-4914CEF640C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34" name="Oval 933">
              <a:extLst>
                <a:ext uri="{FF2B5EF4-FFF2-40B4-BE49-F238E27FC236}">
                  <a16:creationId xmlns:a16="http://schemas.microsoft.com/office/drawing/2014/main" id="{5B2D41A3-738C-DE4B-95B1-D98C150F0D7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35" name="Group 934">
              <a:extLst>
                <a:ext uri="{FF2B5EF4-FFF2-40B4-BE49-F238E27FC236}">
                  <a16:creationId xmlns:a16="http://schemas.microsoft.com/office/drawing/2014/main" id="{72893B92-0783-094B-9B06-5B15CE5E8FC1}"/>
                </a:ext>
              </a:extLst>
            </p:cNvPr>
            <p:cNvGrpSpPr/>
            <p:nvPr/>
          </p:nvGrpSpPr>
          <p:grpSpPr>
            <a:xfrm>
              <a:off x="7713663" y="2848339"/>
              <a:ext cx="1042107" cy="425543"/>
              <a:chOff x="7786941" y="2884917"/>
              <a:chExt cx="897649" cy="353919"/>
            </a:xfrm>
          </p:grpSpPr>
          <p:sp>
            <p:nvSpPr>
              <p:cNvPr id="936" name="Freeform 935">
                <a:extLst>
                  <a:ext uri="{FF2B5EF4-FFF2-40B4-BE49-F238E27FC236}">
                    <a16:creationId xmlns:a16="http://schemas.microsoft.com/office/drawing/2014/main" id="{A6B26209-5A79-9B49-9A4A-3D3FDEBD6B5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37" name="Freeform 936">
                <a:extLst>
                  <a:ext uri="{FF2B5EF4-FFF2-40B4-BE49-F238E27FC236}">
                    <a16:creationId xmlns:a16="http://schemas.microsoft.com/office/drawing/2014/main" id="{5ABE6455-D1B0-6049-AB8E-5B81D3C447D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38" name="Freeform 937">
                <a:extLst>
                  <a:ext uri="{FF2B5EF4-FFF2-40B4-BE49-F238E27FC236}">
                    <a16:creationId xmlns:a16="http://schemas.microsoft.com/office/drawing/2014/main" id="{C314A57D-E8A9-DA4B-9456-521A28BDBB8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39" name="Freeform 938">
                <a:extLst>
                  <a:ext uri="{FF2B5EF4-FFF2-40B4-BE49-F238E27FC236}">
                    <a16:creationId xmlns:a16="http://schemas.microsoft.com/office/drawing/2014/main" id="{88E5CA8C-8B97-3347-8938-C5B63B3D849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71" name="Group 870">
            <a:extLst>
              <a:ext uri="{FF2B5EF4-FFF2-40B4-BE49-F238E27FC236}">
                <a16:creationId xmlns:a16="http://schemas.microsoft.com/office/drawing/2014/main" id="{EBB68360-CFEF-9545-B290-C95BF47B5ABD}"/>
              </a:ext>
            </a:extLst>
          </p:cNvPr>
          <p:cNvGrpSpPr/>
          <p:nvPr/>
        </p:nvGrpSpPr>
        <p:grpSpPr>
          <a:xfrm>
            <a:off x="4220281" y="4826836"/>
            <a:ext cx="541338" cy="223023"/>
            <a:chOff x="7493876" y="2774731"/>
            <a:chExt cx="1481958" cy="894622"/>
          </a:xfrm>
        </p:grpSpPr>
        <p:sp>
          <p:nvSpPr>
            <p:cNvPr id="912" name="Freeform 911">
              <a:extLst>
                <a:ext uri="{FF2B5EF4-FFF2-40B4-BE49-F238E27FC236}">
                  <a16:creationId xmlns:a16="http://schemas.microsoft.com/office/drawing/2014/main" id="{C31E65F7-C8D0-2148-AE16-6639E37F6CB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13" name="Oval 912">
              <a:extLst>
                <a:ext uri="{FF2B5EF4-FFF2-40B4-BE49-F238E27FC236}">
                  <a16:creationId xmlns:a16="http://schemas.microsoft.com/office/drawing/2014/main" id="{24C01524-664D-0B42-A170-7AA7DFCD481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14" name="Group 913">
              <a:extLst>
                <a:ext uri="{FF2B5EF4-FFF2-40B4-BE49-F238E27FC236}">
                  <a16:creationId xmlns:a16="http://schemas.microsoft.com/office/drawing/2014/main" id="{69D00E7B-FD92-574B-9D44-DD864E2B55BA}"/>
                </a:ext>
              </a:extLst>
            </p:cNvPr>
            <p:cNvGrpSpPr/>
            <p:nvPr/>
          </p:nvGrpSpPr>
          <p:grpSpPr>
            <a:xfrm>
              <a:off x="7713663" y="2848339"/>
              <a:ext cx="1042107" cy="425543"/>
              <a:chOff x="7786941" y="2884917"/>
              <a:chExt cx="897649" cy="353919"/>
            </a:xfrm>
          </p:grpSpPr>
          <p:sp>
            <p:nvSpPr>
              <p:cNvPr id="915" name="Freeform 914">
                <a:extLst>
                  <a:ext uri="{FF2B5EF4-FFF2-40B4-BE49-F238E27FC236}">
                    <a16:creationId xmlns:a16="http://schemas.microsoft.com/office/drawing/2014/main" id="{98518A8B-3C13-A346-87DA-94216CD9FC3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16" name="Freeform 915">
                <a:extLst>
                  <a:ext uri="{FF2B5EF4-FFF2-40B4-BE49-F238E27FC236}">
                    <a16:creationId xmlns:a16="http://schemas.microsoft.com/office/drawing/2014/main" id="{C4C44228-65B5-564C-B1D9-63A0904BA48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17" name="Freeform 916">
                <a:extLst>
                  <a:ext uri="{FF2B5EF4-FFF2-40B4-BE49-F238E27FC236}">
                    <a16:creationId xmlns:a16="http://schemas.microsoft.com/office/drawing/2014/main" id="{B5DCAEA1-0E67-2B47-8939-3B96B108062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18" name="Freeform 917">
                <a:extLst>
                  <a:ext uri="{FF2B5EF4-FFF2-40B4-BE49-F238E27FC236}">
                    <a16:creationId xmlns:a16="http://schemas.microsoft.com/office/drawing/2014/main" id="{0BF12852-261D-6142-8DC4-CA6078C2CEE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73" name="Group 872">
            <a:extLst>
              <a:ext uri="{FF2B5EF4-FFF2-40B4-BE49-F238E27FC236}">
                <a16:creationId xmlns:a16="http://schemas.microsoft.com/office/drawing/2014/main" id="{C54AB713-5B88-EF45-B0D1-C4B00F726693}"/>
              </a:ext>
            </a:extLst>
          </p:cNvPr>
          <p:cNvGrpSpPr/>
          <p:nvPr/>
        </p:nvGrpSpPr>
        <p:grpSpPr>
          <a:xfrm>
            <a:off x="3740086" y="4631455"/>
            <a:ext cx="541338" cy="223023"/>
            <a:chOff x="7493876" y="2774731"/>
            <a:chExt cx="1481958" cy="894622"/>
          </a:xfrm>
        </p:grpSpPr>
        <p:sp>
          <p:nvSpPr>
            <p:cNvPr id="898" name="Freeform 897">
              <a:extLst>
                <a:ext uri="{FF2B5EF4-FFF2-40B4-BE49-F238E27FC236}">
                  <a16:creationId xmlns:a16="http://schemas.microsoft.com/office/drawing/2014/main" id="{DFDAEE8A-153F-F148-ACED-DCB6523146D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899" name="Oval 898">
              <a:extLst>
                <a:ext uri="{FF2B5EF4-FFF2-40B4-BE49-F238E27FC236}">
                  <a16:creationId xmlns:a16="http://schemas.microsoft.com/office/drawing/2014/main" id="{12E9968E-6A5D-1D49-87AD-9360D941AF5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00" name="Group 899">
              <a:extLst>
                <a:ext uri="{FF2B5EF4-FFF2-40B4-BE49-F238E27FC236}">
                  <a16:creationId xmlns:a16="http://schemas.microsoft.com/office/drawing/2014/main" id="{C96DB30C-CB79-ED4D-990A-79FB83582D7D}"/>
                </a:ext>
              </a:extLst>
            </p:cNvPr>
            <p:cNvGrpSpPr/>
            <p:nvPr/>
          </p:nvGrpSpPr>
          <p:grpSpPr>
            <a:xfrm>
              <a:off x="7713663" y="2848339"/>
              <a:ext cx="1042107" cy="425543"/>
              <a:chOff x="7786941" y="2884917"/>
              <a:chExt cx="897649" cy="353919"/>
            </a:xfrm>
          </p:grpSpPr>
          <p:sp>
            <p:nvSpPr>
              <p:cNvPr id="901" name="Freeform 900">
                <a:extLst>
                  <a:ext uri="{FF2B5EF4-FFF2-40B4-BE49-F238E27FC236}">
                    <a16:creationId xmlns:a16="http://schemas.microsoft.com/office/drawing/2014/main" id="{2A2BB217-A5F6-F142-B4CF-398F9DAFFCA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02" name="Freeform 901">
                <a:extLst>
                  <a:ext uri="{FF2B5EF4-FFF2-40B4-BE49-F238E27FC236}">
                    <a16:creationId xmlns:a16="http://schemas.microsoft.com/office/drawing/2014/main" id="{098B3B92-C926-1C43-A24C-B12286D8230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03" name="Freeform 902">
                <a:extLst>
                  <a:ext uri="{FF2B5EF4-FFF2-40B4-BE49-F238E27FC236}">
                    <a16:creationId xmlns:a16="http://schemas.microsoft.com/office/drawing/2014/main" id="{7A699073-99D7-F145-AF5D-6000D9E7893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04" name="Freeform 903">
                <a:extLst>
                  <a:ext uri="{FF2B5EF4-FFF2-40B4-BE49-F238E27FC236}">
                    <a16:creationId xmlns:a16="http://schemas.microsoft.com/office/drawing/2014/main" id="{9DF6CA8B-C8D2-0649-92B0-D39407735BD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74" name="Group 873">
            <a:extLst>
              <a:ext uri="{FF2B5EF4-FFF2-40B4-BE49-F238E27FC236}">
                <a16:creationId xmlns:a16="http://schemas.microsoft.com/office/drawing/2014/main" id="{BB4F8064-75E6-4148-A080-7FE6F41A0BDD}"/>
              </a:ext>
            </a:extLst>
          </p:cNvPr>
          <p:cNvGrpSpPr/>
          <p:nvPr/>
        </p:nvGrpSpPr>
        <p:grpSpPr>
          <a:xfrm>
            <a:off x="3500746" y="4902845"/>
            <a:ext cx="541338" cy="223023"/>
            <a:chOff x="7493876" y="2774731"/>
            <a:chExt cx="1481958" cy="894622"/>
          </a:xfrm>
        </p:grpSpPr>
        <p:sp>
          <p:nvSpPr>
            <p:cNvPr id="891" name="Freeform 890">
              <a:extLst>
                <a:ext uri="{FF2B5EF4-FFF2-40B4-BE49-F238E27FC236}">
                  <a16:creationId xmlns:a16="http://schemas.microsoft.com/office/drawing/2014/main" id="{3450A9CF-C953-C045-9C98-C67E566E1DE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892" name="Oval 891">
              <a:extLst>
                <a:ext uri="{FF2B5EF4-FFF2-40B4-BE49-F238E27FC236}">
                  <a16:creationId xmlns:a16="http://schemas.microsoft.com/office/drawing/2014/main" id="{1C10C7D2-78B6-5244-AEDC-999C61D0E17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893" name="Group 892">
              <a:extLst>
                <a:ext uri="{FF2B5EF4-FFF2-40B4-BE49-F238E27FC236}">
                  <a16:creationId xmlns:a16="http://schemas.microsoft.com/office/drawing/2014/main" id="{C348A6F0-8B18-E549-942A-B4BA0E4351C2}"/>
                </a:ext>
              </a:extLst>
            </p:cNvPr>
            <p:cNvGrpSpPr/>
            <p:nvPr/>
          </p:nvGrpSpPr>
          <p:grpSpPr>
            <a:xfrm>
              <a:off x="7713663" y="2848339"/>
              <a:ext cx="1042107" cy="425543"/>
              <a:chOff x="7786941" y="2884917"/>
              <a:chExt cx="897649" cy="353919"/>
            </a:xfrm>
          </p:grpSpPr>
          <p:sp>
            <p:nvSpPr>
              <p:cNvPr id="894" name="Freeform 893">
                <a:extLst>
                  <a:ext uri="{FF2B5EF4-FFF2-40B4-BE49-F238E27FC236}">
                    <a16:creationId xmlns:a16="http://schemas.microsoft.com/office/drawing/2014/main" id="{50BF416E-5E10-9E42-BF67-C438CBDE370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95" name="Freeform 894">
                <a:extLst>
                  <a:ext uri="{FF2B5EF4-FFF2-40B4-BE49-F238E27FC236}">
                    <a16:creationId xmlns:a16="http://schemas.microsoft.com/office/drawing/2014/main" id="{301F7374-9853-7146-9A47-25C0E0339C1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96" name="Freeform 895">
                <a:extLst>
                  <a:ext uri="{FF2B5EF4-FFF2-40B4-BE49-F238E27FC236}">
                    <a16:creationId xmlns:a16="http://schemas.microsoft.com/office/drawing/2014/main" id="{0164ECE1-B718-B34A-8EDE-D4D0DB3D0DD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97" name="Freeform 896">
                <a:extLst>
                  <a:ext uri="{FF2B5EF4-FFF2-40B4-BE49-F238E27FC236}">
                    <a16:creationId xmlns:a16="http://schemas.microsoft.com/office/drawing/2014/main" id="{C96E24B3-51EE-4841-AC48-02977D922FE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75" name="Group 874">
            <a:extLst>
              <a:ext uri="{FF2B5EF4-FFF2-40B4-BE49-F238E27FC236}">
                <a16:creationId xmlns:a16="http://schemas.microsoft.com/office/drawing/2014/main" id="{A27592D6-B4A5-A942-80A1-4D78584A3729}"/>
              </a:ext>
            </a:extLst>
          </p:cNvPr>
          <p:cNvGrpSpPr/>
          <p:nvPr/>
        </p:nvGrpSpPr>
        <p:grpSpPr>
          <a:xfrm>
            <a:off x="2989969" y="5089246"/>
            <a:ext cx="541338" cy="223023"/>
            <a:chOff x="7493876" y="2774731"/>
            <a:chExt cx="1481958" cy="894622"/>
          </a:xfrm>
        </p:grpSpPr>
        <p:sp>
          <p:nvSpPr>
            <p:cNvPr id="884" name="Freeform 883">
              <a:extLst>
                <a:ext uri="{FF2B5EF4-FFF2-40B4-BE49-F238E27FC236}">
                  <a16:creationId xmlns:a16="http://schemas.microsoft.com/office/drawing/2014/main" id="{4392C382-3B33-664B-9F30-2368CB74357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885" name="Oval 884">
              <a:extLst>
                <a:ext uri="{FF2B5EF4-FFF2-40B4-BE49-F238E27FC236}">
                  <a16:creationId xmlns:a16="http://schemas.microsoft.com/office/drawing/2014/main" id="{E90301FC-FA81-3446-843A-1157E8F0D1A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886" name="Group 885">
              <a:extLst>
                <a:ext uri="{FF2B5EF4-FFF2-40B4-BE49-F238E27FC236}">
                  <a16:creationId xmlns:a16="http://schemas.microsoft.com/office/drawing/2014/main" id="{8F48D118-A375-7442-B7A1-D3B3C92259BF}"/>
                </a:ext>
              </a:extLst>
            </p:cNvPr>
            <p:cNvGrpSpPr/>
            <p:nvPr/>
          </p:nvGrpSpPr>
          <p:grpSpPr>
            <a:xfrm>
              <a:off x="7713663" y="2848339"/>
              <a:ext cx="1042107" cy="425543"/>
              <a:chOff x="7786941" y="2884917"/>
              <a:chExt cx="897649" cy="353919"/>
            </a:xfrm>
          </p:grpSpPr>
          <p:sp>
            <p:nvSpPr>
              <p:cNvPr id="887" name="Freeform 886">
                <a:extLst>
                  <a:ext uri="{FF2B5EF4-FFF2-40B4-BE49-F238E27FC236}">
                    <a16:creationId xmlns:a16="http://schemas.microsoft.com/office/drawing/2014/main" id="{E429E113-061A-8D4E-A711-8433BE2D779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88" name="Freeform 887">
                <a:extLst>
                  <a:ext uri="{FF2B5EF4-FFF2-40B4-BE49-F238E27FC236}">
                    <a16:creationId xmlns:a16="http://schemas.microsoft.com/office/drawing/2014/main" id="{E0359472-260A-464A-8A61-1822736A767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89" name="Freeform 888">
                <a:extLst>
                  <a:ext uri="{FF2B5EF4-FFF2-40B4-BE49-F238E27FC236}">
                    <a16:creationId xmlns:a16="http://schemas.microsoft.com/office/drawing/2014/main" id="{B379B8F8-0A7B-E648-8635-FC0E2853619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90" name="Freeform 889">
                <a:extLst>
                  <a:ext uri="{FF2B5EF4-FFF2-40B4-BE49-F238E27FC236}">
                    <a16:creationId xmlns:a16="http://schemas.microsoft.com/office/drawing/2014/main" id="{F43281EA-3AA2-6846-BFA5-C6871369B73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76" name="Group 875">
            <a:extLst>
              <a:ext uri="{FF2B5EF4-FFF2-40B4-BE49-F238E27FC236}">
                <a16:creationId xmlns:a16="http://schemas.microsoft.com/office/drawing/2014/main" id="{77B1D9FD-DA0A-6F46-AF57-F32DAF022A6D}"/>
              </a:ext>
            </a:extLst>
          </p:cNvPr>
          <p:cNvGrpSpPr/>
          <p:nvPr/>
        </p:nvGrpSpPr>
        <p:grpSpPr>
          <a:xfrm>
            <a:off x="4023882" y="5178456"/>
            <a:ext cx="541338" cy="223023"/>
            <a:chOff x="7493876" y="2774731"/>
            <a:chExt cx="1481958" cy="894622"/>
          </a:xfrm>
        </p:grpSpPr>
        <p:sp>
          <p:nvSpPr>
            <p:cNvPr id="877" name="Freeform 876">
              <a:extLst>
                <a:ext uri="{FF2B5EF4-FFF2-40B4-BE49-F238E27FC236}">
                  <a16:creationId xmlns:a16="http://schemas.microsoft.com/office/drawing/2014/main" id="{38DD07A8-F151-D74A-B9B0-150EF89A609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878" name="Oval 877">
              <a:extLst>
                <a:ext uri="{FF2B5EF4-FFF2-40B4-BE49-F238E27FC236}">
                  <a16:creationId xmlns:a16="http://schemas.microsoft.com/office/drawing/2014/main" id="{CE2FED6D-7123-A44C-A27D-AC4E5E5A7A1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879" name="Group 878">
              <a:extLst>
                <a:ext uri="{FF2B5EF4-FFF2-40B4-BE49-F238E27FC236}">
                  <a16:creationId xmlns:a16="http://schemas.microsoft.com/office/drawing/2014/main" id="{AF4FC758-360F-9143-BBCE-5314F170B3C9}"/>
                </a:ext>
              </a:extLst>
            </p:cNvPr>
            <p:cNvGrpSpPr/>
            <p:nvPr/>
          </p:nvGrpSpPr>
          <p:grpSpPr>
            <a:xfrm>
              <a:off x="7713663" y="2848339"/>
              <a:ext cx="1042107" cy="425543"/>
              <a:chOff x="7786941" y="2884917"/>
              <a:chExt cx="897649" cy="353919"/>
            </a:xfrm>
          </p:grpSpPr>
          <p:sp>
            <p:nvSpPr>
              <p:cNvPr id="880" name="Freeform 879">
                <a:extLst>
                  <a:ext uri="{FF2B5EF4-FFF2-40B4-BE49-F238E27FC236}">
                    <a16:creationId xmlns:a16="http://schemas.microsoft.com/office/drawing/2014/main" id="{15710929-DD09-6847-973F-95DA58E5CDE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81" name="Freeform 880">
                <a:extLst>
                  <a:ext uri="{FF2B5EF4-FFF2-40B4-BE49-F238E27FC236}">
                    <a16:creationId xmlns:a16="http://schemas.microsoft.com/office/drawing/2014/main" id="{6BF30287-E1A0-3044-AA63-03344380454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82" name="Freeform 881">
                <a:extLst>
                  <a:ext uri="{FF2B5EF4-FFF2-40B4-BE49-F238E27FC236}">
                    <a16:creationId xmlns:a16="http://schemas.microsoft.com/office/drawing/2014/main" id="{7CBC1677-B55C-7446-B5B2-60FEAAD50D2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83" name="Freeform 882">
                <a:extLst>
                  <a:ext uri="{FF2B5EF4-FFF2-40B4-BE49-F238E27FC236}">
                    <a16:creationId xmlns:a16="http://schemas.microsoft.com/office/drawing/2014/main" id="{2689907A-654D-7246-93EC-6F1DEB7F9B7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25267" y="336191"/>
            <a:ext cx="10515600" cy="894622"/>
          </a:xfrm>
        </p:spPr>
        <p:txBody>
          <a:bodyPr>
            <a:normAutofit/>
          </a:bodyPr>
          <a:lstStyle/>
          <a:p>
            <a:r>
              <a:rPr lang="en-US" altLang="en-US" dirty="0">
                <a:ea typeface="ＭＳ Ｐゴシック" panose="020B0600070205080204" pitchFamily="34" charset="-128"/>
              </a:rPr>
              <a:t>Internet structure: a “network of networks”</a:t>
            </a:r>
            <a:endParaRPr lang="en-US" dirty="0"/>
          </a:p>
        </p:txBody>
      </p:sp>
      <p:grpSp>
        <p:nvGrpSpPr>
          <p:cNvPr id="8" name="Group 5">
            <a:extLst>
              <a:ext uri="{FF2B5EF4-FFF2-40B4-BE49-F238E27FC236}">
                <a16:creationId xmlns:a16="http://schemas.microsoft.com/office/drawing/2014/main" id="{46642623-D12F-244E-880B-721FA1B9DBED}"/>
              </a:ext>
            </a:extLst>
          </p:cNvPr>
          <p:cNvGrpSpPr>
            <a:grpSpLocks/>
          </p:cNvGrpSpPr>
          <p:nvPr/>
        </p:nvGrpSpPr>
        <p:grpSpPr bwMode="auto">
          <a:xfrm>
            <a:off x="1619894" y="1918514"/>
            <a:ext cx="8437563" cy="4559300"/>
            <a:chOff x="154891" y="1905681"/>
            <a:chExt cx="8436427" cy="4559651"/>
          </a:xfrm>
        </p:grpSpPr>
        <p:grpSp>
          <p:nvGrpSpPr>
            <p:cNvPr id="9" name="Group 2">
              <a:extLst>
                <a:ext uri="{FF2B5EF4-FFF2-40B4-BE49-F238E27FC236}">
                  <a16:creationId xmlns:a16="http://schemas.microsoft.com/office/drawing/2014/main" id="{30BB6B1D-0B22-BA43-AA01-2EC5643695A5}"/>
                </a:ext>
              </a:extLst>
            </p:cNvPr>
            <p:cNvGrpSpPr>
              <a:grpSpLocks/>
            </p:cNvGrpSpPr>
            <p:nvPr/>
          </p:nvGrpSpPr>
          <p:grpSpPr bwMode="auto">
            <a:xfrm>
              <a:off x="1529396" y="2297655"/>
              <a:ext cx="648422" cy="418253"/>
              <a:chOff x="3053396" y="4304255"/>
              <a:chExt cx="648422" cy="418253"/>
            </a:xfrm>
          </p:grpSpPr>
          <p:sp>
            <p:nvSpPr>
              <p:cNvPr id="61" name="Freeform 84">
                <a:extLst>
                  <a:ext uri="{FF2B5EF4-FFF2-40B4-BE49-F238E27FC236}">
                    <a16:creationId xmlns:a16="http://schemas.microsoft.com/office/drawing/2014/main" id="{B60A3DA3-256B-8E43-9575-8F1327BC53F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 name="TextBox 1">
                <a:extLst>
                  <a:ext uri="{FF2B5EF4-FFF2-40B4-BE49-F238E27FC236}">
                    <a16:creationId xmlns:a16="http://schemas.microsoft.com/office/drawing/2014/main" id="{F1EBE77F-A331-1B49-AD54-E7C5C36B2A4A}"/>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0" name="Group 131">
              <a:extLst>
                <a:ext uri="{FF2B5EF4-FFF2-40B4-BE49-F238E27FC236}">
                  <a16:creationId xmlns:a16="http://schemas.microsoft.com/office/drawing/2014/main" id="{15FE5D2D-CFDD-2545-AD30-9375E330E58E}"/>
                </a:ext>
              </a:extLst>
            </p:cNvPr>
            <p:cNvGrpSpPr>
              <a:grpSpLocks/>
            </p:cNvGrpSpPr>
            <p:nvPr/>
          </p:nvGrpSpPr>
          <p:grpSpPr bwMode="auto">
            <a:xfrm>
              <a:off x="373696" y="3097755"/>
              <a:ext cx="648422" cy="418253"/>
              <a:chOff x="3053396" y="4304255"/>
              <a:chExt cx="648422" cy="418253"/>
            </a:xfrm>
          </p:grpSpPr>
          <p:sp>
            <p:nvSpPr>
              <p:cNvPr id="59" name="Freeform 84">
                <a:extLst>
                  <a:ext uri="{FF2B5EF4-FFF2-40B4-BE49-F238E27FC236}">
                    <a16:creationId xmlns:a16="http://schemas.microsoft.com/office/drawing/2014/main" id="{0C318F62-493F-244E-9A3D-74FDA424F01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 name="TextBox 133">
                <a:extLst>
                  <a:ext uri="{FF2B5EF4-FFF2-40B4-BE49-F238E27FC236}">
                    <a16:creationId xmlns:a16="http://schemas.microsoft.com/office/drawing/2014/main" id="{45ED4CFD-305F-FD49-AB6C-BC96E8D76DD4}"/>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1" name="Group 135">
              <a:extLst>
                <a:ext uri="{FF2B5EF4-FFF2-40B4-BE49-F238E27FC236}">
                  <a16:creationId xmlns:a16="http://schemas.microsoft.com/office/drawing/2014/main" id="{0041D52F-4091-A944-8003-ED442384CB16}"/>
                </a:ext>
              </a:extLst>
            </p:cNvPr>
            <p:cNvGrpSpPr>
              <a:grpSpLocks/>
            </p:cNvGrpSpPr>
            <p:nvPr/>
          </p:nvGrpSpPr>
          <p:grpSpPr bwMode="auto">
            <a:xfrm>
              <a:off x="6037896" y="2551655"/>
              <a:ext cx="648422" cy="418253"/>
              <a:chOff x="3053396" y="4304255"/>
              <a:chExt cx="648422" cy="418253"/>
            </a:xfrm>
          </p:grpSpPr>
          <p:sp>
            <p:nvSpPr>
              <p:cNvPr id="57" name="Freeform 84">
                <a:extLst>
                  <a:ext uri="{FF2B5EF4-FFF2-40B4-BE49-F238E27FC236}">
                    <a16:creationId xmlns:a16="http://schemas.microsoft.com/office/drawing/2014/main" id="{078145B8-5D76-7B44-95E4-711130D9707F}"/>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 name="TextBox 137">
                <a:extLst>
                  <a:ext uri="{FF2B5EF4-FFF2-40B4-BE49-F238E27FC236}">
                    <a16:creationId xmlns:a16="http://schemas.microsoft.com/office/drawing/2014/main" id="{5CA3BADE-216F-2843-9D81-CE5E9D20BE8D}"/>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2" name="Group 138">
              <a:extLst>
                <a:ext uri="{FF2B5EF4-FFF2-40B4-BE49-F238E27FC236}">
                  <a16:creationId xmlns:a16="http://schemas.microsoft.com/office/drawing/2014/main" id="{F1C6BD9A-0B39-B244-94E8-678C50D1ECD9}"/>
                </a:ext>
              </a:extLst>
            </p:cNvPr>
            <p:cNvGrpSpPr>
              <a:grpSpLocks/>
            </p:cNvGrpSpPr>
            <p:nvPr/>
          </p:nvGrpSpPr>
          <p:grpSpPr bwMode="auto">
            <a:xfrm>
              <a:off x="945196" y="5409155"/>
              <a:ext cx="648422" cy="418253"/>
              <a:chOff x="3053396" y="4304255"/>
              <a:chExt cx="648422" cy="418253"/>
            </a:xfrm>
          </p:grpSpPr>
          <p:sp>
            <p:nvSpPr>
              <p:cNvPr id="55" name="Freeform 84">
                <a:extLst>
                  <a:ext uri="{FF2B5EF4-FFF2-40B4-BE49-F238E27FC236}">
                    <a16:creationId xmlns:a16="http://schemas.microsoft.com/office/drawing/2014/main" id="{7E729DEF-3587-F14B-AE03-C52CF3B01624}"/>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6" name="TextBox 140">
                <a:extLst>
                  <a:ext uri="{FF2B5EF4-FFF2-40B4-BE49-F238E27FC236}">
                    <a16:creationId xmlns:a16="http://schemas.microsoft.com/office/drawing/2014/main" id="{DA418C0A-2209-A942-A859-5ECE8083B050}"/>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3" name="Group 141">
              <a:extLst>
                <a:ext uri="{FF2B5EF4-FFF2-40B4-BE49-F238E27FC236}">
                  <a16:creationId xmlns:a16="http://schemas.microsoft.com/office/drawing/2014/main" id="{F1A8927C-3AF4-D742-848C-35E15D25BFB5}"/>
                </a:ext>
              </a:extLst>
            </p:cNvPr>
            <p:cNvGrpSpPr>
              <a:grpSpLocks/>
            </p:cNvGrpSpPr>
            <p:nvPr/>
          </p:nvGrpSpPr>
          <p:grpSpPr bwMode="auto">
            <a:xfrm>
              <a:off x="526096" y="4786855"/>
              <a:ext cx="648422" cy="418253"/>
              <a:chOff x="3053396" y="4304255"/>
              <a:chExt cx="648422" cy="418253"/>
            </a:xfrm>
          </p:grpSpPr>
          <p:sp>
            <p:nvSpPr>
              <p:cNvPr id="53" name="Freeform 84">
                <a:extLst>
                  <a:ext uri="{FF2B5EF4-FFF2-40B4-BE49-F238E27FC236}">
                    <a16:creationId xmlns:a16="http://schemas.microsoft.com/office/drawing/2014/main" id="{E8F8A0DF-7843-7E4A-8EBF-A24CA907C109}"/>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 name="TextBox 143">
                <a:extLst>
                  <a:ext uri="{FF2B5EF4-FFF2-40B4-BE49-F238E27FC236}">
                    <a16:creationId xmlns:a16="http://schemas.microsoft.com/office/drawing/2014/main" id="{D97DC0BC-584A-AC4F-835D-B981DD67CCF7}"/>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4" name="Group 144">
              <a:extLst>
                <a:ext uri="{FF2B5EF4-FFF2-40B4-BE49-F238E27FC236}">
                  <a16:creationId xmlns:a16="http://schemas.microsoft.com/office/drawing/2014/main" id="{937AB14A-1B92-0C4D-9DB7-3A65A35F708F}"/>
                </a:ext>
              </a:extLst>
            </p:cNvPr>
            <p:cNvGrpSpPr>
              <a:grpSpLocks/>
            </p:cNvGrpSpPr>
            <p:nvPr/>
          </p:nvGrpSpPr>
          <p:grpSpPr bwMode="auto">
            <a:xfrm>
              <a:off x="297496" y="4126455"/>
              <a:ext cx="648422" cy="418253"/>
              <a:chOff x="3053396" y="4304255"/>
              <a:chExt cx="648422" cy="418253"/>
            </a:xfrm>
          </p:grpSpPr>
          <p:sp>
            <p:nvSpPr>
              <p:cNvPr id="51" name="Freeform 84">
                <a:extLst>
                  <a:ext uri="{FF2B5EF4-FFF2-40B4-BE49-F238E27FC236}">
                    <a16:creationId xmlns:a16="http://schemas.microsoft.com/office/drawing/2014/main" id="{72BD96B2-8C8B-A34A-A0B1-8A56E080B3EB}"/>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 name="TextBox 146">
                <a:extLst>
                  <a:ext uri="{FF2B5EF4-FFF2-40B4-BE49-F238E27FC236}">
                    <a16:creationId xmlns:a16="http://schemas.microsoft.com/office/drawing/2014/main" id="{2E687D8E-E3CE-F949-BB94-C8F32F433905}"/>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5" name="Group 147">
              <a:extLst>
                <a:ext uri="{FF2B5EF4-FFF2-40B4-BE49-F238E27FC236}">
                  <a16:creationId xmlns:a16="http://schemas.microsoft.com/office/drawing/2014/main" id="{417DAC5F-2573-4743-9127-36524340FED9}"/>
                </a:ext>
              </a:extLst>
            </p:cNvPr>
            <p:cNvGrpSpPr>
              <a:grpSpLocks/>
            </p:cNvGrpSpPr>
            <p:nvPr/>
          </p:nvGrpSpPr>
          <p:grpSpPr bwMode="auto">
            <a:xfrm>
              <a:off x="6787196" y="2983455"/>
              <a:ext cx="648422" cy="418253"/>
              <a:chOff x="3053396" y="4304255"/>
              <a:chExt cx="648422" cy="418253"/>
            </a:xfrm>
          </p:grpSpPr>
          <p:sp>
            <p:nvSpPr>
              <p:cNvPr id="49" name="Freeform 84">
                <a:extLst>
                  <a:ext uri="{FF2B5EF4-FFF2-40B4-BE49-F238E27FC236}">
                    <a16:creationId xmlns:a16="http://schemas.microsoft.com/office/drawing/2014/main" id="{E9F7E8C6-F700-614F-9F9F-0A88C85D70E9}"/>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 name="TextBox 149">
                <a:extLst>
                  <a:ext uri="{FF2B5EF4-FFF2-40B4-BE49-F238E27FC236}">
                    <a16:creationId xmlns:a16="http://schemas.microsoft.com/office/drawing/2014/main" id="{59E18F13-5C5C-4049-B258-FAF65F9B26BA}"/>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6" name="Group 150">
              <a:extLst>
                <a:ext uri="{FF2B5EF4-FFF2-40B4-BE49-F238E27FC236}">
                  <a16:creationId xmlns:a16="http://schemas.microsoft.com/office/drawing/2014/main" id="{B1724044-B1C6-934B-8868-30D0FD03826E}"/>
                </a:ext>
              </a:extLst>
            </p:cNvPr>
            <p:cNvGrpSpPr>
              <a:grpSpLocks/>
            </p:cNvGrpSpPr>
            <p:nvPr/>
          </p:nvGrpSpPr>
          <p:grpSpPr bwMode="auto">
            <a:xfrm>
              <a:off x="3129596" y="2056355"/>
              <a:ext cx="648422" cy="418253"/>
              <a:chOff x="3053396" y="4304255"/>
              <a:chExt cx="648422" cy="418253"/>
            </a:xfrm>
          </p:grpSpPr>
          <p:sp>
            <p:nvSpPr>
              <p:cNvPr id="47" name="Freeform 84">
                <a:extLst>
                  <a:ext uri="{FF2B5EF4-FFF2-40B4-BE49-F238E27FC236}">
                    <a16:creationId xmlns:a16="http://schemas.microsoft.com/office/drawing/2014/main" id="{44CA58B7-16C9-C241-8F79-C6964EA2BAE7}"/>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 name="TextBox 152">
                <a:extLst>
                  <a:ext uri="{FF2B5EF4-FFF2-40B4-BE49-F238E27FC236}">
                    <a16:creationId xmlns:a16="http://schemas.microsoft.com/office/drawing/2014/main" id="{766583C3-B9DB-094A-A09E-A4BC2FBDE890}"/>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7" name="Group 153">
              <a:extLst>
                <a:ext uri="{FF2B5EF4-FFF2-40B4-BE49-F238E27FC236}">
                  <a16:creationId xmlns:a16="http://schemas.microsoft.com/office/drawing/2014/main" id="{D3F39309-4CCA-1346-A4B3-93C528C3A3F3}"/>
                </a:ext>
              </a:extLst>
            </p:cNvPr>
            <p:cNvGrpSpPr>
              <a:grpSpLocks/>
            </p:cNvGrpSpPr>
            <p:nvPr/>
          </p:nvGrpSpPr>
          <p:grpSpPr bwMode="auto">
            <a:xfrm>
              <a:off x="754696" y="2704055"/>
              <a:ext cx="648422" cy="418253"/>
              <a:chOff x="3053396" y="4304255"/>
              <a:chExt cx="648422" cy="418253"/>
            </a:xfrm>
          </p:grpSpPr>
          <p:sp>
            <p:nvSpPr>
              <p:cNvPr id="45" name="Freeform 84">
                <a:extLst>
                  <a:ext uri="{FF2B5EF4-FFF2-40B4-BE49-F238E27FC236}">
                    <a16:creationId xmlns:a16="http://schemas.microsoft.com/office/drawing/2014/main" id="{07DE4F60-83A5-0341-A9C1-1548C4278E2E}"/>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TextBox 155">
                <a:extLst>
                  <a:ext uri="{FF2B5EF4-FFF2-40B4-BE49-F238E27FC236}">
                    <a16:creationId xmlns:a16="http://schemas.microsoft.com/office/drawing/2014/main" id="{661C5E06-AA77-3D42-A208-2104FCC9BB39}"/>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8" name="Group 156">
              <a:extLst>
                <a:ext uri="{FF2B5EF4-FFF2-40B4-BE49-F238E27FC236}">
                  <a16:creationId xmlns:a16="http://schemas.microsoft.com/office/drawing/2014/main" id="{DE67CACE-BA9C-4F49-9CCC-2A95DDABF7BC}"/>
                </a:ext>
              </a:extLst>
            </p:cNvPr>
            <p:cNvGrpSpPr>
              <a:grpSpLocks/>
            </p:cNvGrpSpPr>
            <p:nvPr/>
          </p:nvGrpSpPr>
          <p:grpSpPr bwMode="auto">
            <a:xfrm>
              <a:off x="4043996" y="2030955"/>
              <a:ext cx="648422" cy="418253"/>
              <a:chOff x="3053396" y="4304255"/>
              <a:chExt cx="648422" cy="418253"/>
            </a:xfrm>
          </p:grpSpPr>
          <p:sp>
            <p:nvSpPr>
              <p:cNvPr id="43" name="Freeform 84">
                <a:extLst>
                  <a:ext uri="{FF2B5EF4-FFF2-40B4-BE49-F238E27FC236}">
                    <a16:creationId xmlns:a16="http://schemas.microsoft.com/office/drawing/2014/main" id="{8AD1749B-4C4E-DE45-96BC-98F1585D4D9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TextBox 158">
                <a:extLst>
                  <a:ext uri="{FF2B5EF4-FFF2-40B4-BE49-F238E27FC236}">
                    <a16:creationId xmlns:a16="http://schemas.microsoft.com/office/drawing/2014/main" id="{0ADF884B-3F6F-8145-B641-9A429A34A181}"/>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9" name="Group 160">
              <a:extLst>
                <a:ext uri="{FF2B5EF4-FFF2-40B4-BE49-F238E27FC236}">
                  <a16:creationId xmlns:a16="http://schemas.microsoft.com/office/drawing/2014/main" id="{CF0A8E3D-09B1-214E-99FD-B5570442C39E}"/>
                </a:ext>
              </a:extLst>
            </p:cNvPr>
            <p:cNvGrpSpPr>
              <a:grpSpLocks/>
            </p:cNvGrpSpPr>
            <p:nvPr/>
          </p:nvGrpSpPr>
          <p:grpSpPr bwMode="auto">
            <a:xfrm>
              <a:off x="7104696" y="5663155"/>
              <a:ext cx="648422" cy="418253"/>
              <a:chOff x="3053396" y="4304255"/>
              <a:chExt cx="648422" cy="418253"/>
            </a:xfrm>
          </p:grpSpPr>
          <p:sp>
            <p:nvSpPr>
              <p:cNvPr id="41" name="Freeform 84">
                <a:extLst>
                  <a:ext uri="{FF2B5EF4-FFF2-40B4-BE49-F238E27FC236}">
                    <a16:creationId xmlns:a16="http://schemas.microsoft.com/office/drawing/2014/main" id="{EDDB4269-F7AA-7240-B093-B37270418A64}"/>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TextBox 162">
                <a:extLst>
                  <a:ext uri="{FF2B5EF4-FFF2-40B4-BE49-F238E27FC236}">
                    <a16:creationId xmlns:a16="http://schemas.microsoft.com/office/drawing/2014/main" id="{0403D7D4-9E2C-F94E-924D-8574777C74EB}"/>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20" name="Group 163">
              <a:extLst>
                <a:ext uri="{FF2B5EF4-FFF2-40B4-BE49-F238E27FC236}">
                  <a16:creationId xmlns:a16="http://schemas.microsoft.com/office/drawing/2014/main" id="{4FD3E459-AF79-0B45-B5D3-3CA1740A2701}"/>
                </a:ext>
              </a:extLst>
            </p:cNvPr>
            <p:cNvGrpSpPr>
              <a:grpSpLocks/>
            </p:cNvGrpSpPr>
            <p:nvPr/>
          </p:nvGrpSpPr>
          <p:grpSpPr bwMode="auto">
            <a:xfrm>
              <a:off x="7942896" y="5015455"/>
              <a:ext cx="648422" cy="418253"/>
              <a:chOff x="3053396" y="4304255"/>
              <a:chExt cx="648422" cy="418253"/>
            </a:xfrm>
          </p:grpSpPr>
          <p:sp>
            <p:nvSpPr>
              <p:cNvPr id="39" name="Freeform 84">
                <a:extLst>
                  <a:ext uri="{FF2B5EF4-FFF2-40B4-BE49-F238E27FC236}">
                    <a16:creationId xmlns:a16="http://schemas.microsoft.com/office/drawing/2014/main" id="{3CAEF347-FE90-E949-A631-0171A060E054}"/>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TextBox 165">
                <a:extLst>
                  <a:ext uri="{FF2B5EF4-FFF2-40B4-BE49-F238E27FC236}">
                    <a16:creationId xmlns:a16="http://schemas.microsoft.com/office/drawing/2014/main" id="{0B914A90-A394-6F45-B155-CCE12CEFEC5E}"/>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21" name="Group 166">
              <a:extLst>
                <a:ext uri="{FF2B5EF4-FFF2-40B4-BE49-F238E27FC236}">
                  <a16:creationId xmlns:a16="http://schemas.microsoft.com/office/drawing/2014/main" id="{5FECB796-EB1A-6941-942C-2C77B9305400}"/>
                </a:ext>
              </a:extLst>
            </p:cNvPr>
            <p:cNvGrpSpPr>
              <a:grpSpLocks/>
            </p:cNvGrpSpPr>
            <p:nvPr/>
          </p:nvGrpSpPr>
          <p:grpSpPr bwMode="auto">
            <a:xfrm>
              <a:off x="7714296" y="4101055"/>
              <a:ext cx="648422" cy="418253"/>
              <a:chOff x="3053396" y="4304255"/>
              <a:chExt cx="648422" cy="418253"/>
            </a:xfrm>
          </p:grpSpPr>
          <p:sp>
            <p:nvSpPr>
              <p:cNvPr id="37" name="Freeform 84">
                <a:extLst>
                  <a:ext uri="{FF2B5EF4-FFF2-40B4-BE49-F238E27FC236}">
                    <a16:creationId xmlns:a16="http://schemas.microsoft.com/office/drawing/2014/main" id="{583D705A-27D6-7742-A076-4DD3D0002E48}"/>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TextBox 168">
                <a:extLst>
                  <a:ext uri="{FF2B5EF4-FFF2-40B4-BE49-F238E27FC236}">
                    <a16:creationId xmlns:a16="http://schemas.microsoft.com/office/drawing/2014/main" id="{B52DEC78-1030-A54E-8A0F-BCB9B6D6B0BA}"/>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22" name="Group 169">
              <a:extLst>
                <a:ext uri="{FF2B5EF4-FFF2-40B4-BE49-F238E27FC236}">
                  <a16:creationId xmlns:a16="http://schemas.microsoft.com/office/drawing/2014/main" id="{188C2074-F159-A84A-BA68-5AB5304751BC}"/>
                </a:ext>
              </a:extLst>
            </p:cNvPr>
            <p:cNvGrpSpPr>
              <a:grpSpLocks/>
            </p:cNvGrpSpPr>
            <p:nvPr/>
          </p:nvGrpSpPr>
          <p:grpSpPr bwMode="auto">
            <a:xfrm>
              <a:off x="4869496" y="5904455"/>
              <a:ext cx="648422" cy="418253"/>
              <a:chOff x="3053396" y="4304255"/>
              <a:chExt cx="648422" cy="418253"/>
            </a:xfrm>
          </p:grpSpPr>
          <p:sp>
            <p:nvSpPr>
              <p:cNvPr id="35" name="Freeform 84">
                <a:extLst>
                  <a:ext uri="{FF2B5EF4-FFF2-40B4-BE49-F238E27FC236}">
                    <a16:creationId xmlns:a16="http://schemas.microsoft.com/office/drawing/2014/main" id="{BDC6D0EF-413A-9E4D-9647-D0D2FE4442C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TextBox 171">
                <a:extLst>
                  <a:ext uri="{FF2B5EF4-FFF2-40B4-BE49-F238E27FC236}">
                    <a16:creationId xmlns:a16="http://schemas.microsoft.com/office/drawing/2014/main" id="{FE5336A0-2A38-3C4B-B598-A66CCCFD5709}"/>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23" name="Group 172">
              <a:extLst>
                <a:ext uri="{FF2B5EF4-FFF2-40B4-BE49-F238E27FC236}">
                  <a16:creationId xmlns:a16="http://schemas.microsoft.com/office/drawing/2014/main" id="{7C2A35D0-56CA-3641-A6F1-6B3B15ECC563}"/>
                </a:ext>
              </a:extLst>
            </p:cNvPr>
            <p:cNvGrpSpPr>
              <a:grpSpLocks/>
            </p:cNvGrpSpPr>
            <p:nvPr/>
          </p:nvGrpSpPr>
          <p:grpSpPr bwMode="auto">
            <a:xfrm>
              <a:off x="3955096" y="6044155"/>
              <a:ext cx="648422" cy="418253"/>
              <a:chOff x="3053396" y="4304255"/>
              <a:chExt cx="648422" cy="418253"/>
            </a:xfrm>
          </p:grpSpPr>
          <p:sp>
            <p:nvSpPr>
              <p:cNvPr id="33" name="Freeform 84">
                <a:extLst>
                  <a:ext uri="{FF2B5EF4-FFF2-40B4-BE49-F238E27FC236}">
                    <a16:creationId xmlns:a16="http://schemas.microsoft.com/office/drawing/2014/main" id="{8AAD2739-378D-9246-AF78-87DAEF7F2F23}"/>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174">
                <a:extLst>
                  <a:ext uri="{FF2B5EF4-FFF2-40B4-BE49-F238E27FC236}">
                    <a16:creationId xmlns:a16="http://schemas.microsoft.com/office/drawing/2014/main" id="{E7F13F8B-3A00-D34F-9D41-965BF84584A7}"/>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24" name="Group 175">
              <a:extLst>
                <a:ext uri="{FF2B5EF4-FFF2-40B4-BE49-F238E27FC236}">
                  <a16:creationId xmlns:a16="http://schemas.microsoft.com/office/drawing/2014/main" id="{134DD520-7978-5747-B557-6216C572DFE6}"/>
                </a:ext>
              </a:extLst>
            </p:cNvPr>
            <p:cNvGrpSpPr>
              <a:grpSpLocks/>
            </p:cNvGrpSpPr>
            <p:nvPr/>
          </p:nvGrpSpPr>
          <p:grpSpPr bwMode="auto">
            <a:xfrm>
              <a:off x="2735896" y="5891755"/>
              <a:ext cx="648422" cy="418253"/>
              <a:chOff x="3053396" y="4304255"/>
              <a:chExt cx="648422" cy="418253"/>
            </a:xfrm>
          </p:grpSpPr>
          <p:sp>
            <p:nvSpPr>
              <p:cNvPr id="31" name="Freeform 84">
                <a:extLst>
                  <a:ext uri="{FF2B5EF4-FFF2-40B4-BE49-F238E27FC236}">
                    <a16:creationId xmlns:a16="http://schemas.microsoft.com/office/drawing/2014/main" id="{C577F5FD-5D66-CF43-8149-2A5429C8940A}"/>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TextBox 177">
                <a:extLst>
                  <a:ext uri="{FF2B5EF4-FFF2-40B4-BE49-F238E27FC236}">
                    <a16:creationId xmlns:a16="http://schemas.microsoft.com/office/drawing/2014/main" id="{AA8FB1A9-24AA-6944-82EC-BE9D926267BD}"/>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sp>
          <p:nvSpPr>
            <p:cNvPr id="25" name="TextBox 4">
              <a:extLst>
                <a:ext uri="{FF2B5EF4-FFF2-40B4-BE49-F238E27FC236}">
                  <a16:creationId xmlns:a16="http://schemas.microsoft.com/office/drawing/2014/main" id="{4EBE302E-6B07-964E-B474-2379BF38E56E}"/>
                </a:ext>
              </a:extLst>
            </p:cNvPr>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26" name="TextBox 179">
              <a:extLst>
                <a:ext uri="{FF2B5EF4-FFF2-40B4-BE49-F238E27FC236}">
                  <a16:creationId xmlns:a16="http://schemas.microsoft.com/office/drawing/2014/main" id="{5687370B-669A-6440-92DE-16AFFBA3FBDE}"/>
                </a:ext>
              </a:extLst>
            </p:cNvPr>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27" name="TextBox 180">
              <a:extLst>
                <a:ext uri="{FF2B5EF4-FFF2-40B4-BE49-F238E27FC236}">
                  <a16:creationId xmlns:a16="http://schemas.microsoft.com/office/drawing/2014/main" id="{DDCB7942-CF63-0E41-965D-4990C91E38C2}"/>
                </a:ext>
              </a:extLst>
            </p:cNvPr>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28" name="TextBox 181">
              <a:extLst>
                <a:ext uri="{FF2B5EF4-FFF2-40B4-BE49-F238E27FC236}">
                  <a16:creationId xmlns:a16="http://schemas.microsoft.com/office/drawing/2014/main" id="{14DD3F3C-E274-2D4E-83D9-E679452E9927}"/>
                </a:ext>
              </a:extLst>
            </p:cNvPr>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29" name="TextBox 182">
              <a:extLst>
                <a:ext uri="{FF2B5EF4-FFF2-40B4-BE49-F238E27FC236}">
                  <a16:creationId xmlns:a16="http://schemas.microsoft.com/office/drawing/2014/main" id="{99FAE186-77C6-3F42-AB05-E0FF7C6CB0A1}"/>
                </a:ext>
              </a:extLst>
            </p:cNvPr>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30" name="TextBox 183">
              <a:extLst>
                <a:ext uri="{FF2B5EF4-FFF2-40B4-BE49-F238E27FC236}">
                  <a16:creationId xmlns:a16="http://schemas.microsoft.com/office/drawing/2014/main" id="{1CE3A2E2-820D-D645-BBA3-0C3089DE6461}"/>
                </a:ext>
              </a:extLst>
            </p:cNvPr>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grpSp>
      <p:sp>
        <p:nvSpPr>
          <p:cNvPr id="802" name="Rectangle 3">
            <a:extLst>
              <a:ext uri="{FF2B5EF4-FFF2-40B4-BE49-F238E27FC236}">
                <a16:creationId xmlns:a16="http://schemas.microsoft.com/office/drawing/2014/main" id="{883B8B7C-52E4-7C4B-8F8D-C53D3AF05B50}"/>
              </a:ext>
            </a:extLst>
          </p:cNvPr>
          <p:cNvSpPr txBox="1">
            <a:spLocks noChangeArrowheads="1"/>
          </p:cNvSpPr>
          <p:nvPr/>
        </p:nvSpPr>
        <p:spPr bwMode="auto">
          <a:xfrm>
            <a:off x="1499042" y="1163204"/>
            <a:ext cx="9720792"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20000"/>
              </a:spcBef>
              <a:spcAft>
                <a:spcPts val="0"/>
              </a:spcAft>
              <a:buClr>
                <a:srgbClr val="000099"/>
              </a:buClr>
              <a:buSzPct val="75000"/>
              <a:buFont typeface="Wingdings" pitchFamily="2" charset="2"/>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But if one global ISP is viable business, there will be competitors …. who will want to be connected</a:t>
            </a:r>
          </a:p>
        </p:txBody>
      </p:sp>
      <p:grpSp>
        <p:nvGrpSpPr>
          <p:cNvPr id="302" name="Group 20">
            <a:extLst>
              <a:ext uri="{FF2B5EF4-FFF2-40B4-BE49-F238E27FC236}">
                <a16:creationId xmlns:a16="http://schemas.microsoft.com/office/drawing/2014/main" id="{2E65E034-15F8-4544-9A88-3C6F87D79608}"/>
              </a:ext>
            </a:extLst>
          </p:cNvPr>
          <p:cNvGrpSpPr>
            <a:grpSpLocks/>
          </p:cNvGrpSpPr>
          <p:nvPr/>
        </p:nvGrpSpPr>
        <p:grpSpPr bwMode="auto">
          <a:xfrm>
            <a:off x="5736579" y="2899825"/>
            <a:ext cx="2272389" cy="1061009"/>
            <a:chOff x="4696844" y="2871032"/>
            <a:chExt cx="2272671" cy="1061113"/>
          </a:xfrm>
        </p:grpSpPr>
        <p:grpSp>
          <p:nvGrpSpPr>
            <p:cNvPr id="303" name="Group 16">
              <a:extLst>
                <a:ext uri="{FF2B5EF4-FFF2-40B4-BE49-F238E27FC236}">
                  <a16:creationId xmlns:a16="http://schemas.microsoft.com/office/drawing/2014/main" id="{AE7FAC14-602F-5840-95C2-10B4B1F3F93B}"/>
                </a:ext>
              </a:extLst>
            </p:cNvPr>
            <p:cNvGrpSpPr>
              <a:grpSpLocks/>
            </p:cNvGrpSpPr>
            <p:nvPr/>
          </p:nvGrpSpPr>
          <p:grpSpPr bwMode="auto">
            <a:xfrm>
              <a:off x="5677190" y="2871032"/>
              <a:ext cx="530938" cy="338554"/>
              <a:chOff x="5573768" y="2726239"/>
              <a:chExt cx="530938" cy="338554"/>
            </a:xfrm>
          </p:grpSpPr>
          <p:sp>
            <p:nvSpPr>
              <p:cNvPr id="306" name="Oval 14">
                <a:extLst>
                  <a:ext uri="{FF2B5EF4-FFF2-40B4-BE49-F238E27FC236}">
                    <a16:creationId xmlns:a16="http://schemas.microsoft.com/office/drawing/2014/main" id="{0540692A-C81C-724C-B821-D711DAE7176F}"/>
                  </a:ext>
                </a:extLst>
              </p:cNvPr>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07" name="TextBox 15">
                <a:extLst>
                  <a:ext uri="{FF2B5EF4-FFF2-40B4-BE49-F238E27FC236}">
                    <a16:creationId xmlns:a16="http://schemas.microsoft.com/office/drawing/2014/main" id="{B7EC47D0-A46E-E246-960E-89C0F218ED7B}"/>
                  </a:ext>
                </a:extLst>
              </p:cNvPr>
              <p:cNvSpPr txBox="1">
                <a:spLocks noChangeArrowheads="1"/>
              </p:cNvSpPr>
              <p:nvPr/>
            </p:nvSpPr>
            <p:spPr bwMode="auto">
              <a:xfrm>
                <a:off x="5593027" y="2726239"/>
                <a:ext cx="511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white"/>
                    </a:solidFill>
                    <a:effectLst/>
                    <a:uLnTx/>
                    <a:uFillTx/>
                    <a:latin typeface="Arial" panose="020B0604020202020204" pitchFamily="34" charset="0"/>
                    <a:ea typeface="ＭＳ Ｐゴシック" panose="020B0600070205080204" pitchFamily="34" charset="-128"/>
                    <a:cs typeface="+mn-cs"/>
                  </a:rPr>
                  <a:t>IXP</a:t>
                </a:r>
              </a:p>
            </p:txBody>
          </p:sp>
        </p:grpSp>
        <p:cxnSp>
          <p:nvCxnSpPr>
            <p:cNvPr id="304" name="Straight Connector 18">
              <a:extLst>
                <a:ext uri="{FF2B5EF4-FFF2-40B4-BE49-F238E27FC236}">
                  <a16:creationId xmlns:a16="http://schemas.microsoft.com/office/drawing/2014/main" id="{6DC2A61E-B493-9841-A8B3-1C17E6A8ED01}"/>
                </a:ext>
              </a:extLst>
            </p:cNvPr>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305" name="Straight Connector 516">
              <a:extLst>
                <a:ext uri="{FF2B5EF4-FFF2-40B4-BE49-F238E27FC236}">
                  <a16:creationId xmlns:a16="http://schemas.microsoft.com/office/drawing/2014/main" id="{ED5D0B03-04A8-4A40-9C0F-4EA56D9810E8}"/>
                </a:ext>
              </a:extLst>
            </p:cNvPr>
            <p:cNvCxnSpPr>
              <a:cxnSpLocks noChangeShapeType="1"/>
              <a:endCxn id="976" idx="1"/>
            </p:cNvCxnSpPr>
            <p:nvPr/>
          </p:nvCxnSpPr>
          <p:spPr bwMode="auto">
            <a:xfrm>
              <a:off x="6137159" y="3146857"/>
              <a:ext cx="832356" cy="785288"/>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308" name="Group 39939">
            <a:extLst>
              <a:ext uri="{FF2B5EF4-FFF2-40B4-BE49-F238E27FC236}">
                <a16:creationId xmlns:a16="http://schemas.microsoft.com/office/drawing/2014/main" id="{17CCBDCA-CC15-454D-A26D-AA4BB11DE0FB}"/>
              </a:ext>
            </a:extLst>
          </p:cNvPr>
          <p:cNvGrpSpPr>
            <a:grpSpLocks/>
          </p:cNvGrpSpPr>
          <p:nvPr/>
        </p:nvGrpSpPr>
        <p:grpSpPr bwMode="auto">
          <a:xfrm>
            <a:off x="3570155" y="3762887"/>
            <a:ext cx="2938536" cy="1357499"/>
            <a:chOff x="2746064" y="3733002"/>
            <a:chExt cx="2937093" cy="1359582"/>
          </a:xfrm>
        </p:grpSpPr>
        <p:cxnSp>
          <p:nvCxnSpPr>
            <p:cNvPr id="309" name="Straight Connector 7">
              <a:extLst>
                <a:ext uri="{FF2B5EF4-FFF2-40B4-BE49-F238E27FC236}">
                  <a16:creationId xmlns:a16="http://schemas.microsoft.com/office/drawing/2014/main" id="{415ABF4C-9DC7-3E48-8D47-77091F596BBC}"/>
                </a:ext>
              </a:extLst>
            </p:cNvPr>
            <p:cNvCxnSpPr>
              <a:cxnSpLocks noChangeShapeType="1"/>
              <a:stCxn id="1032" idx="5"/>
              <a:endCxn id="983" idx="3"/>
            </p:cNvCxnSpPr>
            <p:nvPr/>
          </p:nvCxnSpPr>
          <p:spPr bwMode="auto">
            <a:xfrm>
              <a:off x="5094305" y="3733002"/>
              <a:ext cx="588852" cy="21276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310" name="Straight Connector 415">
              <a:extLst>
                <a:ext uri="{FF2B5EF4-FFF2-40B4-BE49-F238E27FC236}">
                  <a16:creationId xmlns:a16="http://schemas.microsoft.com/office/drawing/2014/main" id="{5C73DBFB-D008-3643-BC55-DC0EB59EE06A}"/>
                </a:ext>
              </a:extLst>
            </p:cNvPr>
            <p:cNvCxnSpPr>
              <a:cxnSpLocks noChangeShapeType="1"/>
              <a:stCxn id="1010" idx="5"/>
            </p:cNvCxnSpPr>
            <p:nvPr/>
          </p:nvCxnSpPr>
          <p:spPr bwMode="auto">
            <a:xfrm flipH="1">
              <a:off x="2746064" y="3789080"/>
              <a:ext cx="54551" cy="60192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311" name="Straight Connector 523">
              <a:extLst>
                <a:ext uri="{FF2B5EF4-FFF2-40B4-BE49-F238E27FC236}">
                  <a16:creationId xmlns:a16="http://schemas.microsoft.com/office/drawing/2014/main" id="{FABFBABF-764F-F24E-92BB-9E89BDA24ADC}"/>
                </a:ext>
              </a:extLst>
            </p:cNvPr>
            <p:cNvCxnSpPr>
              <a:cxnSpLocks noChangeShapeType="1"/>
              <a:endCxn id="941" idx="3"/>
            </p:cNvCxnSpPr>
            <p:nvPr/>
          </p:nvCxnSpPr>
          <p:spPr bwMode="auto">
            <a:xfrm flipV="1">
              <a:off x="4424422" y="4701847"/>
              <a:ext cx="1074473" cy="39073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312" name="Group 39945">
            <a:extLst>
              <a:ext uri="{FF2B5EF4-FFF2-40B4-BE49-F238E27FC236}">
                <a16:creationId xmlns:a16="http://schemas.microsoft.com/office/drawing/2014/main" id="{4F08D3C4-6595-F647-9CFE-E885FE9A560B}"/>
              </a:ext>
            </a:extLst>
          </p:cNvPr>
          <p:cNvGrpSpPr>
            <a:grpSpLocks/>
          </p:cNvGrpSpPr>
          <p:nvPr/>
        </p:nvGrpSpPr>
        <p:grpSpPr bwMode="auto">
          <a:xfrm>
            <a:off x="5775500" y="5015078"/>
            <a:ext cx="1792625" cy="741248"/>
            <a:chOff x="4686300" y="4864100"/>
            <a:chExt cx="1792244" cy="740764"/>
          </a:xfrm>
        </p:grpSpPr>
        <p:sp>
          <p:nvSpPr>
            <p:cNvPr id="313" name="TextBox 39940">
              <a:extLst>
                <a:ext uri="{FF2B5EF4-FFF2-40B4-BE49-F238E27FC236}">
                  <a16:creationId xmlns:a16="http://schemas.microsoft.com/office/drawing/2014/main" id="{FD61504F-D5F3-AD41-A564-0F2130ECCC8D}"/>
                </a:ext>
              </a:extLst>
            </p:cNvPr>
            <p:cNvSpPr txBox="1">
              <a:spLocks noChangeArrowheads="1"/>
            </p:cNvSpPr>
            <p:nvPr/>
          </p:nvSpPr>
          <p:spPr bwMode="auto">
            <a:xfrm>
              <a:off x="4838700" y="5143500"/>
              <a:ext cx="1639844" cy="4613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peering link</a:t>
              </a:r>
            </a:p>
          </p:txBody>
        </p:sp>
        <p:cxnSp>
          <p:nvCxnSpPr>
            <p:cNvPr id="314" name="Straight Connector 39943">
              <a:extLst>
                <a:ext uri="{FF2B5EF4-FFF2-40B4-BE49-F238E27FC236}">
                  <a16:creationId xmlns:a16="http://schemas.microsoft.com/office/drawing/2014/main" id="{662FE684-E2A5-2840-A5C2-6BFF91F3187F}"/>
                </a:ext>
              </a:extLst>
            </p:cNvPr>
            <p:cNvCxnSpPr>
              <a:cxnSpLocks noChangeShapeType="1"/>
            </p:cNvCxnSpPr>
            <p:nvPr/>
          </p:nvCxnSpPr>
          <p:spPr bwMode="auto">
            <a:xfrm>
              <a:off x="4686300" y="4864100"/>
              <a:ext cx="266700" cy="41910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315" name="Group 39950">
            <a:extLst>
              <a:ext uri="{FF2B5EF4-FFF2-40B4-BE49-F238E27FC236}">
                <a16:creationId xmlns:a16="http://schemas.microsoft.com/office/drawing/2014/main" id="{8A4AC5CF-4E2B-1A42-BCF8-69BC9F1FCC3D}"/>
              </a:ext>
            </a:extLst>
          </p:cNvPr>
          <p:cNvGrpSpPr>
            <a:grpSpLocks/>
          </p:cNvGrpSpPr>
          <p:nvPr/>
        </p:nvGrpSpPr>
        <p:grpSpPr bwMode="auto">
          <a:xfrm>
            <a:off x="6287088" y="1707261"/>
            <a:ext cx="3207609" cy="1166368"/>
            <a:chOff x="5270500" y="1701800"/>
            <a:chExt cx="3206604" cy="1165614"/>
          </a:xfrm>
        </p:grpSpPr>
        <p:sp>
          <p:nvSpPr>
            <p:cNvPr id="316" name="TextBox 39946">
              <a:extLst>
                <a:ext uri="{FF2B5EF4-FFF2-40B4-BE49-F238E27FC236}">
                  <a16:creationId xmlns:a16="http://schemas.microsoft.com/office/drawing/2014/main" id="{6D9EB3B8-2735-CD4C-87A2-ADB28AA9175E}"/>
                </a:ext>
              </a:extLst>
            </p:cNvPr>
            <p:cNvSpPr txBox="1">
              <a:spLocks noChangeArrowheads="1"/>
            </p:cNvSpPr>
            <p:nvPr/>
          </p:nvSpPr>
          <p:spPr bwMode="auto">
            <a:xfrm>
              <a:off x="5270500" y="1701800"/>
              <a:ext cx="3206604" cy="461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Internet exchange point </a:t>
              </a:r>
            </a:p>
          </p:txBody>
        </p:sp>
        <p:cxnSp>
          <p:nvCxnSpPr>
            <p:cNvPr id="317" name="Straight Connector 39948">
              <a:extLst>
                <a:ext uri="{FF2B5EF4-FFF2-40B4-BE49-F238E27FC236}">
                  <a16:creationId xmlns:a16="http://schemas.microsoft.com/office/drawing/2014/main" id="{3960A6E5-1A89-A049-8806-7339A84D6F2F}"/>
                </a:ext>
              </a:extLst>
            </p:cNvPr>
            <p:cNvCxnSpPr>
              <a:cxnSpLocks noChangeShapeType="1"/>
            </p:cNvCxnSpPr>
            <p:nvPr/>
          </p:nvCxnSpPr>
          <p:spPr bwMode="auto">
            <a:xfrm flipH="1">
              <a:off x="6141884" y="2155382"/>
              <a:ext cx="219911" cy="71203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862" name="Group 861">
            <a:extLst>
              <a:ext uri="{FF2B5EF4-FFF2-40B4-BE49-F238E27FC236}">
                <a16:creationId xmlns:a16="http://schemas.microsoft.com/office/drawing/2014/main" id="{B86CF571-59B7-9040-88E6-ACE367964601}"/>
              </a:ext>
            </a:extLst>
          </p:cNvPr>
          <p:cNvGrpSpPr/>
          <p:nvPr/>
        </p:nvGrpSpPr>
        <p:grpSpPr>
          <a:xfrm>
            <a:off x="7929475" y="3939691"/>
            <a:ext cx="541338" cy="223023"/>
            <a:chOff x="7493876" y="2774731"/>
            <a:chExt cx="1481958" cy="894622"/>
          </a:xfrm>
        </p:grpSpPr>
        <p:sp>
          <p:nvSpPr>
            <p:cNvPr id="975" name="Freeform 974">
              <a:extLst>
                <a:ext uri="{FF2B5EF4-FFF2-40B4-BE49-F238E27FC236}">
                  <a16:creationId xmlns:a16="http://schemas.microsoft.com/office/drawing/2014/main" id="{1999BFB5-779F-7B4E-BCBF-9040592BFBD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76" name="Oval 975">
              <a:extLst>
                <a:ext uri="{FF2B5EF4-FFF2-40B4-BE49-F238E27FC236}">
                  <a16:creationId xmlns:a16="http://schemas.microsoft.com/office/drawing/2014/main" id="{61415BE9-66CA-0045-99BF-BA54F41E054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77" name="Group 976">
              <a:extLst>
                <a:ext uri="{FF2B5EF4-FFF2-40B4-BE49-F238E27FC236}">
                  <a16:creationId xmlns:a16="http://schemas.microsoft.com/office/drawing/2014/main" id="{390121EC-5020-DC41-8658-E7E4546EDD86}"/>
                </a:ext>
              </a:extLst>
            </p:cNvPr>
            <p:cNvGrpSpPr/>
            <p:nvPr/>
          </p:nvGrpSpPr>
          <p:grpSpPr>
            <a:xfrm>
              <a:off x="7713663" y="2848339"/>
              <a:ext cx="1042107" cy="425543"/>
              <a:chOff x="7786941" y="2884917"/>
              <a:chExt cx="897649" cy="353919"/>
            </a:xfrm>
          </p:grpSpPr>
          <p:sp>
            <p:nvSpPr>
              <p:cNvPr id="978" name="Freeform 977">
                <a:extLst>
                  <a:ext uri="{FF2B5EF4-FFF2-40B4-BE49-F238E27FC236}">
                    <a16:creationId xmlns:a16="http://schemas.microsoft.com/office/drawing/2014/main" id="{379AA28D-75A8-A345-B828-DEB6099EB1D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79" name="Freeform 978">
                <a:extLst>
                  <a:ext uri="{FF2B5EF4-FFF2-40B4-BE49-F238E27FC236}">
                    <a16:creationId xmlns:a16="http://schemas.microsoft.com/office/drawing/2014/main" id="{9DDC0BF3-00A0-7C46-A0BC-285C4E950A2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80" name="Freeform 979">
                <a:extLst>
                  <a:ext uri="{FF2B5EF4-FFF2-40B4-BE49-F238E27FC236}">
                    <a16:creationId xmlns:a16="http://schemas.microsoft.com/office/drawing/2014/main" id="{DECB33A6-775B-1A42-95E8-73DA8B96513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81" name="Freeform 980">
                <a:extLst>
                  <a:ext uri="{FF2B5EF4-FFF2-40B4-BE49-F238E27FC236}">
                    <a16:creationId xmlns:a16="http://schemas.microsoft.com/office/drawing/2014/main" id="{2619AA7F-A92C-BA49-876D-4FE864A189C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61" name="Group 860">
            <a:extLst>
              <a:ext uri="{FF2B5EF4-FFF2-40B4-BE49-F238E27FC236}">
                <a16:creationId xmlns:a16="http://schemas.microsoft.com/office/drawing/2014/main" id="{D449FF35-FAF6-E449-9A22-F811CE472966}"/>
              </a:ext>
            </a:extLst>
          </p:cNvPr>
          <p:cNvGrpSpPr/>
          <p:nvPr/>
        </p:nvGrpSpPr>
        <p:grpSpPr>
          <a:xfrm>
            <a:off x="6429198" y="3852093"/>
            <a:ext cx="541338" cy="223023"/>
            <a:chOff x="7493876" y="2774731"/>
            <a:chExt cx="1481958" cy="894622"/>
          </a:xfrm>
        </p:grpSpPr>
        <p:sp>
          <p:nvSpPr>
            <p:cNvPr id="982" name="Freeform 981">
              <a:extLst>
                <a:ext uri="{FF2B5EF4-FFF2-40B4-BE49-F238E27FC236}">
                  <a16:creationId xmlns:a16="http://schemas.microsoft.com/office/drawing/2014/main" id="{C7B6FB0D-082A-3945-9A3E-A5F7186297E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83" name="Oval 982">
              <a:extLst>
                <a:ext uri="{FF2B5EF4-FFF2-40B4-BE49-F238E27FC236}">
                  <a16:creationId xmlns:a16="http://schemas.microsoft.com/office/drawing/2014/main" id="{4EF624E0-71DE-964A-8571-4D8C1996401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84" name="Group 983">
              <a:extLst>
                <a:ext uri="{FF2B5EF4-FFF2-40B4-BE49-F238E27FC236}">
                  <a16:creationId xmlns:a16="http://schemas.microsoft.com/office/drawing/2014/main" id="{30E6BF43-A210-1E4C-BAD2-D624181508AC}"/>
                </a:ext>
              </a:extLst>
            </p:cNvPr>
            <p:cNvGrpSpPr/>
            <p:nvPr/>
          </p:nvGrpSpPr>
          <p:grpSpPr>
            <a:xfrm>
              <a:off x="7713663" y="2848339"/>
              <a:ext cx="1042107" cy="425543"/>
              <a:chOff x="7786941" y="2884917"/>
              <a:chExt cx="897649" cy="353919"/>
            </a:xfrm>
          </p:grpSpPr>
          <p:sp>
            <p:nvSpPr>
              <p:cNvPr id="985" name="Freeform 984">
                <a:extLst>
                  <a:ext uri="{FF2B5EF4-FFF2-40B4-BE49-F238E27FC236}">
                    <a16:creationId xmlns:a16="http://schemas.microsoft.com/office/drawing/2014/main" id="{F4D1AD34-F02F-9941-970C-35B29683293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86" name="Freeform 985">
                <a:extLst>
                  <a:ext uri="{FF2B5EF4-FFF2-40B4-BE49-F238E27FC236}">
                    <a16:creationId xmlns:a16="http://schemas.microsoft.com/office/drawing/2014/main" id="{0F5A4911-FBD2-E540-9A2F-3E431D553D9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87" name="Freeform 986">
                <a:extLst>
                  <a:ext uri="{FF2B5EF4-FFF2-40B4-BE49-F238E27FC236}">
                    <a16:creationId xmlns:a16="http://schemas.microsoft.com/office/drawing/2014/main" id="{DCAAD9B9-53E3-A344-9344-FD09758AEB0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88" name="Freeform 987">
                <a:extLst>
                  <a:ext uri="{FF2B5EF4-FFF2-40B4-BE49-F238E27FC236}">
                    <a16:creationId xmlns:a16="http://schemas.microsoft.com/office/drawing/2014/main" id="{7E121ADB-28BD-A34D-864D-CAE2965181F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16" name="Group 815">
            <a:extLst>
              <a:ext uri="{FF2B5EF4-FFF2-40B4-BE49-F238E27FC236}">
                <a16:creationId xmlns:a16="http://schemas.microsoft.com/office/drawing/2014/main" id="{5D57186B-96C6-4245-A5CD-2EC8F02FE2C5}"/>
              </a:ext>
            </a:extLst>
          </p:cNvPr>
          <p:cNvGrpSpPr/>
          <p:nvPr/>
        </p:nvGrpSpPr>
        <p:grpSpPr>
          <a:xfrm>
            <a:off x="5457737" y="3639654"/>
            <a:ext cx="541338" cy="223023"/>
            <a:chOff x="7493876" y="2774731"/>
            <a:chExt cx="1481958" cy="894622"/>
          </a:xfrm>
        </p:grpSpPr>
        <p:sp>
          <p:nvSpPr>
            <p:cNvPr id="1031" name="Freeform 1030">
              <a:extLst>
                <a:ext uri="{FF2B5EF4-FFF2-40B4-BE49-F238E27FC236}">
                  <a16:creationId xmlns:a16="http://schemas.microsoft.com/office/drawing/2014/main" id="{F884C67D-5359-0D4B-92F3-51236F5721A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32" name="Oval 1031">
              <a:extLst>
                <a:ext uri="{FF2B5EF4-FFF2-40B4-BE49-F238E27FC236}">
                  <a16:creationId xmlns:a16="http://schemas.microsoft.com/office/drawing/2014/main" id="{C3DDEC0B-9B46-6E40-AFA7-85DD71E00D8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33" name="Group 1032">
              <a:extLst>
                <a:ext uri="{FF2B5EF4-FFF2-40B4-BE49-F238E27FC236}">
                  <a16:creationId xmlns:a16="http://schemas.microsoft.com/office/drawing/2014/main" id="{AFA389A2-1145-6742-AFF5-BBE2D79E08E8}"/>
                </a:ext>
              </a:extLst>
            </p:cNvPr>
            <p:cNvGrpSpPr/>
            <p:nvPr/>
          </p:nvGrpSpPr>
          <p:grpSpPr>
            <a:xfrm>
              <a:off x="7713663" y="2848339"/>
              <a:ext cx="1042107" cy="425543"/>
              <a:chOff x="7786941" y="2884917"/>
              <a:chExt cx="897649" cy="353919"/>
            </a:xfrm>
          </p:grpSpPr>
          <p:sp>
            <p:nvSpPr>
              <p:cNvPr id="1034" name="Freeform 1033">
                <a:extLst>
                  <a:ext uri="{FF2B5EF4-FFF2-40B4-BE49-F238E27FC236}">
                    <a16:creationId xmlns:a16="http://schemas.microsoft.com/office/drawing/2014/main" id="{D4EB8805-ED69-3A4C-B790-5B0BE9CAFC7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35" name="Freeform 1034">
                <a:extLst>
                  <a:ext uri="{FF2B5EF4-FFF2-40B4-BE49-F238E27FC236}">
                    <a16:creationId xmlns:a16="http://schemas.microsoft.com/office/drawing/2014/main" id="{F9160B87-94D9-4746-9AB1-F94A2850C65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36" name="Freeform 1035">
                <a:extLst>
                  <a:ext uri="{FF2B5EF4-FFF2-40B4-BE49-F238E27FC236}">
                    <a16:creationId xmlns:a16="http://schemas.microsoft.com/office/drawing/2014/main" id="{AC514A69-8535-9F4F-9082-9C0664FDD7D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37" name="Freeform 1036">
                <a:extLst>
                  <a:ext uri="{FF2B5EF4-FFF2-40B4-BE49-F238E27FC236}">
                    <a16:creationId xmlns:a16="http://schemas.microsoft.com/office/drawing/2014/main" id="{16FAD8F4-5C16-3548-9F13-8A162DB18CB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051" name="Group 1050">
            <a:extLst>
              <a:ext uri="{FF2B5EF4-FFF2-40B4-BE49-F238E27FC236}">
                <a16:creationId xmlns:a16="http://schemas.microsoft.com/office/drawing/2014/main" id="{D733AA75-B994-7047-AE70-E6C857337635}"/>
              </a:ext>
            </a:extLst>
          </p:cNvPr>
          <p:cNvGrpSpPr/>
          <p:nvPr/>
        </p:nvGrpSpPr>
        <p:grpSpPr>
          <a:xfrm>
            <a:off x="4815073" y="3924252"/>
            <a:ext cx="1634942" cy="693432"/>
            <a:chOff x="4815073" y="3924252"/>
            <a:chExt cx="1634942" cy="693432"/>
          </a:xfrm>
        </p:grpSpPr>
        <p:cxnSp>
          <p:nvCxnSpPr>
            <p:cNvPr id="319" name="Straight Connector 515">
              <a:extLst>
                <a:ext uri="{FF2B5EF4-FFF2-40B4-BE49-F238E27FC236}">
                  <a16:creationId xmlns:a16="http://schemas.microsoft.com/office/drawing/2014/main" id="{E64B2F34-F5A2-0748-B519-596A0F2D52A9}"/>
                </a:ext>
              </a:extLst>
            </p:cNvPr>
            <p:cNvCxnSpPr>
              <a:cxnSpLocks noChangeShapeType="1"/>
              <a:stCxn id="930" idx="2"/>
            </p:cNvCxnSpPr>
            <p:nvPr/>
          </p:nvCxnSpPr>
          <p:spPr bwMode="auto">
            <a:xfrm flipV="1">
              <a:off x="4982880" y="4309966"/>
              <a:ext cx="309146" cy="307718"/>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321" name="Straight Connector 519">
              <a:extLst>
                <a:ext uri="{FF2B5EF4-FFF2-40B4-BE49-F238E27FC236}">
                  <a16:creationId xmlns:a16="http://schemas.microsoft.com/office/drawing/2014/main" id="{A78B3472-4495-804D-9DE2-F7A93E5EED62}"/>
                </a:ext>
              </a:extLst>
            </p:cNvPr>
            <p:cNvCxnSpPr>
              <a:cxnSpLocks noChangeShapeType="1"/>
            </p:cNvCxnSpPr>
            <p:nvPr/>
          </p:nvCxnSpPr>
          <p:spPr bwMode="auto">
            <a:xfrm flipV="1">
              <a:off x="5520180" y="3924252"/>
              <a:ext cx="929835" cy="36708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322" name="Straight Connector 520">
              <a:extLst>
                <a:ext uri="{FF2B5EF4-FFF2-40B4-BE49-F238E27FC236}">
                  <a16:creationId xmlns:a16="http://schemas.microsoft.com/office/drawing/2014/main" id="{B39E2778-53AB-7A47-8C24-A5C1BE87DA91}"/>
                </a:ext>
              </a:extLst>
            </p:cNvPr>
            <p:cNvCxnSpPr>
              <a:cxnSpLocks noChangeShapeType="1"/>
              <a:stCxn id="1007" idx="2"/>
            </p:cNvCxnSpPr>
            <p:nvPr/>
          </p:nvCxnSpPr>
          <p:spPr bwMode="auto">
            <a:xfrm>
              <a:off x="4815073" y="3947043"/>
              <a:ext cx="476953" cy="27750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320" name="Group 518">
              <a:extLst>
                <a:ext uri="{FF2B5EF4-FFF2-40B4-BE49-F238E27FC236}">
                  <a16:creationId xmlns:a16="http://schemas.microsoft.com/office/drawing/2014/main" id="{5B45D9C6-3CE7-2041-98FA-CDA4548CA9EC}"/>
                </a:ext>
              </a:extLst>
            </p:cNvPr>
            <p:cNvGrpSpPr>
              <a:grpSpLocks/>
            </p:cNvGrpSpPr>
            <p:nvPr/>
          </p:nvGrpSpPr>
          <p:grpSpPr bwMode="auto">
            <a:xfrm>
              <a:off x="5119678" y="4119105"/>
              <a:ext cx="528442" cy="338554"/>
              <a:chOff x="5634518" y="2652249"/>
              <a:chExt cx="528092" cy="338174"/>
            </a:xfrm>
          </p:grpSpPr>
          <p:sp>
            <p:nvSpPr>
              <p:cNvPr id="323" name="Oval 521">
                <a:extLst>
                  <a:ext uri="{FF2B5EF4-FFF2-40B4-BE49-F238E27FC236}">
                    <a16:creationId xmlns:a16="http://schemas.microsoft.com/office/drawing/2014/main" id="{8C2B1233-55C2-9047-95E3-7365B78CC21B}"/>
                  </a:ext>
                </a:extLst>
              </p:cNvPr>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24" name="TextBox 522">
                <a:extLst>
                  <a:ext uri="{FF2B5EF4-FFF2-40B4-BE49-F238E27FC236}">
                    <a16:creationId xmlns:a16="http://schemas.microsoft.com/office/drawing/2014/main" id="{A334D512-2736-F84E-A319-19B29AF83D0F}"/>
                  </a:ext>
                </a:extLst>
              </p:cNvPr>
              <p:cNvSpPr txBox="1">
                <a:spLocks noChangeArrowheads="1"/>
              </p:cNvSpPr>
              <p:nvPr/>
            </p:nvSpPr>
            <p:spPr bwMode="auto">
              <a:xfrm>
                <a:off x="5685246" y="2652249"/>
                <a:ext cx="447262" cy="3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IXP</a:t>
                </a:r>
              </a:p>
            </p:txBody>
          </p:sp>
        </p:grpSp>
      </p:grpSp>
      <p:grpSp>
        <p:nvGrpSpPr>
          <p:cNvPr id="867" name="Group 866">
            <a:extLst>
              <a:ext uri="{FF2B5EF4-FFF2-40B4-BE49-F238E27FC236}">
                <a16:creationId xmlns:a16="http://schemas.microsoft.com/office/drawing/2014/main" id="{58E5558D-3D33-544A-9618-E00C8D6923C7}"/>
              </a:ext>
            </a:extLst>
          </p:cNvPr>
          <p:cNvGrpSpPr/>
          <p:nvPr/>
        </p:nvGrpSpPr>
        <p:grpSpPr>
          <a:xfrm>
            <a:off x="6244846" y="4607015"/>
            <a:ext cx="541338" cy="223023"/>
            <a:chOff x="7493876" y="2774731"/>
            <a:chExt cx="1481958" cy="894622"/>
          </a:xfrm>
        </p:grpSpPr>
        <p:sp>
          <p:nvSpPr>
            <p:cNvPr id="940" name="Freeform 939">
              <a:extLst>
                <a:ext uri="{FF2B5EF4-FFF2-40B4-BE49-F238E27FC236}">
                  <a16:creationId xmlns:a16="http://schemas.microsoft.com/office/drawing/2014/main" id="{CE49F0E8-4CAB-264C-AC25-083099BD35B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41" name="Oval 940">
              <a:extLst>
                <a:ext uri="{FF2B5EF4-FFF2-40B4-BE49-F238E27FC236}">
                  <a16:creationId xmlns:a16="http://schemas.microsoft.com/office/drawing/2014/main" id="{FDB92030-8F0D-8048-BA6F-8E94CCC52E4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42" name="Group 941">
              <a:extLst>
                <a:ext uri="{FF2B5EF4-FFF2-40B4-BE49-F238E27FC236}">
                  <a16:creationId xmlns:a16="http://schemas.microsoft.com/office/drawing/2014/main" id="{E584775B-EF39-E641-9296-62D0E98EBD1F}"/>
                </a:ext>
              </a:extLst>
            </p:cNvPr>
            <p:cNvGrpSpPr/>
            <p:nvPr/>
          </p:nvGrpSpPr>
          <p:grpSpPr>
            <a:xfrm>
              <a:off x="7713663" y="2848339"/>
              <a:ext cx="1042107" cy="425543"/>
              <a:chOff x="7786941" y="2884917"/>
              <a:chExt cx="897649" cy="353919"/>
            </a:xfrm>
          </p:grpSpPr>
          <p:sp>
            <p:nvSpPr>
              <p:cNvPr id="943" name="Freeform 942">
                <a:extLst>
                  <a:ext uri="{FF2B5EF4-FFF2-40B4-BE49-F238E27FC236}">
                    <a16:creationId xmlns:a16="http://schemas.microsoft.com/office/drawing/2014/main" id="{5FDEF6E3-E3EE-6C46-9470-4C6034153EA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44" name="Freeform 943">
                <a:extLst>
                  <a:ext uri="{FF2B5EF4-FFF2-40B4-BE49-F238E27FC236}">
                    <a16:creationId xmlns:a16="http://schemas.microsoft.com/office/drawing/2014/main" id="{F09DCEA1-EA74-5942-A863-43EE3356891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45" name="Freeform 944">
                <a:extLst>
                  <a:ext uri="{FF2B5EF4-FFF2-40B4-BE49-F238E27FC236}">
                    <a16:creationId xmlns:a16="http://schemas.microsoft.com/office/drawing/2014/main" id="{7E4A31FF-3937-8145-99B6-C539859E71D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46" name="Freeform 945">
                <a:extLst>
                  <a:ext uri="{FF2B5EF4-FFF2-40B4-BE49-F238E27FC236}">
                    <a16:creationId xmlns:a16="http://schemas.microsoft.com/office/drawing/2014/main" id="{AE42ABD3-20A1-3A47-A5A0-6B9BD70524B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70" name="Group 869">
            <a:extLst>
              <a:ext uri="{FF2B5EF4-FFF2-40B4-BE49-F238E27FC236}">
                <a16:creationId xmlns:a16="http://schemas.microsoft.com/office/drawing/2014/main" id="{2201EDA2-F87D-BF47-BEA0-21B0A24F495A}"/>
              </a:ext>
            </a:extLst>
          </p:cNvPr>
          <p:cNvGrpSpPr/>
          <p:nvPr/>
        </p:nvGrpSpPr>
        <p:grpSpPr>
          <a:xfrm>
            <a:off x="4812419" y="5011641"/>
            <a:ext cx="541338" cy="223023"/>
            <a:chOff x="7493876" y="2774731"/>
            <a:chExt cx="1481958" cy="894622"/>
          </a:xfrm>
        </p:grpSpPr>
        <p:sp>
          <p:nvSpPr>
            <p:cNvPr id="919" name="Freeform 918">
              <a:extLst>
                <a:ext uri="{FF2B5EF4-FFF2-40B4-BE49-F238E27FC236}">
                  <a16:creationId xmlns:a16="http://schemas.microsoft.com/office/drawing/2014/main" id="{7BACFFDC-142B-174A-BFED-E6176627DB8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20" name="Oval 919">
              <a:extLst>
                <a:ext uri="{FF2B5EF4-FFF2-40B4-BE49-F238E27FC236}">
                  <a16:creationId xmlns:a16="http://schemas.microsoft.com/office/drawing/2014/main" id="{6B0BD693-1861-1344-9C54-9555107E799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21" name="Group 920">
              <a:extLst>
                <a:ext uri="{FF2B5EF4-FFF2-40B4-BE49-F238E27FC236}">
                  <a16:creationId xmlns:a16="http://schemas.microsoft.com/office/drawing/2014/main" id="{0019A1FA-0729-AB44-ACE4-09350E33F468}"/>
                </a:ext>
              </a:extLst>
            </p:cNvPr>
            <p:cNvGrpSpPr/>
            <p:nvPr/>
          </p:nvGrpSpPr>
          <p:grpSpPr>
            <a:xfrm>
              <a:off x="7713663" y="2848339"/>
              <a:ext cx="1042107" cy="425543"/>
              <a:chOff x="7786941" y="2884917"/>
              <a:chExt cx="897649" cy="353919"/>
            </a:xfrm>
          </p:grpSpPr>
          <p:sp>
            <p:nvSpPr>
              <p:cNvPr id="922" name="Freeform 921">
                <a:extLst>
                  <a:ext uri="{FF2B5EF4-FFF2-40B4-BE49-F238E27FC236}">
                    <a16:creationId xmlns:a16="http://schemas.microsoft.com/office/drawing/2014/main" id="{FA1FC1ED-CBBF-5F44-A7FA-778F742FE76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23" name="Freeform 922">
                <a:extLst>
                  <a:ext uri="{FF2B5EF4-FFF2-40B4-BE49-F238E27FC236}">
                    <a16:creationId xmlns:a16="http://schemas.microsoft.com/office/drawing/2014/main" id="{6C0ECFD1-933A-B74E-BFEE-72B00BC4C3A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24" name="Freeform 923">
                <a:extLst>
                  <a:ext uri="{FF2B5EF4-FFF2-40B4-BE49-F238E27FC236}">
                    <a16:creationId xmlns:a16="http://schemas.microsoft.com/office/drawing/2014/main" id="{FF559D91-8CE3-6E40-B135-CC54DC60696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25" name="Freeform 924">
                <a:extLst>
                  <a:ext uri="{FF2B5EF4-FFF2-40B4-BE49-F238E27FC236}">
                    <a16:creationId xmlns:a16="http://schemas.microsoft.com/office/drawing/2014/main" id="{4747411F-F0D6-A548-A80F-4ED08DE503B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19" name="Group 818">
            <a:extLst>
              <a:ext uri="{FF2B5EF4-FFF2-40B4-BE49-F238E27FC236}">
                <a16:creationId xmlns:a16="http://schemas.microsoft.com/office/drawing/2014/main" id="{BC079EE2-B5B9-1946-83CA-FB5D7C12BB3C}"/>
              </a:ext>
            </a:extLst>
          </p:cNvPr>
          <p:cNvGrpSpPr/>
          <p:nvPr/>
        </p:nvGrpSpPr>
        <p:grpSpPr>
          <a:xfrm>
            <a:off x="3355534" y="3674009"/>
            <a:ext cx="541338" cy="223023"/>
            <a:chOff x="7493876" y="2774731"/>
            <a:chExt cx="1481958" cy="894622"/>
          </a:xfrm>
        </p:grpSpPr>
        <p:sp>
          <p:nvSpPr>
            <p:cNvPr id="1010" name="Freeform 1009">
              <a:extLst>
                <a:ext uri="{FF2B5EF4-FFF2-40B4-BE49-F238E27FC236}">
                  <a16:creationId xmlns:a16="http://schemas.microsoft.com/office/drawing/2014/main" id="{92DD86F6-73AF-224B-B049-218E0EE4D53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11" name="Oval 1010">
              <a:extLst>
                <a:ext uri="{FF2B5EF4-FFF2-40B4-BE49-F238E27FC236}">
                  <a16:creationId xmlns:a16="http://schemas.microsoft.com/office/drawing/2014/main" id="{620B6D4B-4DE6-3F40-A4F5-C34D0B6BA0E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12" name="Group 1011">
              <a:extLst>
                <a:ext uri="{FF2B5EF4-FFF2-40B4-BE49-F238E27FC236}">
                  <a16:creationId xmlns:a16="http://schemas.microsoft.com/office/drawing/2014/main" id="{79E8750B-383B-4641-8E1B-82CF46F5FE0C}"/>
                </a:ext>
              </a:extLst>
            </p:cNvPr>
            <p:cNvGrpSpPr/>
            <p:nvPr/>
          </p:nvGrpSpPr>
          <p:grpSpPr>
            <a:xfrm>
              <a:off x="7713663" y="2848339"/>
              <a:ext cx="1042107" cy="425543"/>
              <a:chOff x="7786941" y="2884917"/>
              <a:chExt cx="897649" cy="353919"/>
            </a:xfrm>
          </p:grpSpPr>
          <p:sp>
            <p:nvSpPr>
              <p:cNvPr id="1013" name="Freeform 1012">
                <a:extLst>
                  <a:ext uri="{FF2B5EF4-FFF2-40B4-BE49-F238E27FC236}">
                    <a16:creationId xmlns:a16="http://schemas.microsoft.com/office/drawing/2014/main" id="{1A6B8441-BBF6-4A40-BA5C-5AA0E5DC708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14" name="Freeform 1013">
                <a:extLst>
                  <a:ext uri="{FF2B5EF4-FFF2-40B4-BE49-F238E27FC236}">
                    <a16:creationId xmlns:a16="http://schemas.microsoft.com/office/drawing/2014/main" id="{30818833-5C97-7548-9F55-3C0175E588E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15" name="Freeform 1014">
                <a:extLst>
                  <a:ext uri="{FF2B5EF4-FFF2-40B4-BE49-F238E27FC236}">
                    <a16:creationId xmlns:a16="http://schemas.microsoft.com/office/drawing/2014/main" id="{9E3C655D-3A7D-E14F-A7F2-F9D4BE59CFE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16" name="Freeform 1015">
                <a:extLst>
                  <a:ext uri="{FF2B5EF4-FFF2-40B4-BE49-F238E27FC236}">
                    <a16:creationId xmlns:a16="http://schemas.microsoft.com/office/drawing/2014/main" id="{4F322FCA-51A6-1E49-B553-D74D173229A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72" name="Group 871">
            <a:extLst>
              <a:ext uri="{FF2B5EF4-FFF2-40B4-BE49-F238E27FC236}">
                <a16:creationId xmlns:a16="http://schemas.microsoft.com/office/drawing/2014/main" id="{A25E589D-842B-C047-A119-3D7A98414FB7}"/>
              </a:ext>
            </a:extLst>
          </p:cNvPr>
          <p:cNvGrpSpPr/>
          <p:nvPr/>
        </p:nvGrpSpPr>
        <p:grpSpPr>
          <a:xfrm>
            <a:off x="3292387" y="4376707"/>
            <a:ext cx="541338" cy="223023"/>
            <a:chOff x="7493876" y="2774731"/>
            <a:chExt cx="1481958" cy="894622"/>
          </a:xfrm>
        </p:grpSpPr>
        <p:sp>
          <p:nvSpPr>
            <p:cNvPr id="905" name="Freeform 904">
              <a:extLst>
                <a:ext uri="{FF2B5EF4-FFF2-40B4-BE49-F238E27FC236}">
                  <a16:creationId xmlns:a16="http://schemas.microsoft.com/office/drawing/2014/main" id="{81EA2F3C-5A7E-8343-AB35-2ABC44A9D32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06" name="Oval 905">
              <a:extLst>
                <a:ext uri="{FF2B5EF4-FFF2-40B4-BE49-F238E27FC236}">
                  <a16:creationId xmlns:a16="http://schemas.microsoft.com/office/drawing/2014/main" id="{5FDE10E8-50B3-BC4D-AC25-C68EBCF695D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07" name="Group 906">
              <a:extLst>
                <a:ext uri="{FF2B5EF4-FFF2-40B4-BE49-F238E27FC236}">
                  <a16:creationId xmlns:a16="http://schemas.microsoft.com/office/drawing/2014/main" id="{0B8FD6CA-C921-9744-A760-55D802E5FF48}"/>
                </a:ext>
              </a:extLst>
            </p:cNvPr>
            <p:cNvGrpSpPr/>
            <p:nvPr/>
          </p:nvGrpSpPr>
          <p:grpSpPr>
            <a:xfrm>
              <a:off x="7713663" y="2848339"/>
              <a:ext cx="1042107" cy="425543"/>
              <a:chOff x="7786941" y="2884917"/>
              <a:chExt cx="897649" cy="353919"/>
            </a:xfrm>
          </p:grpSpPr>
          <p:sp>
            <p:nvSpPr>
              <p:cNvPr id="908" name="Freeform 907">
                <a:extLst>
                  <a:ext uri="{FF2B5EF4-FFF2-40B4-BE49-F238E27FC236}">
                    <a16:creationId xmlns:a16="http://schemas.microsoft.com/office/drawing/2014/main" id="{4807C980-FDBE-794F-AD74-6D2BF0D484E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09" name="Freeform 908">
                <a:extLst>
                  <a:ext uri="{FF2B5EF4-FFF2-40B4-BE49-F238E27FC236}">
                    <a16:creationId xmlns:a16="http://schemas.microsoft.com/office/drawing/2014/main" id="{26F08AE6-E4B5-0D4B-815F-50BAD5E7146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10" name="Freeform 909">
                <a:extLst>
                  <a:ext uri="{FF2B5EF4-FFF2-40B4-BE49-F238E27FC236}">
                    <a16:creationId xmlns:a16="http://schemas.microsoft.com/office/drawing/2014/main" id="{3314964C-B1A5-6944-90A3-2DB49456024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11" name="Freeform 910">
                <a:extLst>
                  <a:ext uri="{FF2B5EF4-FFF2-40B4-BE49-F238E27FC236}">
                    <a16:creationId xmlns:a16="http://schemas.microsoft.com/office/drawing/2014/main" id="{52A2021F-EAC2-B84A-9171-8219D4BDC09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20" name="Group 819">
            <a:extLst>
              <a:ext uri="{FF2B5EF4-FFF2-40B4-BE49-F238E27FC236}">
                <a16:creationId xmlns:a16="http://schemas.microsoft.com/office/drawing/2014/main" id="{381985F4-0019-534F-8CE5-AE9A089DDF51}"/>
              </a:ext>
            </a:extLst>
          </p:cNvPr>
          <p:cNvGrpSpPr/>
          <p:nvPr/>
        </p:nvGrpSpPr>
        <p:grpSpPr>
          <a:xfrm>
            <a:off x="4400287" y="3826770"/>
            <a:ext cx="541338" cy="223023"/>
            <a:chOff x="7493876" y="2774731"/>
            <a:chExt cx="1481958" cy="894622"/>
          </a:xfrm>
        </p:grpSpPr>
        <p:sp>
          <p:nvSpPr>
            <p:cNvPr id="1003" name="Freeform 1002">
              <a:extLst>
                <a:ext uri="{FF2B5EF4-FFF2-40B4-BE49-F238E27FC236}">
                  <a16:creationId xmlns:a16="http://schemas.microsoft.com/office/drawing/2014/main" id="{4CE10CC8-8336-0245-950D-7D623D68111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04" name="Oval 1003">
              <a:extLst>
                <a:ext uri="{FF2B5EF4-FFF2-40B4-BE49-F238E27FC236}">
                  <a16:creationId xmlns:a16="http://schemas.microsoft.com/office/drawing/2014/main" id="{7D977A06-C0BE-1540-88E3-7929A84F788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05" name="Group 1004">
              <a:extLst>
                <a:ext uri="{FF2B5EF4-FFF2-40B4-BE49-F238E27FC236}">
                  <a16:creationId xmlns:a16="http://schemas.microsoft.com/office/drawing/2014/main" id="{19FDDE53-D84C-8442-9D8A-CCD581A35300}"/>
                </a:ext>
              </a:extLst>
            </p:cNvPr>
            <p:cNvGrpSpPr/>
            <p:nvPr/>
          </p:nvGrpSpPr>
          <p:grpSpPr>
            <a:xfrm>
              <a:off x="7713663" y="2848339"/>
              <a:ext cx="1042107" cy="425543"/>
              <a:chOff x="7786941" y="2884917"/>
              <a:chExt cx="897649" cy="353919"/>
            </a:xfrm>
          </p:grpSpPr>
          <p:sp>
            <p:nvSpPr>
              <p:cNvPr id="1006" name="Freeform 1005">
                <a:extLst>
                  <a:ext uri="{FF2B5EF4-FFF2-40B4-BE49-F238E27FC236}">
                    <a16:creationId xmlns:a16="http://schemas.microsoft.com/office/drawing/2014/main" id="{6F6E6FCB-EFD3-7540-AA59-096EB89F325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07" name="Freeform 1006">
                <a:extLst>
                  <a:ext uri="{FF2B5EF4-FFF2-40B4-BE49-F238E27FC236}">
                    <a16:creationId xmlns:a16="http://schemas.microsoft.com/office/drawing/2014/main" id="{2D261D66-4D24-274A-B7FF-FCB547B174B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08" name="Freeform 1007">
                <a:extLst>
                  <a:ext uri="{FF2B5EF4-FFF2-40B4-BE49-F238E27FC236}">
                    <a16:creationId xmlns:a16="http://schemas.microsoft.com/office/drawing/2014/main" id="{F563306F-33C6-A847-92E7-649E85912A9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09" name="Freeform 1008">
                <a:extLst>
                  <a:ext uri="{FF2B5EF4-FFF2-40B4-BE49-F238E27FC236}">
                    <a16:creationId xmlns:a16="http://schemas.microsoft.com/office/drawing/2014/main" id="{AEB4B7BE-FCC2-3F4D-8665-4275FF1FEBB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69" name="Group 868">
            <a:extLst>
              <a:ext uri="{FF2B5EF4-FFF2-40B4-BE49-F238E27FC236}">
                <a16:creationId xmlns:a16="http://schemas.microsoft.com/office/drawing/2014/main" id="{5524909D-92D6-CB46-8697-C9B8CAE6477E}"/>
              </a:ext>
            </a:extLst>
          </p:cNvPr>
          <p:cNvGrpSpPr/>
          <p:nvPr/>
        </p:nvGrpSpPr>
        <p:grpSpPr>
          <a:xfrm>
            <a:off x="4568094" y="4497411"/>
            <a:ext cx="541338" cy="223023"/>
            <a:chOff x="7493876" y="2774731"/>
            <a:chExt cx="1481958" cy="894622"/>
          </a:xfrm>
        </p:grpSpPr>
        <p:sp>
          <p:nvSpPr>
            <p:cNvPr id="926" name="Freeform 925">
              <a:extLst>
                <a:ext uri="{FF2B5EF4-FFF2-40B4-BE49-F238E27FC236}">
                  <a16:creationId xmlns:a16="http://schemas.microsoft.com/office/drawing/2014/main" id="{3B2D0726-1886-8A49-BDF6-9C8DECE04B5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27" name="Oval 926">
              <a:extLst>
                <a:ext uri="{FF2B5EF4-FFF2-40B4-BE49-F238E27FC236}">
                  <a16:creationId xmlns:a16="http://schemas.microsoft.com/office/drawing/2014/main" id="{C80EEA86-DEEC-D249-B401-35418DE0268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28" name="Group 927">
              <a:extLst>
                <a:ext uri="{FF2B5EF4-FFF2-40B4-BE49-F238E27FC236}">
                  <a16:creationId xmlns:a16="http://schemas.microsoft.com/office/drawing/2014/main" id="{D1E8DCDB-27F1-AA42-88DA-FD19F1C40287}"/>
                </a:ext>
              </a:extLst>
            </p:cNvPr>
            <p:cNvGrpSpPr/>
            <p:nvPr/>
          </p:nvGrpSpPr>
          <p:grpSpPr>
            <a:xfrm>
              <a:off x="7713663" y="2848339"/>
              <a:ext cx="1042107" cy="425543"/>
              <a:chOff x="7786941" y="2884917"/>
              <a:chExt cx="897649" cy="353919"/>
            </a:xfrm>
          </p:grpSpPr>
          <p:sp>
            <p:nvSpPr>
              <p:cNvPr id="929" name="Freeform 928">
                <a:extLst>
                  <a:ext uri="{FF2B5EF4-FFF2-40B4-BE49-F238E27FC236}">
                    <a16:creationId xmlns:a16="http://schemas.microsoft.com/office/drawing/2014/main" id="{9508B2E1-C7BF-9740-BE83-39DB94E1E7C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30" name="Freeform 929">
                <a:extLst>
                  <a:ext uri="{FF2B5EF4-FFF2-40B4-BE49-F238E27FC236}">
                    <a16:creationId xmlns:a16="http://schemas.microsoft.com/office/drawing/2014/main" id="{521758E3-0DD8-204F-A905-0354031EA03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31" name="Freeform 930">
                <a:extLst>
                  <a:ext uri="{FF2B5EF4-FFF2-40B4-BE49-F238E27FC236}">
                    <a16:creationId xmlns:a16="http://schemas.microsoft.com/office/drawing/2014/main" id="{7DAC71D7-383B-4540-A8A4-4AEA3CFAE88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32" name="Freeform 931">
                <a:extLst>
                  <a:ext uri="{FF2B5EF4-FFF2-40B4-BE49-F238E27FC236}">
                    <a16:creationId xmlns:a16="http://schemas.microsoft.com/office/drawing/2014/main" id="{890040AB-E90B-C742-90BE-0BDFCAC68D6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325" name="Slide Number Placeholder 5">
            <a:extLst>
              <a:ext uri="{FF2B5EF4-FFF2-40B4-BE49-F238E27FC236}">
                <a16:creationId xmlns:a16="http://schemas.microsoft.com/office/drawing/2014/main" id="{7815FD10-7E25-5045-8089-070133927D57}"/>
              </a:ext>
            </a:extLst>
          </p:cNvPr>
          <p:cNvSpPr>
            <a:spLocks noGrp="1"/>
          </p:cNvSpPr>
          <p:nvPr>
            <p:ph type="sldNum" sz="quarter" idx="4"/>
          </p:nvPr>
        </p:nvSpPr>
        <p:spPr>
          <a:xfrm>
            <a:off x="9219616" y="6443089"/>
            <a:ext cx="2743200" cy="365125"/>
          </a:xfrm>
        </p:spPr>
        <p:txBody>
          <a:bodyPr/>
          <a:lstStyle/>
          <a:p>
            <a:r>
              <a:rPr lang="en-US" dirty="0"/>
              <a:t>Introduction: 1-</a:t>
            </a:r>
            <a:fld id="{C4204591-24BD-A542-B9D5-F8D8A88D2FEE}" type="slidenum">
              <a:rPr lang="en-US" smtClean="0"/>
              <a:pPr/>
              <a:t>20</a:t>
            </a:fld>
            <a:endParaRPr lang="en-US" dirty="0"/>
          </a:p>
        </p:txBody>
      </p:sp>
    </p:spTree>
    <p:extLst>
      <p:ext uri="{BB962C8B-B14F-4D97-AF65-F5344CB8AC3E}">
        <p14:creationId xmlns:p14="http://schemas.microsoft.com/office/powerpoint/2010/main" val="2224402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51"/>
                                        </p:tgtEl>
                                        <p:attrNameLst>
                                          <p:attrName>style.visibility</p:attrName>
                                        </p:attrNameLst>
                                      </p:cBhvr>
                                      <p:to>
                                        <p:strVal val="visible"/>
                                      </p:to>
                                    </p:set>
                                    <p:animEffect transition="in" filter="dissolve">
                                      <p:cBhvr>
                                        <p:cTn id="7" dur="500"/>
                                        <p:tgtEl>
                                          <p:spTgt spid="1051"/>
                                        </p:tgtEl>
                                      </p:cBhvr>
                                    </p:animEffect>
                                  </p:childTnLst>
                                </p:cTn>
                              </p:par>
                              <p:par>
                                <p:cTn id="8" presetID="9" presetClass="entr" presetSubtype="0" fill="hold" nodeType="withEffect">
                                  <p:stCondLst>
                                    <p:cond delay="0"/>
                                  </p:stCondLst>
                                  <p:childTnLst>
                                    <p:set>
                                      <p:cBhvr>
                                        <p:cTn id="9" dur="1" fill="hold">
                                          <p:stCondLst>
                                            <p:cond delay="0"/>
                                          </p:stCondLst>
                                        </p:cTn>
                                        <p:tgtEl>
                                          <p:spTgt spid="302"/>
                                        </p:tgtEl>
                                        <p:attrNameLst>
                                          <p:attrName>style.visibility</p:attrName>
                                        </p:attrNameLst>
                                      </p:cBhvr>
                                      <p:to>
                                        <p:strVal val="visible"/>
                                      </p:to>
                                    </p:set>
                                    <p:animEffect transition="in" filter="dissolve">
                                      <p:cBhvr>
                                        <p:cTn id="10" dur="500"/>
                                        <p:tgtEl>
                                          <p:spTgt spid="302"/>
                                        </p:tgtEl>
                                      </p:cBhvr>
                                    </p:animEffect>
                                  </p:childTnLst>
                                </p:cTn>
                              </p:par>
                              <p:par>
                                <p:cTn id="11" presetID="9" presetClass="entr" presetSubtype="0" fill="hold" nodeType="withEffect">
                                  <p:stCondLst>
                                    <p:cond delay="0"/>
                                  </p:stCondLst>
                                  <p:childTnLst>
                                    <p:set>
                                      <p:cBhvr>
                                        <p:cTn id="12" dur="1" fill="hold">
                                          <p:stCondLst>
                                            <p:cond delay="0"/>
                                          </p:stCondLst>
                                        </p:cTn>
                                        <p:tgtEl>
                                          <p:spTgt spid="315"/>
                                        </p:tgtEl>
                                        <p:attrNameLst>
                                          <p:attrName>style.visibility</p:attrName>
                                        </p:attrNameLst>
                                      </p:cBhvr>
                                      <p:to>
                                        <p:strVal val="visible"/>
                                      </p:to>
                                    </p:set>
                                    <p:animEffect transition="in" filter="dissolve">
                                      <p:cBhvr>
                                        <p:cTn id="13" dur="500"/>
                                        <p:tgtEl>
                                          <p:spTgt spid="315"/>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08"/>
                                        </p:tgtEl>
                                        <p:attrNameLst>
                                          <p:attrName>style.visibility</p:attrName>
                                        </p:attrNameLst>
                                      </p:cBhvr>
                                      <p:to>
                                        <p:strVal val="visible"/>
                                      </p:to>
                                    </p:set>
                                    <p:animEffect transition="in" filter="dissolve">
                                      <p:cBhvr>
                                        <p:cTn id="18" dur="500"/>
                                        <p:tgtEl>
                                          <p:spTgt spid="308"/>
                                        </p:tgtEl>
                                      </p:cBhvr>
                                    </p:animEffect>
                                  </p:childTnLst>
                                </p:cTn>
                              </p:par>
                              <p:par>
                                <p:cTn id="19" presetID="9" presetClass="entr" presetSubtype="0" fill="hold" nodeType="withEffect">
                                  <p:stCondLst>
                                    <p:cond delay="0"/>
                                  </p:stCondLst>
                                  <p:childTnLst>
                                    <p:set>
                                      <p:cBhvr>
                                        <p:cTn id="20" dur="1" fill="hold">
                                          <p:stCondLst>
                                            <p:cond delay="0"/>
                                          </p:stCondLst>
                                        </p:cTn>
                                        <p:tgtEl>
                                          <p:spTgt spid="312"/>
                                        </p:tgtEl>
                                        <p:attrNameLst>
                                          <p:attrName>style.visibility</p:attrName>
                                        </p:attrNameLst>
                                      </p:cBhvr>
                                      <p:to>
                                        <p:strVal val="visible"/>
                                      </p:to>
                                    </p:set>
                                    <p:animEffect transition="in" filter="dissolve">
                                      <p:cBhvr>
                                        <p:cTn id="21" dur="500"/>
                                        <p:tgtEl>
                                          <p:spTgt spid="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Oval 3">
            <a:extLst>
              <a:ext uri="{FF2B5EF4-FFF2-40B4-BE49-F238E27FC236}">
                <a16:creationId xmlns:a16="http://schemas.microsoft.com/office/drawing/2014/main" id="{C1E39CEB-C65D-764B-966A-D7A25B07575D}"/>
              </a:ext>
            </a:extLst>
          </p:cNvPr>
          <p:cNvSpPr>
            <a:spLocks noChangeArrowheads="1"/>
          </p:cNvSpPr>
          <p:nvPr/>
        </p:nvSpPr>
        <p:spPr bwMode="auto">
          <a:xfrm>
            <a:off x="2884400" y="2782791"/>
            <a:ext cx="3475038" cy="1381125"/>
          </a:xfrm>
          <a:prstGeom prst="ellipse">
            <a:avLst/>
          </a:prstGeom>
          <a:solidFill>
            <a:srgbClr val="3C6CDF"/>
          </a:solidFill>
          <a:ln w="9525">
            <a:no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cxnSp>
        <p:nvCxnSpPr>
          <p:cNvPr id="805" name="Straight Connector 10">
            <a:extLst>
              <a:ext uri="{FF2B5EF4-FFF2-40B4-BE49-F238E27FC236}">
                <a16:creationId xmlns:a16="http://schemas.microsoft.com/office/drawing/2014/main" id="{93EBD03F-9A41-A545-84E9-9F7C7586256D}"/>
              </a:ext>
            </a:extLst>
          </p:cNvPr>
          <p:cNvCxnSpPr>
            <a:cxnSpLocks noChangeShapeType="1"/>
          </p:cNvCxnSpPr>
          <p:nvPr/>
        </p:nvCxnSpPr>
        <p:spPr bwMode="auto">
          <a:xfrm>
            <a:off x="4108363" y="3025678"/>
            <a:ext cx="1146175" cy="7302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06" name="Straight Connector 297">
            <a:extLst>
              <a:ext uri="{FF2B5EF4-FFF2-40B4-BE49-F238E27FC236}">
                <a16:creationId xmlns:a16="http://schemas.microsoft.com/office/drawing/2014/main" id="{7676F8BB-118B-B64A-92D8-85283640E5D9}"/>
              </a:ext>
            </a:extLst>
          </p:cNvPr>
          <p:cNvCxnSpPr>
            <a:cxnSpLocks noChangeShapeType="1"/>
          </p:cNvCxnSpPr>
          <p:nvPr/>
        </p:nvCxnSpPr>
        <p:spPr bwMode="auto">
          <a:xfrm>
            <a:off x="4702088" y="3325716"/>
            <a:ext cx="130175" cy="8413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07" name="Straight Connector 298">
            <a:extLst>
              <a:ext uri="{FF2B5EF4-FFF2-40B4-BE49-F238E27FC236}">
                <a16:creationId xmlns:a16="http://schemas.microsoft.com/office/drawing/2014/main" id="{A2DEF96B-86EE-7144-BD4A-23065D792A93}"/>
              </a:ext>
            </a:extLst>
          </p:cNvPr>
          <p:cNvCxnSpPr>
            <a:cxnSpLocks noChangeShapeType="1"/>
          </p:cNvCxnSpPr>
          <p:nvPr/>
        </p:nvCxnSpPr>
        <p:spPr bwMode="auto">
          <a:xfrm flipV="1">
            <a:off x="4486188" y="3530503"/>
            <a:ext cx="263525" cy="4603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08" name="Straight Connector 299">
            <a:extLst>
              <a:ext uri="{FF2B5EF4-FFF2-40B4-BE49-F238E27FC236}">
                <a16:creationId xmlns:a16="http://schemas.microsoft.com/office/drawing/2014/main" id="{555BA90C-F55F-9A4F-9697-475AB2129606}"/>
              </a:ext>
            </a:extLst>
          </p:cNvPr>
          <p:cNvCxnSpPr>
            <a:cxnSpLocks noChangeShapeType="1"/>
          </p:cNvCxnSpPr>
          <p:nvPr/>
        </p:nvCxnSpPr>
        <p:spPr bwMode="auto">
          <a:xfrm flipV="1">
            <a:off x="4165513" y="3354291"/>
            <a:ext cx="209550" cy="10953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09" name="Straight Connector 300">
            <a:extLst>
              <a:ext uri="{FF2B5EF4-FFF2-40B4-BE49-F238E27FC236}">
                <a16:creationId xmlns:a16="http://schemas.microsoft.com/office/drawing/2014/main" id="{06CA7B3A-E066-F645-A065-DE454C32D980}"/>
              </a:ext>
            </a:extLst>
          </p:cNvPr>
          <p:cNvCxnSpPr>
            <a:cxnSpLocks noChangeShapeType="1"/>
          </p:cNvCxnSpPr>
          <p:nvPr/>
        </p:nvCxnSpPr>
        <p:spPr bwMode="auto">
          <a:xfrm flipV="1">
            <a:off x="3827375" y="3654328"/>
            <a:ext cx="222250" cy="9842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10" name="Straight Connector 301">
            <a:extLst>
              <a:ext uri="{FF2B5EF4-FFF2-40B4-BE49-F238E27FC236}">
                <a16:creationId xmlns:a16="http://schemas.microsoft.com/office/drawing/2014/main" id="{BACA8AA4-CF1D-5F48-933F-B11117821D9A}"/>
              </a:ext>
            </a:extLst>
          </p:cNvPr>
          <p:cNvCxnSpPr>
            <a:cxnSpLocks noChangeShapeType="1"/>
          </p:cNvCxnSpPr>
          <p:nvPr/>
        </p:nvCxnSpPr>
        <p:spPr bwMode="auto">
          <a:xfrm flipV="1">
            <a:off x="4719550" y="3579716"/>
            <a:ext cx="273050" cy="2540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11" name="Straight Connector 302">
            <a:extLst>
              <a:ext uri="{FF2B5EF4-FFF2-40B4-BE49-F238E27FC236}">
                <a16:creationId xmlns:a16="http://schemas.microsoft.com/office/drawing/2014/main" id="{DCD16DCF-19C7-244F-A0A1-9DB175274AC6}"/>
              </a:ext>
            </a:extLst>
          </p:cNvPr>
          <p:cNvCxnSpPr>
            <a:cxnSpLocks noChangeShapeType="1"/>
          </p:cNvCxnSpPr>
          <p:nvPr/>
        </p:nvCxnSpPr>
        <p:spPr bwMode="auto">
          <a:xfrm flipH="1" flipV="1">
            <a:off x="5251363" y="3565428"/>
            <a:ext cx="387350" cy="125413"/>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12" name="Straight Connector 303">
            <a:extLst>
              <a:ext uri="{FF2B5EF4-FFF2-40B4-BE49-F238E27FC236}">
                <a16:creationId xmlns:a16="http://schemas.microsoft.com/office/drawing/2014/main" id="{5D4D6C28-B196-BF48-A9D5-692E12992F1C}"/>
              </a:ext>
            </a:extLst>
          </p:cNvPr>
          <p:cNvCxnSpPr>
            <a:cxnSpLocks noChangeShapeType="1"/>
          </p:cNvCxnSpPr>
          <p:nvPr/>
        </p:nvCxnSpPr>
        <p:spPr bwMode="auto">
          <a:xfrm flipV="1">
            <a:off x="5237075" y="3216178"/>
            <a:ext cx="307975" cy="19843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13" name="Straight Connector 304">
            <a:extLst>
              <a:ext uri="{FF2B5EF4-FFF2-40B4-BE49-F238E27FC236}">
                <a16:creationId xmlns:a16="http://schemas.microsoft.com/office/drawing/2014/main" id="{838A4044-BFFD-4A45-BC18-5752B0840588}"/>
              </a:ext>
            </a:extLst>
          </p:cNvPr>
          <p:cNvCxnSpPr>
            <a:cxnSpLocks noChangeShapeType="1"/>
          </p:cNvCxnSpPr>
          <p:nvPr/>
        </p:nvCxnSpPr>
        <p:spPr bwMode="auto">
          <a:xfrm flipH="1" flipV="1">
            <a:off x="4109950" y="3086003"/>
            <a:ext cx="246063" cy="87313"/>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sp>
        <p:nvSpPr>
          <p:cNvPr id="814" name="TextBox 39958">
            <a:extLst>
              <a:ext uri="{FF2B5EF4-FFF2-40B4-BE49-F238E27FC236}">
                <a16:creationId xmlns:a16="http://schemas.microsoft.com/office/drawing/2014/main" id="{6F6B1677-D08C-6A47-B407-042662BB76A0}"/>
              </a:ext>
            </a:extLst>
          </p:cNvPr>
          <p:cNvSpPr txBox="1">
            <a:spLocks noChangeArrowheads="1"/>
          </p:cNvSpPr>
          <p:nvPr/>
        </p:nvSpPr>
        <p:spPr bwMode="auto">
          <a:xfrm>
            <a:off x="3044738" y="3127278"/>
            <a:ext cx="8066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1"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Arial"/>
              </a:rPr>
              <a:t>ISP A</a:t>
            </a:r>
          </a:p>
        </p:txBody>
      </p:sp>
      <p:grpSp>
        <p:nvGrpSpPr>
          <p:cNvPr id="815" name="Group 814">
            <a:extLst>
              <a:ext uri="{FF2B5EF4-FFF2-40B4-BE49-F238E27FC236}">
                <a16:creationId xmlns:a16="http://schemas.microsoft.com/office/drawing/2014/main" id="{47996727-7119-574B-8617-ECC07818FEDD}"/>
              </a:ext>
            </a:extLst>
          </p:cNvPr>
          <p:cNvGrpSpPr/>
          <p:nvPr/>
        </p:nvGrpSpPr>
        <p:grpSpPr>
          <a:xfrm>
            <a:off x="4779875" y="3395180"/>
            <a:ext cx="541338" cy="223023"/>
            <a:chOff x="7493876" y="2774731"/>
            <a:chExt cx="1481958" cy="894622"/>
          </a:xfrm>
        </p:grpSpPr>
        <p:sp>
          <p:nvSpPr>
            <p:cNvPr id="1038" name="Freeform 1037">
              <a:extLst>
                <a:ext uri="{FF2B5EF4-FFF2-40B4-BE49-F238E27FC236}">
                  <a16:creationId xmlns:a16="http://schemas.microsoft.com/office/drawing/2014/main" id="{3EDFEF2E-E8B6-3841-B07D-9D0CA292425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39" name="Oval 1038">
              <a:extLst>
                <a:ext uri="{FF2B5EF4-FFF2-40B4-BE49-F238E27FC236}">
                  <a16:creationId xmlns:a16="http://schemas.microsoft.com/office/drawing/2014/main" id="{EBF872C2-5DB2-1143-8057-32D36F4F7DE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40" name="Group 1039">
              <a:extLst>
                <a:ext uri="{FF2B5EF4-FFF2-40B4-BE49-F238E27FC236}">
                  <a16:creationId xmlns:a16="http://schemas.microsoft.com/office/drawing/2014/main" id="{E45C82B8-7745-8345-80DF-E1551574C0B5}"/>
                </a:ext>
              </a:extLst>
            </p:cNvPr>
            <p:cNvGrpSpPr/>
            <p:nvPr/>
          </p:nvGrpSpPr>
          <p:grpSpPr>
            <a:xfrm>
              <a:off x="7713663" y="2848339"/>
              <a:ext cx="1042107" cy="425543"/>
              <a:chOff x="7786941" y="2884917"/>
              <a:chExt cx="897649" cy="353919"/>
            </a:xfrm>
          </p:grpSpPr>
          <p:sp>
            <p:nvSpPr>
              <p:cNvPr id="1041" name="Freeform 1040">
                <a:extLst>
                  <a:ext uri="{FF2B5EF4-FFF2-40B4-BE49-F238E27FC236}">
                    <a16:creationId xmlns:a16="http://schemas.microsoft.com/office/drawing/2014/main" id="{AADF328D-9F75-D443-B009-78195511DE0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42" name="Freeform 1041">
                <a:extLst>
                  <a:ext uri="{FF2B5EF4-FFF2-40B4-BE49-F238E27FC236}">
                    <a16:creationId xmlns:a16="http://schemas.microsoft.com/office/drawing/2014/main" id="{CABE0F12-0414-E047-9D94-A57A4F3F8B1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43" name="Freeform 1042">
                <a:extLst>
                  <a:ext uri="{FF2B5EF4-FFF2-40B4-BE49-F238E27FC236}">
                    <a16:creationId xmlns:a16="http://schemas.microsoft.com/office/drawing/2014/main" id="{61DB4664-2DC3-D243-A319-728D82FDC84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44" name="Freeform 1043">
                <a:extLst>
                  <a:ext uri="{FF2B5EF4-FFF2-40B4-BE49-F238E27FC236}">
                    <a16:creationId xmlns:a16="http://schemas.microsoft.com/office/drawing/2014/main" id="{3A39F596-0CEB-FB44-8298-3CCA7A8E5D8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17" name="Group 816">
            <a:extLst>
              <a:ext uri="{FF2B5EF4-FFF2-40B4-BE49-F238E27FC236}">
                <a16:creationId xmlns:a16="http://schemas.microsoft.com/office/drawing/2014/main" id="{FF12777F-B030-4549-A7FC-82449D14AB56}"/>
              </a:ext>
            </a:extLst>
          </p:cNvPr>
          <p:cNvGrpSpPr/>
          <p:nvPr/>
        </p:nvGrpSpPr>
        <p:grpSpPr>
          <a:xfrm>
            <a:off x="4228292" y="3150704"/>
            <a:ext cx="541338" cy="223023"/>
            <a:chOff x="7493876" y="2774731"/>
            <a:chExt cx="1481958" cy="894622"/>
          </a:xfrm>
        </p:grpSpPr>
        <p:sp>
          <p:nvSpPr>
            <p:cNvPr id="1024" name="Freeform 1023">
              <a:extLst>
                <a:ext uri="{FF2B5EF4-FFF2-40B4-BE49-F238E27FC236}">
                  <a16:creationId xmlns:a16="http://schemas.microsoft.com/office/drawing/2014/main" id="{99010B44-64C2-AB4E-A534-5DD841F54CC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25" name="Oval 1024">
              <a:extLst>
                <a:ext uri="{FF2B5EF4-FFF2-40B4-BE49-F238E27FC236}">
                  <a16:creationId xmlns:a16="http://schemas.microsoft.com/office/drawing/2014/main" id="{F609C7A8-5C64-1E46-89AE-A8782A6AB2AE}"/>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26" name="Group 1025">
              <a:extLst>
                <a:ext uri="{FF2B5EF4-FFF2-40B4-BE49-F238E27FC236}">
                  <a16:creationId xmlns:a16="http://schemas.microsoft.com/office/drawing/2014/main" id="{467733F2-A942-984D-951B-4FC5E9704E12}"/>
                </a:ext>
              </a:extLst>
            </p:cNvPr>
            <p:cNvGrpSpPr/>
            <p:nvPr/>
          </p:nvGrpSpPr>
          <p:grpSpPr>
            <a:xfrm>
              <a:off x="7713663" y="2848339"/>
              <a:ext cx="1042107" cy="425543"/>
              <a:chOff x="7786941" y="2884917"/>
              <a:chExt cx="897649" cy="353919"/>
            </a:xfrm>
          </p:grpSpPr>
          <p:sp>
            <p:nvSpPr>
              <p:cNvPr id="1027" name="Freeform 1026">
                <a:extLst>
                  <a:ext uri="{FF2B5EF4-FFF2-40B4-BE49-F238E27FC236}">
                    <a16:creationId xmlns:a16="http://schemas.microsoft.com/office/drawing/2014/main" id="{9C762EC2-20E2-E34D-BF85-6154BC77A20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28" name="Freeform 1027">
                <a:extLst>
                  <a:ext uri="{FF2B5EF4-FFF2-40B4-BE49-F238E27FC236}">
                    <a16:creationId xmlns:a16="http://schemas.microsoft.com/office/drawing/2014/main" id="{816CB66E-9C37-534A-85AC-84C51BA8D57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29" name="Freeform 1028">
                <a:extLst>
                  <a:ext uri="{FF2B5EF4-FFF2-40B4-BE49-F238E27FC236}">
                    <a16:creationId xmlns:a16="http://schemas.microsoft.com/office/drawing/2014/main" id="{E4DE6B81-6776-9B45-B52B-E80CB62D179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30" name="Freeform 1029">
                <a:extLst>
                  <a:ext uri="{FF2B5EF4-FFF2-40B4-BE49-F238E27FC236}">
                    <a16:creationId xmlns:a16="http://schemas.microsoft.com/office/drawing/2014/main" id="{EAF14958-EE5D-3742-8285-298B3270B75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18" name="Group 817">
            <a:extLst>
              <a:ext uri="{FF2B5EF4-FFF2-40B4-BE49-F238E27FC236}">
                <a16:creationId xmlns:a16="http://schemas.microsoft.com/office/drawing/2014/main" id="{1EC3981A-429A-8B48-A3A4-3F38950EE426}"/>
              </a:ext>
            </a:extLst>
          </p:cNvPr>
          <p:cNvGrpSpPr/>
          <p:nvPr/>
        </p:nvGrpSpPr>
        <p:grpSpPr>
          <a:xfrm>
            <a:off x="3972632" y="3451642"/>
            <a:ext cx="541338" cy="223023"/>
            <a:chOff x="7493876" y="2774731"/>
            <a:chExt cx="1481958" cy="894622"/>
          </a:xfrm>
        </p:grpSpPr>
        <p:sp>
          <p:nvSpPr>
            <p:cNvPr id="1017" name="Freeform 1016">
              <a:extLst>
                <a:ext uri="{FF2B5EF4-FFF2-40B4-BE49-F238E27FC236}">
                  <a16:creationId xmlns:a16="http://schemas.microsoft.com/office/drawing/2014/main" id="{4AD6CA35-9890-0743-96D1-73AC7E92080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18" name="Oval 1017">
              <a:extLst>
                <a:ext uri="{FF2B5EF4-FFF2-40B4-BE49-F238E27FC236}">
                  <a16:creationId xmlns:a16="http://schemas.microsoft.com/office/drawing/2014/main" id="{9C75BC85-7B77-844A-A090-98B72437D10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19" name="Group 1018">
              <a:extLst>
                <a:ext uri="{FF2B5EF4-FFF2-40B4-BE49-F238E27FC236}">
                  <a16:creationId xmlns:a16="http://schemas.microsoft.com/office/drawing/2014/main" id="{BB68491C-B2BC-5F4D-8E2D-9B5AF1FF9752}"/>
                </a:ext>
              </a:extLst>
            </p:cNvPr>
            <p:cNvGrpSpPr/>
            <p:nvPr/>
          </p:nvGrpSpPr>
          <p:grpSpPr>
            <a:xfrm>
              <a:off x="7713663" y="2848339"/>
              <a:ext cx="1042107" cy="425543"/>
              <a:chOff x="7786941" y="2884917"/>
              <a:chExt cx="897649" cy="353919"/>
            </a:xfrm>
          </p:grpSpPr>
          <p:sp>
            <p:nvSpPr>
              <p:cNvPr id="1020" name="Freeform 1019">
                <a:extLst>
                  <a:ext uri="{FF2B5EF4-FFF2-40B4-BE49-F238E27FC236}">
                    <a16:creationId xmlns:a16="http://schemas.microsoft.com/office/drawing/2014/main" id="{6A1C4FC8-1F5B-5C45-82B9-CE47B968AF4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21" name="Freeform 1020">
                <a:extLst>
                  <a:ext uri="{FF2B5EF4-FFF2-40B4-BE49-F238E27FC236}">
                    <a16:creationId xmlns:a16="http://schemas.microsoft.com/office/drawing/2014/main" id="{726EAB2B-C360-BB43-9D51-609E86D205B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22" name="Freeform 1021">
                <a:extLst>
                  <a:ext uri="{FF2B5EF4-FFF2-40B4-BE49-F238E27FC236}">
                    <a16:creationId xmlns:a16="http://schemas.microsoft.com/office/drawing/2014/main" id="{6DC07A6D-089D-B644-A213-63263AEE673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23" name="Freeform 1022">
                <a:extLst>
                  <a:ext uri="{FF2B5EF4-FFF2-40B4-BE49-F238E27FC236}">
                    <a16:creationId xmlns:a16="http://schemas.microsoft.com/office/drawing/2014/main" id="{32E701D2-9EC5-3C41-9EF1-B1EDD983248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821" name="Oval 3">
            <a:extLst>
              <a:ext uri="{FF2B5EF4-FFF2-40B4-BE49-F238E27FC236}">
                <a16:creationId xmlns:a16="http://schemas.microsoft.com/office/drawing/2014/main" id="{175C21D2-17F4-1C48-AD8B-3CA2017D329F}"/>
              </a:ext>
            </a:extLst>
          </p:cNvPr>
          <p:cNvSpPr>
            <a:spLocks noChangeArrowheads="1"/>
          </p:cNvSpPr>
          <p:nvPr/>
        </p:nvSpPr>
        <p:spPr bwMode="auto">
          <a:xfrm>
            <a:off x="2671675" y="4260753"/>
            <a:ext cx="2941638" cy="1323975"/>
          </a:xfrm>
          <a:prstGeom prst="ellipse">
            <a:avLst/>
          </a:prstGeom>
          <a:solidFill>
            <a:srgbClr val="3C6CDF"/>
          </a:solidFill>
          <a:ln w="9525">
            <a:no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cxnSp>
        <p:nvCxnSpPr>
          <p:cNvPr id="822" name="Straight Connector 10">
            <a:extLst>
              <a:ext uri="{FF2B5EF4-FFF2-40B4-BE49-F238E27FC236}">
                <a16:creationId xmlns:a16="http://schemas.microsoft.com/office/drawing/2014/main" id="{7DC3F383-B8A6-0D47-AA14-533688BAAE4D}"/>
              </a:ext>
            </a:extLst>
          </p:cNvPr>
          <p:cNvCxnSpPr>
            <a:cxnSpLocks noChangeShapeType="1"/>
          </p:cNvCxnSpPr>
          <p:nvPr/>
        </p:nvCxnSpPr>
        <p:spPr bwMode="auto">
          <a:xfrm>
            <a:off x="3706725" y="4494116"/>
            <a:ext cx="969963" cy="6826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23" name="Straight Connector 297">
            <a:extLst>
              <a:ext uri="{FF2B5EF4-FFF2-40B4-BE49-F238E27FC236}">
                <a16:creationId xmlns:a16="http://schemas.microsoft.com/office/drawing/2014/main" id="{FA2FCD93-6174-FC43-97E3-B56BA29EFE98}"/>
              </a:ext>
            </a:extLst>
          </p:cNvPr>
          <p:cNvCxnSpPr>
            <a:cxnSpLocks noChangeShapeType="1"/>
          </p:cNvCxnSpPr>
          <p:nvPr/>
        </p:nvCxnSpPr>
        <p:spPr bwMode="auto">
          <a:xfrm>
            <a:off x="4209963" y="4781453"/>
            <a:ext cx="109537" cy="793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24" name="Straight Connector 298">
            <a:extLst>
              <a:ext uri="{FF2B5EF4-FFF2-40B4-BE49-F238E27FC236}">
                <a16:creationId xmlns:a16="http://schemas.microsoft.com/office/drawing/2014/main" id="{FBA241B7-1D0B-3446-B887-DF2A60562C63}"/>
              </a:ext>
            </a:extLst>
          </p:cNvPr>
          <p:cNvCxnSpPr>
            <a:cxnSpLocks noChangeShapeType="1"/>
          </p:cNvCxnSpPr>
          <p:nvPr/>
        </p:nvCxnSpPr>
        <p:spPr bwMode="auto">
          <a:xfrm flipV="1">
            <a:off x="4027400" y="4976716"/>
            <a:ext cx="222250" cy="444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25" name="Straight Connector 299">
            <a:extLst>
              <a:ext uri="{FF2B5EF4-FFF2-40B4-BE49-F238E27FC236}">
                <a16:creationId xmlns:a16="http://schemas.microsoft.com/office/drawing/2014/main" id="{9EF281DF-1EAB-9642-86CE-67F25A55ACBF}"/>
              </a:ext>
            </a:extLst>
          </p:cNvPr>
          <p:cNvCxnSpPr>
            <a:cxnSpLocks noChangeShapeType="1"/>
          </p:cNvCxnSpPr>
          <p:nvPr/>
        </p:nvCxnSpPr>
        <p:spPr bwMode="auto">
          <a:xfrm flipV="1">
            <a:off x="3754350" y="4808441"/>
            <a:ext cx="177800" cy="10636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26" name="Straight Connector 300">
            <a:extLst>
              <a:ext uri="{FF2B5EF4-FFF2-40B4-BE49-F238E27FC236}">
                <a16:creationId xmlns:a16="http://schemas.microsoft.com/office/drawing/2014/main" id="{CF0B6ED5-64C1-F64C-B490-65D8887CD46F}"/>
              </a:ext>
            </a:extLst>
          </p:cNvPr>
          <p:cNvCxnSpPr>
            <a:cxnSpLocks noChangeShapeType="1"/>
          </p:cNvCxnSpPr>
          <p:nvPr/>
        </p:nvCxnSpPr>
        <p:spPr bwMode="auto">
          <a:xfrm flipV="1">
            <a:off x="3468600" y="5095778"/>
            <a:ext cx="188913" cy="952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27" name="Straight Connector 301">
            <a:extLst>
              <a:ext uri="{FF2B5EF4-FFF2-40B4-BE49-F238E27FC236}">
                <a16:creationId xmlns:a16="http://schemas.microsoft.com/office/drawing/2014/main" id="{6F25A2AA-9AAF-7545-A621-843340E23A8A}"/>
              </a:ext>
            </a:extLst>
          </p:cNvPr>
          <p:cNvCxnSpPr>
            <a:cxnSpLocks noChangeShapeType="1"/>
          </p:cNvCxnSpPr>
          <p:nvPr/>
        </p:nvCxnSpPr>
        <p:spPr bwMode="auto">
          <a:xfrm flipV="1">
            <a:off x="4224250" y="5024341"/>
            <a:ext cx="231775" cy="2444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28" name="Straight Connector 302">
            <a:extLst>
              <a:ext uri="{FF2B5EF4-FFF2-40B4-BE49-F238E27FC236}">
                <a16:creationId xmlns:a16="http://schemas.microsoft.com/office/drawing/2014/main" id="{A85DF839-8C92-7C4C-9E4F-95253E4F64D1}"/>
              </a:ext>
            </a:extLst>
          </p:cNvPr>
          <p:cNvCxnSpPr>
            <a:cxnSpLocks noChangeShapeType="1"/>
          </p:cNvCxnSpPr>
          <p:nvPr/>
        </p:nvCxnSpPr>
        <p:spPr bwMode="auto">
          <a:xfrm flipH="1" flipV="1">
            <a:off x="4675100" y="5011641"/>
            <a:ext cx="327025" cy="11906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29" name="Straight Connector 303">
            <a:extLst>
              <a:ext uri="{FF2B5EF4-FFF2-40B4-BE49-F238E27FC236}">
                <a16:creationId xmlns:a16="http://schemas.microsoft.com/office/drawing/2014/main" id="{F434154C-8D83-9441-B097-3BBC275FD9C7}"/>
              </a:ext>
            </a:extLst>
          </p:cNvPr>
          <p:cNvCxnSpPr>
            <a:cxnSpLocks noChangeShapeType="1"/>
          </p:cNvCxnSpPr>
          <p:nvPr/>
        </p:nvCxnSpPr>
        <p:spPr bwMode="auto">
          <a:xfrm flipV="1">
            <a:off x="4662400" y="4676678"/>
            <a:ext cx="260350" cy="188913"/>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30" name="Straight Connector 304">
            <a:extLst>
              <a:ext uri="{FF2B5EF4-FFF2-40B4-BE49-F238E27FC236}">
                <a16:creationId xmlns:a16="http://schemas.microsoft.com/office/drawing/2014/main" id="{B524947B-DB9F-7D40-A706-4C17DE2A5010}"/>
              </a:ext>
            </a:extLst>
          </p:cNvPr>
          <p:cNvCxnSpPr>
            <a:cxnSpLocks noChangeShapeType="1"/>
          </p:cNvCxnSpPr>
          <p:nvPr/>
        </p:nvCxnSpPr>
        <p:spPr bwMode="auto">
          <a:xfrm flipH="1" flipV="1">
            <a:off x="3708313" y="4551266"/>
            <a:ext cx="207962" cy="8413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sp>
        <p:nvSpPr>
          <p:cNvPr id="831" name="TextBox 39958">
            <a:extLst>
              <a:ext uri="{FF2B5EF4-FFF2-40B4-BE49-F238E27FC236}">
                <a16:creationId xmlns:a16="http://schemas.microsoft.com/office/drawing/2014/main" id="{E2B94A9A-0F9D-2848-A0CF-4BF11CF94A72}"/>
              </a:ext>
            </a:extLst>
          </p:cNvPr>
          <p:cNvSpPr txBox="1">
            <a:spLocks noChangeArrowheads="1"/>
          </p:cNvSpPr>
          <p:nvPr/>
        </p:nvSpPr>
        <p:spPr bwMode="auto">
          <a:xfrm>
            <a:off x="2806613" y="4590953"/>
            <a:ext cx="7889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1"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Arial"/>
              </a:rPr>
              <a:t>ISP C</a:t>
            </a:r>
          </a:p>
        </p:txBody>
      </p:sp>
      <p:sp>
        <p:nvSpPr>
          <p:cNvPr id="832" name="Oval 3">
            <a:extLst>
              <a:ext uri="{FF2B5EF4-FFF2-40B4-BE49-F238E27FC236}">
                <a16:creationId xmlns:a16="http://schemas.microsoft.com/office/drawing/2014/main" id="{A702DE6F-D4A0-8F44-AA63-D6E15375CD8E}"/>
              </a:ext>
            </a:extLst>
          </p:cNvPr>
          <p:cNvSpPr>
            <a:spLocks noChangeArrowheads="1"/>
          </p:cNvSpPr>
          <p:nvPr/>
        </p:nvSpPr>
        <p:spPr bwMode="auto">
          <a:xfrm>
            <a:off x="5765713" y="3706716"/>
            <a:ext cx="3219450" cy="1343025"/>
          </a:xfrm>
          <a:prstGeom prst="ellipse">
            <a:avLst/>
          </a:prstGeom>
          <a:solidFill>
            <a:srgbClr val="3C6CDF"/>
          </a:solidFill>
          <a:ln w="9525">
            <a:no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cxnSp>
        <p:nvCxnSpPr>
          <p:cNvPr id="833" name="Straight Connector 10">
            <a:extLst>
              <a:ext uri="{FF2B5EF4-FFF2-40B4-BE49-F238E27FC236}">
                <a16:creationId xmlns:a16="http://schemas.microsoft.com/office/drawing/2014/main" id="{3F8196DF-0888-8E49-98D7-DA224C7BE9E9}"/>
              </a:ext>
            </a:extLst>
          </p:cNvPr>
          <p:cNvCxnSpPr>
            <a:cxnSpLocks noChangeShapeType="1"/>
          </p:cNvCxnSpPr>
          <p:nvPr/>
        </p:nvCxnSpPr>
        <p:spPr bwMode="auto">
          <a:xfrm>
            <a:off x="6899188" y="3943253"/>
            <a:ext cx="1062037" cy="698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34" name="Straight Connector 297">
            <a:extLst>
              <a:ext uri="{FF2B5EF4-FFF2-40B4-BE49-F238E27FC236}">
                <a16:creationId xmlns:a16="http://schemas.microsoft.com/office/drawing/2014/main" id="{1B258AC6-D04D-9E42-938E-20E66E809546}"/>
              </a:ext>
            </a:extLst>
          </p:cNvPr>
          <p:cNvCxnSpPr>
            <a:cxnSpLocks noChangeShapeType="1"/>
          </p:cNvCxnSpPr>
          <p:nvPr/>
        </p:nvCxnSpPr>
        <p:spPr bwMode="auto">
          <a:xfrm>
            <a:off x="7450050" y="4233766"/>
            <a:ext cx="120650" cy="825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35" name="Straight Connector 298">
            <a:extLst>
              <a:ext uri="{FF2B5EF4-FFF2-40B4-BE49-F238E27FC236}">
                <a16:creationId xmlns:a16="http://schemas.microsoft.com/office/drawing/2014/main" id="{413995ED-2F60-8B4D-8D7F-93AD98A8938C}"/>
              </a:ext>
            </a:extLst>
          </p:cNvPr>
          <p:cNvCxnSpPr>
            <a:cxnSpLocks noChangeShapeType="1"/>
          </p:cNvCxnSpPr>
          <p:nvPr/>
        </p:nvCxnSpPr>
        <p:spPr bwMode="auto">
          <a:xfrm flipV="1">
            <a:off x="7250025" y="4433791"/>
            <a:ext cx="242888" cy="444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36" name="Straight Connector 299">
            <a:extLst>
              <a:ext uri="{FF2B5EF4-FFF2-40B4-BE49-F238E27FC236}">
                <a16:creationId xmlns:a16="http://schemas.microsoft.com/office/drawing/2014/main" id="{25EF67BD-6045-D34A-B976-7E209CEE56CE}"/>
              </a:ext>
            </a:extLst>
          </p:cNvPr>
          <p:cNvCxnSpPr>
            <a:cxnSpLocks noChangeShapeType="1"/>
          </p:cNvCxnSpPr>
          <p:nvPr/>
        </p:nvCxnSpPr>
        <p:spPr bwMode="auto">
          <a:xfrm flipV="1">
            <a:off x="6951575" y="4262341"/>
            <a:ext cx="195263" cy="10636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37" name="Straight Connector 300">
            <a:extLst>
              <a:ext uri="{FF2B5EF4-FFF2-40B4-BE49-F238E27FC236}">
                <a16:creationId xmlns:a16="http://schemas.microsoft.com/office/drawing/2014/main" id="{36B4AB57-694E-3A49-B3F1-69CBFBA7E4FF}"/>
              </a:ext>
            </a:extLst>
          </p:cNvPr>
          <p:cNvCxnSpPr>
            <a:cxnSpLocks noChangeShapeType="1"/>
          </p:cNvCxnSpPr>
          <p:nvPr/>
        </p:nvCxnSpPr>
        <p:spPr bwMode="auto">
          <a:xfrm flipV="1">
            <a:off x="6638838" y="4554441"/>
            <a:ext cx="206375" cy="952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38" name="Straight Connector 301">
            <a:extLst>
              <a:ext uri="{FF2B5EF4-FFF2-40B4-BE49-F238E27FC236}">
                <a16:creationId xmlns:a16="http://schemas.microsoft.com/office/drawing/2014/main" id="{327866EC-442B-E449-A507-1ADB2897607E}"/>
              </a:ext>
            </a:extLst>
          </p:cNvPr>
          <p:cNvCxnSpPr>
            <a:cxnSpLocks noChangeShapeType="1"/>
          </p:cNvCxnSpPr>
          <p:nvPr/>
        </p:nvCxnSpPr>
        <p:spPr bwMode="auto">
          <a:xfrm flipV="1">
            <a:off x="7465925" y="4481416"/>
            <a:ext cx="254000" cy="2476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39" name="Straight Connector 302">
            <a:extLst>
              <a:ext uri="{FF2B5EF4-FFF2-40B4-BE49-F238E27FC236}">
                <a16:creationId xmlns:a16="http://schemas.microsoft.com/office/drawing/2014/main" id="{0B9882C7-E94F-0A47-A7DE-70A6E795938B}"/>
              </a:ext>
            </a:extLst>
          </p:cNvPr>
          <p:cNvCxnSpPr>
            <a:cxnSpLocks noChangeShapeType="1"/>
          </p:cNvCxnSpPr>
          <p:nvPr/>
        </p:nvCxnSpPr>
        <p:spPr bwMode="auto">
          <a:xfrm flipH="1" flipV="1">
            <a:off x="7929475" y="4460778"/>
            <a:ext cx="358775" cy="1206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40" name="Straight Connector 303">
            <a:extLst>
              <a:ext uri="{FF2B5EF4-FFF2-40B4-BE49-F238E27FC236}">
                <a16:creationId xmlns:a16="http://schemas.microsoft.com/office/drawing/2014/main" id="{07F3D5AB-917A-3646-B73E-0784162E7E10}"/>
              </a:ext>
            </a:extLst>
          </p:cNvPr>
          <p:cNvCxnSpPr>
            <a:cxnSpLocks noChangeShapeType="1"/>
          </p:cNvCxnSpPr>
          <p:nvPr/>
        </p:nvCxnSpPr>
        <p:spPr bwMode="auto">
          <a:xfrm flipV="1">
            <a:off x="7945350" y="4127403"/>
            <a:ext cx="285750" cy="1920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41" name="Straight Connector 304">
            <a:extLst>
              <a:ext uri="{FF2B5EF4-FFF2-40B4-BE49-F238E27FC236}">
                <a16:creationId xmlns:a16="http://schemas.microsoft.com/office/drawing/2014/main" id="{7EE99713-0073-4441-B515-ACBBCD81E0FB}"/>
              </a:ext>
            </a:extLst>
          </p:cNvPr>
          <p:cNvCxnSpPr>
            <a:cxnSpLocks noChangeShapeType="1"/>
          </p:cNvCxnSpPr>
          <p:nvPr/>
        </p:nvCxnSpPr>
        <p:spPr bwMode="auto">
          <a:xfrm flipH="1" flipV="1">
            <a:off x="6900775" y="4000403"/>
            <a:ext cx="227013" cy="8572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sp>
        <p:nvSpPr>
          <p:cNvPr id="842" name="TextBox 39958">
            <a:extLst>
              <a:ext uri="{FF2B5EF4-FFF2-40B4-BE49-F238E27FC236}">
                <a16:creationId xmlns:a16="http://schemas.microsoft.com/office/drawing/2014/main" id="{9B066AAE-482E-0B40-BE56-8CA80740394E}"/>
              </a:ext>
            </a:extLst>
          </p:cNvPr>
          <p:cNvSpPr txBox="1">
            <a:spLocks noChangeArrowheads="1"/>
          </p:cNvSpPr>
          <p:nvPr/>
        </p:nvSpPr>
        <p:spPr bwMode="auto">
          <a:xfrm>
            <a:off x="5914938" y="4040091"/>
            <a:ext cx="7954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1"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Arial"/>
              </a:rPr>
              <a:t>ISP B</a:t>
            </a:r>
          </a:p>
        </p:txBody>
      </p:sp>
      <p:cxnSp>
        <p:nvCxnSpPr>
          <p:cNvPr id="843" name="Straight Connector 12">
            <a:extLst>
              <a:ext uri="{FF2B5EF4-FFF2-40B4-BE49-F238E27FC236}">
                <a16:creationId xmlns:a16="http://schemas.microsoft.com/office/drawing/2014/main" id="{F300F1C8-847A-BE41-8774-57B1DCD8D5D3}"/>
              </a:ext>
            </a:extLst>
          </p:cNvPr>
          <p:cNvCxnSpPr>
            <a:cxnSpLocks noChangeShapeType="1"/>
          </p:cNvCxnSpPr>
          <p:nvPr/>
        </p:nvCxnSpPr>
        <p:spPr bwMode="auto">
          <a:xfrm>
            <a:off x="3533688" y="2666903"/>
            <a:ext cx="238125" cy="2619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46" name="Straight Connector 502">
            <a:extLst>
              <a:ext uri="{FF2B5EF4-FFF2-40B4-BE49-F238E27FC236}">
                <a16:creationId xmlns:a16="http://schemas.microsoft.com/office/drawing/2014/main" id="{3F67B9C4-4FEC-1240-9C01-EB8A6EE3CDEB}"/>
              </a:ext>
            </a:extLst>
          </p:cNvPr>
          <p:cNvCxnSpPr>
            <a:cxnSpLocks noChangeShapeType="1"/>
          </p:cNvCxnSpPr>
          <p:nvPr/>
        </p:nvCxnSpPr>
        <p:spPr bwMode="auto">
          <a:xfrm>
            <a:off x="5067213" y="2468466"/>
            <a:ext cx="307975" cy="5730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47" name="Straight Connector 503">
            <a:extLst>
              <a:ext uri="{FF2B5EF4-FFF2-40B4-BE49-F238E27FC236}">
                <a16:creationId xmlns:a16="http://schemas.microsoft.com/office/drawing/2014/main" id="{545AD480-9636-0E4B-B4B9-9B4ADC620A03}"/>
              </a:ext>
            </a:extLst>
          </p:cNvPr>
          <p:cNvCxnSpPr>
            <a:cxnSpLocks noChangeShapeType="1"/>
          </p:cNvCxnSpPr>
          <p:nvPr/>
        </p:nvCxnSpPr>
        <p:spPr bwMode="auto">
          <a:xfrm flipH="1">
            <a:off x="5576800" y="2446241"/>
            <a:ext cx="384175" cy="5794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48" name="Straight Connector 504">
            <a:extLst>
              <a:ext uri="{FF2B5EF4-FFF2-40B4-BE49-F238E27FC236}">
                <a16:creationId xmlns:a16="http://schemas.microsoft.com/office/drawing/2014/main" id="{71581065-B12B-1A4E-BE8D-55FA0FB7720E}"/>
              </a:ext>
            </a:extLst>
          </p:cNvPr>
          <p:cNvCxnSpPr>
            <a:cxnSpLocks noChangeShapeType="1"/>
          </p:cNvCxnSpPr>
          <p:nvPr/>
        </p:nvCxnSpPr>
        <p:spPr bwMode="auto">
          <a:xfrm>
            <a:off x="7921538" y="2957416"/>
            <a:ext cx="215900" cy="10461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49" name="Straight Connector 505">
            <a:extLst>
              <a:ext uri="{FF2B5EF4-FFF2-40B4-BE49-F238E27FC236}">
                <a16:creationId xmlns:a16="http://schemas.microsoft.com/office/drawing/2014/main" id="{73C31C58-B4CF-814A-A3FD-55A6563CEF48}"/>
              </a:ext>
            </a:extLst>
          </p:cNvPr>
          <p:cNvCxnSpPr>
            <a:cxnSpLocks noChangeShapeType="1"/>
          </p:cNvCxnSpPr>
          <p:nvPr/>
        </p:nvCxnSpPr>
        <p:spPr bwMode="auto">
          <a:xfrm flipH="1">
            <a:off x="8288250" y="3308253"/>
            <a:ext cx="241300" cy="6921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50" name="Straight Connector 507">
            <a:extLst>
              <a:ext uri="{FF2B5EF4-FFF2-40B4-BE49-F238E27FC236}">
                <a16:creationId xmlns:a16="http://schemas.microsoft.com/office/drawing/2014/main" id="{EC7E8528-0B6D-CF4D-8A94-85AA80C4CC8F}"/>
              </a:ext>
            </a:extLst>
          </p:cNvPr>
          <p:cNvCxnSpPr>
            <a:cxnSpLocks noChangeShapeType="1"/>
          </p:cNvCxnSpPr>
          <p:nvPr/>
        </p:nvCxnSpPr>
        <p:spPr bwMode="auto">
          <a:xfrm flipH="1" flipV="1">
            <a:off x="8605750" y="4630641"/>
            <a:ext cx="796925" cy="614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54" name="Straight Connector 512">
            <a:extLst>
              <a:ext uri="{FF2B5EF4-FFF2-40B4-BE49-F238E27FC236}">
                <a16:creationId xmlns:a16="http://schemas.microsoft.com/office/drawing/2014/main" id="{3894D9DF-7CD2-5E46-A639-24D288F83334}"/>
              </a:ext>
            </a:extLst>
          </p:cNvPr>
          <p:cNvCxnSpPr>
            <a:cxnSpLocks noChangeShapeType="1"/>
          </p:cNvCxnSpPr>
          <p:nvPr/>
        </p:nvCxnSpPr>
        <p:spPr bwMode="auto">
          <a:xfrm flipV="1">
            <a:off x="2941550" y="5218016"/>
            <a:ext cx="401638" cy="2095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55" name="Straight Connector 513">
            <a:extLst>
              <a:ext uri="{FF2B5EF4-FFF2-40B4-BE49-F238E27FC236}">
                <a16:creationId xmlns:a16="http://schemas.microsoft.com/office/drawing/2014/main" id="{89BD6F64-A1F9-A841-8EE8-ACECF372CCCB}"/>
              </a:ext>
            </a:extLst>
          </p:cNvPr>
          <p:cNvCxnSpPr>
            <a:cxnSpLocks noChangeShapeType="1"/>
          </p:cNvCxnSpPr>
          <p:nvPr/>
        </p:nvCxnSpPr>
        <p:spPr bwMode="auto">
          <a:xfrm>
            <a:off x="2535150" y="5075141"/>
            <a:ext cx="450850" cy="1158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57" name="Straight Connector 508">
            <a:extLst>
              <a:ext uri="{FF2B5EF4-FFF2-40B4-BE49-F238E27FC236}">
                <a16:creationId xmlns:a16="http://schemas.microsoft.com/office/drawing/2014/main" id="{CBDBB96A-3635-3D49-964A-A9C290E5CAD0}"/>
              </a:ext>
            </a:extLst>
          </p:cNvPr>
          <p:cNvCxnSpPr>
            <a:cxnSpLocks noChangeShapeType="1"/>
          </p:cNvCxnSpPr>
          <p:nvPr/>
        </p:nvCxnSpPr>
        <p:spPr bwMode="auto">
          <a:xfrm flipH="1" flipV="1">
            <a:off x="7646900" y="4779866"/>
            <a:ext cx="1047750" cy="9667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58" name="Straight Connector 506">
            <a:extLst>
              <a:ext uri="{FF2B5EF4-FFF2-40B4-BE49-F238E27FC236}">
                <a16:creationId xmlns:a16="http://schemas.microsoft.com/office/drawing/2014/main" id="{AA94DB72-B450-7842-B04E-DCFB91821FC1}"/>
              </a:ext>
            </a:extLst>
          </p:cNvPr>
          <p:cNvCxnSpPr>
            <a:cxnSpLocks noChangeShapeType="1"/>
          </p:cNvCxnSpPr>
          <p:nvPr/>
        </p:nvCxnSpPr>
        <p:spPr bwMode="auto">
          <a:xfrm flipH="1">
            <a:off x="8716875" y="4368703"/>
            <a:ext cx="541338" cy="2492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grpSp>
        <p:nvGrpSpPr>
          <p:cNvPr id="859" name="Group 858">
            <a:extLst>
              <a:ext uri="{FF2B5EF4-FFF2-40B4-BE49-F238E27FC236}">
                <a16:creationId xmlns:a16="http://schemas.microsoft.com/office/drawing/2014/main" id="{90216148-AEBB-D045-BC04-2476960CEEA7}"/>
              </a:ext>
            </a:extLst>
          </p:cNvPr>
          <p:cNvGrpSpPr/>
          <p:nvPr/>
        </p:nvGrpSpPr>
        <p:grpSpPr>
          <a:xfrm>
            <a:off x="5192625" y="3007829"/>
            <a:ext cx="541338" cy="223023"/>
            <a:chOff x="7493876" y="2774731"/>
            <a:chExt cx="1481958" cy="894622"/>
          </a:xfrm>
        </p:grpSpPr>
        <p:sp>
          <p:nvSpPr>
            <p:cNvPr id="996" name="Freeform 995">
              <a:extLst>
                <a:ext uri="{FF2B5EF4-FFF2-40B4-BE49-F238E27FC236}">
                  <a16:creationId xmlns:a16="http://schemas.microsoft.com/office/drawing/2014/main" id="{7C739FBE-036D-994B-85E2-4440DD53038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97" name="Oval 996">
              <a:extLst>
                <a:ext uri="{FF2B5EF4-FFF2-40B4-BE49-F238E27FC236}">
                  <a16:creationId xmlns:a16="http://schemas.microsoft.com/office/drawing/2014/main" id="{33BC4048-43F2-884D-8016-9AF95DABE2C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98" name="Group 997">
              <a:extLst>
                <a:ext uri="{FF2B5EF4-FFF2-40B4-BE49-F238E27FC236}">
                  <a16:creationId xmlns:a16="http://schemas.microsoft.com/office/drawing/2014/main" id="{130BCC6D-B09E-1C41-A8CF-04A2A9638267}"/>
                </a:ext>
              </a:extLst>
            </p:cNvPr>
            <p:cNvGrpSpPr/>
            <p:nvPr/>
          </p:nvGrpSpPr>
          <p:grpSpPr>
            <a:xfrm>
              <a:off x="7713663" y="2848339"/>
              <a:ext cx="1042107" cy="425543"/>
              <a:chOff x="7786941" y="2884917"/>
              <a:chExt cx="897649" cy="353919"/>
            </a:xfrm>
          </p:grpSpPr>
          <p:sp>
            <p:nvSpPr>
              <p:cNvPr id="999" name="Freeform 998">
                <a:extLst>
                  <a:ext uri="{FF2B5EF4-FFF2-40B4-BE49-F238E27FC236}">
                    <a16:creationId xmlns:a16="http://schemas.microsoft.com/office/drawing/2014/main" id="{0FA93124-8744-5D4F-9E8A-8660696E5BF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00" name="Freeform 999">
                <a:extLst>
                  <a:ext uri="{FF2B5EF4-FFF2-40B4-BE49-F238E27FC236}">
                    <a16:creationId xmlns:a16="http://schemas.microsoft.com/office/drawing/2014/main" id="{17571ADC-29EF-004D-A61B-676F21C86B5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01" name="Freeform 1000">
                <a:extLst>
                  <a:ext uri="{FF2B5EF4-FFF2-40B4-BE49-F238E27FC236}">
                    <a16:creationId xmlns:a16="http://schemas.microsoft.com/office/drawing/2014/main" id="{36F070DE-197E-7F4B-AA78-582124C37FA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02" name="Freeform 1001">
                <a:extLst>
                  <a:ext uri="{FF2B5EF4-FFF2-40B4-BE49-F238E27FC236}">
                    <a16:creationId xmlns:a16="http://schemas.microsoft.com/office/drawing/2014/main" id="{3B0B317D-7F53-E348-81C1-4EE7DBCD590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60" name="Group 859">
            <a:extLst>
              <a:ext uri="{FF2B5EF4-FFF2-40B4-BE49-F238E27FC236}">
                <a16:creationId xmlns:a16="http://schemas.microsoft.com/office/drawing/2014/main" id="{7C41A419-299B-7A4A-A2A5-F2262956EE0F}"/>
              </a:ext>
            </a:extLst>
          </p:cNvPr>
          <p:cNvGrpSpPr/>
          <p:nvPr/>
        </p:nvGrpSpPr>
        <p:grpSpPr>
          <a:xfrm>
            <a:off x="3621872" y="2908203"/>
            <a:ext cx="541338" cy="223023"/>
            <a:chOff x="7493876" y="2774731"/>
            <a:chExt cx="1481958" cy="894622"/>
          </a:xfrm>
        </p:grpSpPr>
        <p:sp>
          <p:nvSpPr>
            <p:cNvPr id="989" name="Freeform 988">
              <a:extLst>
                <a:ext uri="{FF2B5EF4-FFF2-40B4-BE49-F238E27FC236}">
                  <a16:creationId xmlns:a16="http://schemas.microsoft.com/office/drawing/2014/main" id="{E9155573-B861-144A-AA4A-0F52588679C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90" name="Oval 989">
              <a:extLst>
                <a:ext uri="{FF2B5EF4-FFF2-40B4-BE49-F238E27FC236}">
                  <a16:creationId xmlns:a16="http://schemas.microsoft.com/office/drawing/2014/main" id="{4F83F884-BBF3-CA40-927E-3CE279B6EDF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91" name="Group 990">
              <a:extLst>
                <a:ext uri="{FF2B5EF4-FFF2-40B4-BE49-F238E27FC236}">
                  <a16:creationId xmlns:a16="http://schemas.microsoft.com/office/drawing/2014/main" id="{0753217D-6DD5-164C-ADEE-1458B0AC16AF}"/>
                </a:ext>
              </a:extLst>
            </p:cNvPr>
            <p:cNvGrpSpPr/>
            <p:nvPr/>
          </p:nvGrpSpPr>
          <p:grpSpPr>
            <a:xfrm>
              <a:off x="7713663" y="2848339"/>
              <a:ext cx="1042107" cy="425543"/>
              <a:chOff x="7786941" y="2884917"/>
              <a:chExt cx="897649" cy="353919"/>
            </a:xfrm>
          </p:grpSpPr>
          <p:sp>
            <p:nvSpPr>
              <p:cNvPr id="992" name="Freeform 991">
                <a:extLst>
                  <a:ext uri="{FF2B5EF4-FFF2-40B4-BE49-F238E27FC236}">
                    <a16:creationId xmlns:a16="http://schemas.microsoft.com/office/drawing/2014/main" id="{B8A25917-7DC6-5444-9682-410BA073678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93" name="Freeform 992">
                <a:extLst>
                  <a:ext uri="{FF2B5EF4-FFF2-40B4-BE49-F238E27FC236}">
                    <a16:creationId xmlns:a16="http://schemas.microsoft.com/office/drawing/2014/main" id="{CABFF5B5-945B-6C4A-890D-ACDA82006C6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94" name="Freeform 993">
                <a:extLst>
                  <a:ext uri="{FF2B5EF4-FFF2-40B4-BE49-F238E27FC236}">
                    <a16:creationId xmlns:a16="http://schemas.microsoft.com/office/drawing/2014/main" id="{8AB92421-736D-4A47-8B5A-1ACC7756D5A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95" name="Freeform 994">
                <a:extLst>
                  <a:ext uri="{FF2B5EF4-FFF2-40B4-BE49-F238E27FC236}">
                    <a16:creationId xmlns:a16="http://schemas.microsoft.com/office/drawing/2014/main" id="{F3DCCAE7-3191-354E-90E8-A6C735BF937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63" name="Group 862">
            <a:extLst>
              <a:ext uri="{FF2B5EF4-FFF2-40B4-BE49-F238E27FC236}">
                <a16:creationId xmlns:a16="http://schemas.microsoft.com/office/drawing/2014/main" id="{493E10B9-C866-154D-940F-1FA669A54572}"/>
              </a:ext>
            </a:extLst>
          </p:cNvPr>
          <p:cNvGrpSpPr/>
          <p:nvPr/>
        </p:nvGrpSpPr>
        <p:grpSpPr>
          <a:xfrm>
            <a:off x="8182681" y="4501444"/>
            <a:ext cx="541338" cy="223023"/>
            <a:chOff x="7493876" y="2774731"/>
            <a:chExt cx="1481958" cy="894622"/>
          </a:xfrm>
        </p:grpSpPr>
        <p:sp>
          <p:nvSpPr>
            <p:cNvPr id="968" name="Freeform 967">
              <a:extLst>
                <a:ext uri="{FF2B5EF4-FFF2-40B4-BE49-F238E27FC236}">
                  <a16:creationId xmlns:a16="http://schemas.microsoft.com/office/drawing/2014/main" id="{BF32E820-0FBE-E847-8B3C-9F2876D92E5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69" name="Oval 968">
              <a:extLst>
                <a:ext uri="{FF2B5EF4-FFF2-40B4-BE49-F238E27FC236}">
                  <a16:creationId xmlns:a16="http://schemas.microsoft.com/office/drawing/2014/main" id="{B3A55633-56F4-AC42-945D-1875A96B677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70" name="Group 969">
              <a:extLst>
                <a:ext uri="{FF2B5EF4-FFF2-40B4-BE49-F238E27FC236}">
                  <a16:creationId xmlns:a16="http://schemas.microsoft.com/office/drawing/2014/main" id="{E4AB8815-1B1F-544F-9602-FE11A09FB354}"/>
                </a:ext>
              </a:extLst>
            </p:cNvPr>
            <p:cNvGrpSpPr/>
            <p:nvPr/>
          </p:nvGrpSpPr>
          <p:grpSpPr>
            <a:xfrm>
              <a:off x="7713663" y="2848339"/>
              <a:ext cx="1042107" cy="425543"/>
              <a:chOff x="7786941" y="2884917"/>
              <a:chExt cx="897649" cy="353919"/>
            </a:xfrm>
          </p:grpSpPr>
          <p:sp>
            <p:nvSpPr>
              <p:cNvPr id="971" name="Freeform 970">
                <a:extLst>
                  <a:ext uri="{FF2B5EF4-FFF2-40B4-BE49-F238E27FC236}">
                    <a16:creationId xmlns:a16="http://schemas.microsoft.com/office/drawing/2014/main" id="{25FA3B90-FE77-9D46-BA40-38A873C159B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72" name="Freeform 971">
                <a:extLst>
                  <a:ext uri="{FF2B5EF4-FFF2-40B4-BE49-F238E27FC236}">
                    <a16:creationId xmlns:a16="http://schemas.microsoft.com/office/drawing/2014/main" id="{0F8E8660-4197-E24F-B9E2-EFC996926F2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73" name="Freeform 972">
                <a:extLst>
                  <a:ext uri="{FF2B5EF4-FFF2-40B4-BE49-F238E27FC236}">
                    <a16:creationId xmlns:a16="http://schemas.microsoft.com/office/drawing/2014/main" id="{640090A1-376A-5A4C-8EBA-6CB5B79BB44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74" name="Freeform 973">
                <a:extLst>
                  <a:ext uri="{FF2B5EF4-FFF2-40B4-BE49-F238E27FC236}">
                    <a16:creationId xmlns:a16="http://schemas.microsoft.com/office/drawing/2014/main" id="{95591564-5458-114D-85FD-A7003062250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64" name="Group 863">
            <a:extLst>
              <a:ext uri="{FF2B5EF4-FFF2-40B4-BE49-F238E27FC236}">
                <a16:creationId xmlns:a16="http://schemas.microsoft.com/office/drawing/2014/main" id="{614BEF92-8E4F-D346-A4B6-7E2EA0C9DE59}"/>
              </a:ext>
            </a:extLst>
          </p:cNvPr>
          <p:cNvGrpSpPr/>
          <p:nvPr/>
        </p:nvGrpSpPr>
        <p:grpSpPr>
          <a:xfrm>
            <a:off x="7469673" y="4278623"/>
            <a:ext cx="541338" cy="223023"/>
            <a:chOff x="7493876" y="2774731"/>
            <a:chExt cx="1481958" cy="894622"/>
          </a:xfrm>
        </p:grpSpPr>
        <p:sp>
          <p:nvSpPr>
            <p:cNvPr id="961" name="Freeform 960">
              <a:extLst>
                <a:ext uri="{FF2B5EF4-FFF2-40B4-BE49-F238E27FC236}">
                  <a16:creationId xmlns:a16="http://schemas.microsoft.com/office/drawing/2014/main" id="{8EF1D860-B711-3743-A475-0C6DB2BAB38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62" name="Oval 961">
              <a:extLst>
                <a:ext uri="{FF2B5EF4-FFF2-40B4-BE49-F238E27FC236}">
                  <a16:creationId xmlns:a16="http://schemas.microsoft.com/office/drawing/2014/main" id="{37A0AB5E-D9CC-724B-855A-A8218863578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63" name="Group 962">
              <a:extLst>
                <a:ext uri="{FF2B5EF4-FFF2-40B4-BE49-F238E27FC236}">
                  <a16:creationId xmlns:a16="http://schemas.microsoft.com/office/drawing/2014/main" id="{8F6005C9-9B60-8748-86C0-D3E6A0803606}"/>
                </a:ext>
              </a:extLst>
            </p:cNvPr>
            <p:cNvGrpSpPr/>
            <p:nvPr/>
          </p:nvGrpSpPr>
          <p:grpSpPr>
            <a:xfrm>
              <a:off x="7713663" y="2848339"/>
              <a:ext cx="1042107" cy="425543"/>
              <a:chOff x="7786941" y="2884917"/>
              <a:chExt cx="897649" cy="353919"/>
            </a:xfrm>
          </p:grpSpPr>
          <p:sp>
            <p:nvSpPr>
              <p:cNvPr id="964" name="Freeform 963">
                <a:extLst>
                  <a:ext uri="{FF2B5EF4-FFF2-40B4-BE49-F238E27FC236}">
                    <a16:creationId xmlns:a16="http://schemas.microsoft.com/office/drawing/2014/main" id="{DE0F8D72-5786-D54F-93E4-C3C9C541595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65" name="Freeform 964">
                <a:extLst>
                  <a:ext uri="{FF2B5EF4-FFF2-40B4-BE49-F238E27FC236}">
                    <a16:creationId xmlns:a16="http://schemas.microsoft.com/office/drawing/2014/main" id="{5464F08B-BD83-8A44-BBFA-F4EE1966C45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66" name="Freeform 965">
                <a:extLst>
                  <a:ext uri="{FF2B5EF4-FFF2-40B4-BE49-F238E27FC236}">
                    <a16:creationId xmlns:a16="http://schemas.microsoft.com/office/drawing/2014/main" id="{09ECF1C0-ACB1-8540-969F-7EA711FE858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67" name="Freeform 966">
                <a:extLst>
                  <a:ext uri="{FF2B5EF4-FFF2-40B4-BE49-F238E27FC236}">
                    <a16:creationId xmlns:a16="http://schemas.microsoft.com/office/drawing/2014/main" id="{F98EB79D-440D-CA4F-A9C3-BD9212D3EDD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65" name="Group 864">
            <a:extLst>
              <a:ext uri="{FF2B5EF4-FFF2-40B4-BE49-F238E27FC236}">
                <a16:creationId xmlns:a16="http://schemas.microsoft.com/office/drawing/2014/main" id="{B7E7D103-F268-674F-B3C3-92EA88673276}"/>
              </a:ext>
            </a:extLst>
          </p:cNvPr>
          <p:cNvGrpSpPr/>
          <p:nvPr/>
        </p:nvGrpSpPr>
        <p:grpSpPr>
          <a:xfrm>
            <a:off x="6979356" y="4059569"/>
            <a:ext cx="541338" cy="223023"/>
            <a:chOff x="7493876" y="2774731"/>
            <a:chExt cx="1481958" cy="894622"/>
          </a:xfrm>
        </p:grpSpPr>
        <p:sp>
          <p:nvSpPr>
            <p:cNvPr id="954" name="Freeform 953">
              <a:extLst>
                <a:ext uri="{FF2B5EF4-FFF2-40B4-BE49-F238E27FC236}">
                  <a16:creationId xmlns:a16="http://schemas.microsoft.com/office/drawing/2014/main" id="{EB728D85-B436-E54F-874C-34B0042A866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55" name="Oval 954">
              <a:extLst>
                <a:ext uri="{FF2B5EF4-FFF2-40B4-BE49-F238E27FC236}">
                  <a16:creationId xmlns:a16="http://schemas.microsoft.com/office/drawing/2014/main" id="{946A835F-BA3F-764B-B186-F72E0110BE6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56" name="Group 955">
              <a:extLst>
                <a:ext uri="{FF2B5EF4-FFF2-40B4-BE49-F238E27FC236}">
                  <a16:creationId xmlns:a16="http://schemas.microsoft.com/office/drawing/2014/main" id="{BE4F084A-E9A5-3044-A2FF-F78EBF4D712B}"/>
                </a:ext>
              </a:extLst>
            </p:cNvPr>
            <p:cNvGrpSpPr/>
            <p:nvPr/>
          </p:nvGrpSpPr>
          <p:grpSpPr>
            <a:xfrm>
              <a:off x="7713663" y="2848339"/>
              <a:ext cx="1042107" cy="425543"/>
              <a:chOff x="7786941" y="2884917"/>
              <a:chExt cx="897649" cy="353919"/>
            </a:xfrm>
          </p:grpSpPr>
          <p:sp>
            <p:nvSpPr>
              <p:cNvPr id="957" name="Freeform 956">
                <a:extLst>
                  <a:ext uri="{FF2B5EF4-FFF2-40B4-BE49-F238E27FC236}">
                    <a16:creationId xmlns:a16="http://schemas.microsoft.com/office/drawing/2014/main" id="{3731CD43-1F76-FC4C-B577-47908AE83FD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58" name="Freeform 957">
                <a:extLst>
                  <a:ext uri="{FF2B5EF4-FFF2-40B4-BE49-F238E27FC236}">
                    <a16:creationId xmlns:a16="http://schemas.microsoft.com/office/drawing/2014/main" id="{E5922D92-CE3B-F444-BBBB-094EE443F8B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59" name="Freeform 958">
                <a:extLst>
                  <a:ext uri="{FF2B5EF4-FFF2-40B4-BE49-F238E27FC236}">
                    <a16:creationId xmlns:a16="http://schemas.microsoft.com/office/drawing/2014/main" id="{FFCCE373-6CD7-CF42-892E-CA621687B58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60" name="Freeform 959">
                <a:extLst>
                  <a:ext uri="{FF2B5EF4-FFF2-40B4-BE49-F238E27FC236}">
                    <a16:creationId xmlns:a16="http://schemas.microsoft.com/office/drawing/2014/main" id="{E3119A7D-B722-F548-9954-AA327EFAED7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66" name="Group 865">
            <a:extLst>
              <a:ext uri="{FF2B5EF4-FFF2-40B4-BE49-F238E27FC236}">
                <a16:creationId xmlns:a16="http://schemas.microsoft.com/office/drawing/2014/main" id="{25847F9D-CFF7-5643-B6B5-34AC8A619763}"/>
              </a:ext>
            </a:extLst>
          </p:cNvPr>
          <p:cNvGrpSpPr/>
          <p:nvPr/>
        </p:nvGrpSpPr>
        <p:grpSpPr>
          <a:xfrm>
            <a:off x="6723616" y="4366729"/>
            <a:ext cx="541338" cy="223023"/>
            <a:chOff x="7493876" y="2774731"/>
            <a:chExt cx="1481958" cy="894622"/>
          </a:xfrm>
        </p:grpSpPr>
        <p:sp>
          <p:nvSpPr>
            <p:cNvPr id="947" name="Freeform 946">
              <a:extLst>
                <a:ext uri="{FF2B5EF4-FFF2-40B4-BE49-F238E27FC236}">
                  <a16:creationId xmlns:a16="http://schemas.microsoft.com/office/drawing/2014/main" id="{4A82214C-8C1F-BB49-8FC4-CFEE6481F4E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48" name="Oval 947">
              <a:extLst>
                <a:ext uri="{FF2B5EF4-FFF2-40B4-BE49-F238E27FC236}">
                  <a16:creationId xmlns:a16="http://schemas.microsoft.com/office/drawing/2014/main" id="{C6DB8AC9-820A-504A-9670-7CEE5BB4E00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49" name="Group 948">
              <a:extLst>
                <a:ext uri="{FF2B5EF4-FFF2-40B4-BE49-F238E27FC236}">
                  <a16:creationId xmlns:a16="http://schemas.microsoft.com/office/drawing/2014/main" id="{A0C3804C-D799-0B4C-89DF-FC0B44C2096C}"/>
                </a:ext>
              </a:extLst>
            </p:cNvPr>
            <p:cNvGrpSpPr/>
            <p:nvPr/>
          </p:nvGrpSpPr>
          <p:grpSpPr>
            <a:xfrm>
              <a:off x="7713663" y="2848339"/>
              <a:ext cx="1042107" cy="425543"/>
              <a:chOff x="7786941" y="2884917"/>
              <a:chExt cx="897649" cy="353919"/>
            </a:xfrm>
          </p:grpSpPr>
          <p:sp>
            <p:nvSpPr>
              <p:cNvPr id="950" name="Freeform 949">
                <a:extLst>
                  <a:ext uri="{FF2B5EF4-FFF2-40B4-BE49-F238E27FC236}">
                    <a16:creationId xmlns:a16="http://schemas.microsoft.com/office/drawing/2014/main" id="{00F71241-1388-C540-9F11-AA43DC1BD9C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51" name="Freeform 950">
                <a:extLst>
                  <a:ext uri="{FF2B5EF4-FFF2-40B4-BE49-F238E27FC236}">
                    <a16:creationId xmlns:a16="http://schemas.microsoft.com/office/drawing/2014/main" id="{B892CC6B-D497-9946-B2FE-18A16FA7524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52" name="Freeform 951">
                <a:extLst>
                  <a:ext uri="{FF2B5EF4-FFF2-40B4-BE49-F238E27FC236}">
                    <a16:creationId xmlns:a16="http://schemas.microsoft.com/office/drawing/2014/main" id="{DAA7BCA0-C4BF-774A-9DB8-B5D24C8A02E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53" name="Freeform 952">
                <a:extLst>
                  <a:ext uri="{FF2B5EF4-FFF2-40B4-BE49-F238E27FC236}">
                    <a16:creationId xmlns:a16="http://schemas.microsoft.com/office/drawing/2014/main" id="{7D6DF0F5-5284-2048-85DC-C4B7C1D0C85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68" name="Group 867">
            <a:extLst>
              <a:ext uri="{FF2B5EF4-FFF2-40B4-BE49-F238E27FC236}">
                <a16:creationId xmlns:a16="http://schemas.microsoft.com/office/drawing/2014/main" id="{1E439E8A-6D0D-A947-88AE-13F395EF741B}"/>
              </a:ext>
            </a:extLst>
          </p:cNvPr>
          <p:cNvGrpSpPr/>
          <p:nvPr/>
        </p:nvGrpSpPr>
        <p:grpSpPr>
          <a:xfrm>
            <a:off x="7291037" y="4658009"/>
            <a:ext cx="541338" cy="223023"/>
            <a:chOff x="7493876" y="2774731"/>
            <a:chExt cx="1481958" cy="894622"/>
          </a:xfrm>
        </p:grpSpPr>
        <p:sp>
          <p:nvSpPr>
            <p:cNvPr id="933" name="Freeform 932">
              <a:extLst>
                <a:ext uri="{FF2B5EF4-FFF2-40B4-BE49-F238E27FC236}">
                  <a16:creationId xmlns:a16="http://schemas.microsoft.com/office/drawing/2014/main" id="{20642CDD-5807-E440-80BD-4914CEF640C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34" name="Oval 933">
              <a:extLst>
                <a:ext uri="{FF2B5EF4-FFF2-40B4-BE49-F238E27FC236}">
                  <a16:creationId xmlns:a16="http://schemas.microsoft.com/office/drawing/2014/main" id="{5B2D41A3-738C-DE4B-95B1-D98C150F0D7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35" name="Group 934">
              <a:extLst>
                <a:ext uri="{FF2B5EF4-FFF2-40B4-BE49-F238E27FC236}">
                  <a16:creationId xmlns:a16="http://schemas.microsoft.com/office/drawing/2014/main" id="{72893B92-0783-094B-9B06-5B15CE5E8FC1}"/>
                </a:ext>
              </a:extLst>
            </p:cNvPr>
            <p:cNvGrpSpPr/>
            <p:nvPr/>
          </p:nvGrpSpPr>
          <p:grpSpPr>
            <a:xfrm>
              <a:off x="7713663" y="2848339"/>
              <a:ext cx="1042107" cy="425543"/>
              <a:chOff x="7786941" y="2884917"/>
              <a:chExt cx="897649" cy="353919"/>
            </a:xfrm>
          </p:grpSpPr>
          <p:sp>
            <p:nvSpPr>
              <p:cNvPr id="936" name="Freeform 935">
                <a:extLst>
                  <a:ext uri="{FF2B5EF4-FFF2-40B4-BE49-F238E27FC236}">
                    <a16:creationId xmlns:a16="http://schemas.microsoft.com/office/drawing/2014/main" id="{A6B26209-5A79-9B49-9A4A-3D3FDEBD6B5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37" name="Freeform 936">
                <a:extLst>
                  <a:ext uri="{FF2B5EF4-FFF2-40B4-BE49-F238E27FC236}">
                    <a16:creationId xmlns:a16="http://schemas.microsoft.com/office/drawing/2014/main" id="{5ABE6455-D1B0-6049-AB8E-5B81D3C447D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38" name="Freeform 937">
                <a:extLst>
                  <a:ext uri="{FF2B5EF4-FFF2-40B4-BE49-F238E27FC236}">
                    <a16:creationId xmlns:a16="http://schemas.microsoft.com/office/drawing/2014/main" id="{C314A57D-E8A9-DA4B-9456-521A28BDBB8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39" name="Freeform 938">
                <a:extLst>
                  <a:ext uri="{FF2B5EF4-FFF2-40B4-BE49-F238E27FC236}">
                    <a16:creationId xmlns:a16="http://schemas.microsoft.com/office/drawing/2014/main" id="{88E5CA8C-8B97-3347-8938-C5B63B3D849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71" name="Group 870">
            <a:extLst>
              <a:ext uri="{FF2B5EF4-FFF2-40B4-BE49-F238E27FC236}">
                <a16:creationId xmlns:a16="http://schemas.microsoft.com/office/drawing/2014/main" id="{EBB68360-CFEF-9545-B290-C95BF47B5ABD}"/>
              </a:ext>
            </a:extLst>
          </p:cNvPr>
          <p:cNvGrpSpPr/>
          <p:nvPr/>
        </p:nvGrpSpPr>
        <p:grpSpPr>
          <a:xfrm>
            <a:off x="4220281" y="4826836"/>
            <a:ext cx="541338" cy="223023"/>
            <a:chOff x="7493876" y="2774731"/>
            <a:chExt cx="1481958" cy="894622"/>
          </a:xfrm>
        </p:grpSpPr>
        <p:sp>
          <p:nvSpPr>
            <p:cNvPr id="912" name="Freeform 911">
              <a:extLst>
                <a:ext uri="{FF2B5EF4-FFF2-40B4-BE49-F238E27FC236}">
                  <a16:creationId xmlns:a16="http://schemas.microsoft.com/office/drawing/2014/main" id="{C31E65F7-C8D0-2148-AE16-6639E37F6CB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13" name="Oval 912">
              <a:extLst>
                <a:ext uri="{FF2B5EF4-FFF2-40B4-BE49-F238E27FC236}">
                  <a16:creationId xmlns:a16="http://schemas.microsoft.com/office/drawing/2014/main" id="{24C01524-664D-0B42-A170-7AA7DFCD481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14" name="Group 913">
              <a:extLst>
                <a:ext uri="{FF2B5EF4-FFF2-40B4-BE49-F238E27FC236}">
                  <a16:creationId xmlns:a16="http://schemas.microsoft.com/office/drawing/2014/main" id="{69D00E7B-FD92-574B-9D44-DD864E2B55BA}"/>
                </a:ext>
              </a:extLst>
            </p:cNvPr>
            <p:cNvGrpSpPr/>
            <p:nvPr/>
          </p:nvGrpSpPr>
          <p:grpSpPr>
            <a:xfrm>
              <a:off x="7713663" y="2848339"/>
              <a:ext cx="1042107" cy="425543"/>
              <a:chOff x="7786941" y="2884917"/>
              <a:chExt cx="897649" cy="353919"/>
            </a:xfrm>
          </p:grpSpPr>
          <p:sp>
            <p:nvSpPr>
              <p:cNvPr id="915" name="Freeform 914">
                <a:extLst>
                  <a:ext uri="{FF2B5EF4-FFF2-40B4-BE49-F238E27FC236}">
                    <a16:creationId xmlns:a16="http://schemas.microsoft.com/office/drawing/2014/main" id="{98518A8B-3C13-A346-87DA-94216CD9FC3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16" name="Freeform 915">
                <a:extLst>
                  <a:ext uri="{FF2B5EF4-FFF2-40B4-BE49-F238E27FC236}">
                    <a16:creationId xmlns:a16="http://schemas.microsoft.com/office/drawing/2014/main" id="{C4C44228-65B5-564C-B1D9-63A0904BA48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17" name="Freeform 916">
                <a:extLst>
                  <a:ext uri="{FF2B5EF4-FFF2-40B4-BE49-F238E27FC236}">
                    <a16:creationId xmlns:a16="http://schemas.microsoft.com/office/drawing/2014/main" id="{B5DCAEA1-0E67-2B47-8939-3B96B108062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18" name="Freeform 917">
                <a:extLst>
                  <a:ext uri="{FF2B5EF4-FFF2-40B4-BE49-F238E27FC236}">
                    <a16:creationId xmlns:a16="http://schemas.microsoft.com/office/drawing/2014/main" id="{0BF12852-261D-6142-8DC4-CA6078C2CEE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73" name="Group 872">
            <a:extLst>
              <a:ext uri="{FF2B5EF4-FFF2-40B4-BE49-F238E27FC236}">
                <a16:creationId xmlns:a16="http://schemas.microsoft.com/office/drawing/2014/main" id="{C54AB713-5B88-EF45-B0D1-C4B00F726693}"/>
              </a:ext>
            </a:extLst>
          </p:cNvPr>
          <p:cNvGrpSpPr/>
          <p:nvPr/>
        </p:nvGrpSpPr>
        <p:grpSpPr>
          <a:xfrm>
            <a:off x="3740086" y="4631455"/>
            <a:ext cx="541338" cy="223023"/>
            <a:chOff x="7493876" y="2774731"/>
            <a:chExt cx="1481958" cy="894622"/>
          </a:xfrm>
        </p:grpSpPr>
        <p:sp>
          <p:nvSpPr>
            <p:cNvPr id="898" name="Freeform 897">
              <a:extLst>
                <a:ext uri="{FF2B5EF4-FFF2-40B4-BE49-F238E27FC236}">
                  <a16:creationId xmlns:a16="http://schemas.microsoft.com/office/drawing/2014/main" id="{DFDAEE8A-153F-F148-ACED-DCB6523146D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899" name="Oval 898">
              <a:extLst>
                <a:ext uri="{FF2B5EF4-FFF2-40B4-BE49-F238E27FC236}">
                  <a16:creationId xmlns:a16="http://schemas.microsoft.com/office/drawing/2014/main" id="{12E9968E-6A5D-1D49-87AD-9360D941AF5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00" name="Group 899">
              <a:extLst>
                <a:ext uri="{FF2B5EF4-FFF2-40B4-BE49-F238E27FC236}">
                  <a16:creationId xmlns:a16="http://schemas.microsoft.com/office/drawing/2014/main" id="{C96DB30C-CB79-ED4D-990A-79FB83582D7D}"/>
                </a:ext>
              </a:extLst>
            </p:cNvPr>
            <p:cNvGrpSpPr/>
            <p:nvPr/>
          </p:nvGrpSpPr>
          <p:grpSpPr>
            <a:xfrm>
              <a:off x="7713663" y="2848339"/>
              <a:ext cx="1042107" cy="425543"/>
              <a:chOff x="7786941" y="2884917"/>
              <a:chExt cx="897649" cy="353919"/>
            </a:xfrm>
          </p:grpSpPr>
          <p:sp>
            <p:nvSpPr>
              <p:cNvPr id="901" name="Freeform 900">
                <a:extLst>
                  <a:ext uri="{FF2B5EF4-FFF2-40B4-BE49-F238E27FC236}">
                    <a16:creationId xmlns:a16="http://schemas.microsoft.com/office/drawing/2014/main" id="{2A2BB217-A5F6-F142-B4CF-398F9DAFFCA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02" name="Freeform 901">
                <a:extLst>
                  <a:ext uri="{FF2B5EF4-FFF2-40B4-BE49-F238E27FC236}">
                    <a16:creationId xmlns:a16="http://schemas.microsoft.com/office/drawing/2014/main" id="{098B3B92-C926-1C43-A24C-B12286D8230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03" name="Freeform 902">
                <a:extLst>
                  <a:ext uri="{FF2B5EF4-FFF2-40B4-BE49-F238E27FC236}">
                    <a16:creationId xmlns:a16="http://schemas.microsoft.com/office/drawing/2014/main" id="{7A699073-99D7-F145-AF5D-6000D9E7893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04" name="Freeform 903">
                <a:extLst>
                  <a:ext uri="{FF2B5EF4-FFF2-40B4-BE49-F238E27FC236}">
                    <a16:creationId xmlns:a16="http://schemas.microsoft.com/office/drawing/2014/main" id="{9DF6CA8B-C8D2-0649-92B0-D39407735BD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74" name="Group 873">
            <a:extLst>
              <a:ext uri="{FF2B5EF4-FFF2-40B4-BE49-F238E27FC236}">
                <a16:creationId xmlns:a16="http://schemas.microsoft.com/office/drawing/2014/main" id="{BB4F8064-75E6-4148-A080-7FE6F41A0BDD}"/>
              </a:ext>
            </a:extLst>
          </p:cNvPr>
          <p:cNvGrpSpPr/>
          <p:nvPr/>
        </p:nvGrpSpPr>
        <p:grpSpPr>
          <a:xfrm>
            <a:off x="3500746" y="4902845"/>
            <a:ext cx="541338" cy="223023"/>
            <a:chOff x="7493876" y="2774731"/>
            <a:chExt cx="1481958" cy="894622"/>
          </a:xfrm>
        </p:grpSpPr>
        <p:sp>
          <p:nvSpPr>
            <p:cNvPr id="891" name="Freeform 890">
              <a:extLst>
                <a:ext uri="{FF2B5EF4-FFF2-40B4-BE49-F238E27FC236}">
                  <a16:creationId xmlns:a16="http://schemas.microsoft.com/office/drawing/2014/main" id="{3450A9CF-C953-C045-9C98-C67E566E1DE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892" name="Oval 891">
              <a:extLst>
                <a:ext uri="{FF2B5EF4-FFF2-40B4-BE49-F238E27FC236}">
                  <a16:creationId xmlns:a16="http://schemas.microsoft.com/office/drawing/2014/main" id="{1C10C7D2-78B6-5244-AEDC-999C61D0E17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893" name="Group 892">
              <a:extLst>
                <a:ext uri="{FF2B5EF4-FFF2-40B4-BE49-F238E27FC236}">
                  <a16:creationId xmlns:a16="http://schemas.microsoft.com/office/drawing/2014/main" id="{C348A6F0-8B18-E549-942A-B4BA0E4351C2}"/>
                </a:ext>
              </a:extLst>
            </p:cNvPr>
            <p:cNvGrpSpPr/>
            <p:nvPr/>
          </p:nvGrpSpPr>
          <p:grpSpPr>
            <a:xfrm>
              <a:off x="7713663" y="2848339"/>
              <a:ext cx="1042107" cy="425543"/>
              <a:chOff x="7786941" y="2884917"/>
              <a:chExt cx="897649" cy="353919"/>
            </a:xfrm>
          </p:grpSpPr>
          <p:sp>
            <p:nvSpPr>
              <p:cNvPr id="894" name="Freeform 893">
                <a:extLst>
                  <a:ext uri="{FF2B5EF4-FFF2-40B4-BE49-F238E27FC236}">
                    <a16:creationId xmlns:a16="http://schemas.microsoft.com/office/drawing/2014/main" id="{50BF416E-5E10-9E42-BF67-C438CBDE370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95" name="Freeform 894">
                <a:extLst>
                  <a:ext uri="{FF2B5EF4-FFF2-40B4-BE49-F238E27FC236}">
                    <a16:creationId xmlns:a16="http://schemas.microsoft.com/office/drawing/2014/main" id="{301F7374-9853-7146-9A47-25C0E0339C1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96" name="Freeform 895">
                <a:extLst>
                  <a:ext uri="{FF2B5EF4-FFF2-40B4-BE49-F238E27FC236}">
                    <a16:creationId xmlns:a16="http://schemas.microsoft.com/office/drawing/2014/main" id="{0164ECE1-B718-B34A-8EDE-D4D0DB3D0DD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97" name="Freeform 896">
                <a:extLst>
                  <a:ext uri="{FF2B5EF4-FFF2-40B4-BE49-F238E27FC236}">
                    <a16:creationId xmlns:a16="http://schemas.microsoft.com/office/drawing/2014/main" id="{C96E24B3-51EE-4841-AC48-02977D922FE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75" name="Group 874">
            <a:extLst>
              <a:ext uri="{FF2B5EF4-FFF2-40B4-BE49-F238E27FC236}">
                <a16:creationId xmlns:a16="http://schemas.microsoft.com/office/drawing/2014/main" id="{A27592D6-B4A5-A942-80A1-4D78584A3729}"/>
              </a:ext>
            </a:extLst>
          </p:cNvPr>
          <p:cNvGrpSpPr/>
          <p:nvPr/>
        </p:nvGrpSpPr>
        <p:grpSpPr>
          <a:xfrm>
            <a:off x="2989969" y="5089246"/>
            <a:ext cx="541338" cy="223023"/>
            <a:chOff x="7493876" y="2774731"/>
            <a:chExt cx="1481958" cy="894622"/>
          </a:xfrm>
        </p:grpSpPr>
        <p:sp>
          <p:nvSpPr>
            <p:cNvPr id="884" name="Freeform 883">
              <a:extLst>
                <a:ext uri="{FF2B5EF4-FFF2-40B4-BE49-F238E27FC236}">
                  <a16:creationId xmlns:a16="http://schemas.microsoft.com/office/drawing/2014/main" id="{4392C382-3B33-664B-9F30-2368CB74357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885" name="Oval 884">
              <a:extLst>
                <a:ext uri="{FF2B5EF4-FFF2-40B4-BE49-F238E27FC236}">
                  <a16:creationId xmlns:a16="http://schemas.microsoft.com/office/drawing/2014/main" id="{E90301FC-FA81-3446-843A-1157E8F0D1A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886" name="Group 885">
              <a:extLst>
                <a:ext uri="{FF2B5EF4-FFF2-40B4-BE49-F238E27FC236}">
                  <a16:creationId xmlns:a16="http://schemas.microsoft.com/office/drawing/2014/main" id="{8F48D118-A375-7442-B7A1-D3B3C92259BF}"/>
                </a:ext>
              </a:extLst>
            </p:cNvPr>
            <p:cNvGrpSpPr/>
            <p:nvPr/>
          </p:nvGrpSpPr>
          <p:grpSpPr>
            <a:xfrm>
              <a:off x="7713663" y="2848339"/>
              <a:ext cx="1042107" cy="425543"/>
              <a:chOff x="7786941" y="2884917"/>
              <a:chExt cx="897649" cy="353919"/>
            </a:xfrm>
          </p:grpSpPr>
          <p:sp>
            <p:nvSpPr>
              <p:cNvPr id="887" name="Freeform 886">
                <a:extLst>
                  <a:ext uri="{FF2B5EF4-FFF2-40B4-BE49-F238E27FC236}">
                    <a16:creationId xmlns:a16="http://schemas.microsoft.com/office/drawing/2014/main" id="{E429E113-061A-8D4E-A711-8433BE2D779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88" name="Freeform 887">
                <a:extLst>
                  <a:ext uri="{FF2B5EF4-FFF2-40B4-BE49-F238E27FC236}">
                    <a16:creationId xmlns:a16="http://schemas.microsoft.com/office/drawing/2014/main" id="{E0359472-260A-464A-8A61-1822736A767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89" name="Freeform 888">
                <a:extLst>
                  <a:ext uri="{FF2B5EF4-FFF2-40B4-BE49-F238E27FC236}">
                    <a16:creationId xmlns:a16="http://schemas.microsoft.com/office/drawing/2014/main" id="{B379B8F8-0A7B-E648-8635-FC0E2853619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90" name="Freeform 889">
                <a:extLst>
                  <a:ext uri="{FF2B5EF4-FFF2-40B4-BE49-F238E27FC236}">
                    <a16:creationId xmlns:a16="http://schemas.microsoft.com/office/drawing/2014/main" id="{F43281EA-3AA2-6846-BFA5-C6871369B73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76" name="Group 875">
            <a:extLst>
              <a:ext uri="{FF2B5EF4-FFF2-40B4-BE49-F238E27FC236}">
                <a16:creationId xmlns:a16="http://schemas.microsoft.com/office/drawing/2014/main" id="{77B1D9FD-DA0A-6F46-AF57-F32DAF022A6D}"/>
              </a:ext>
            </a:extLst>
          </p:cNvPr>
          <p:cNvGrpSpPr/>
          <p:nvPr/>
        </p:nvGrpSpPr>
        <p:grpSpPr>
          <a:xfrm>
            <a:off x="4023882" y="5178456"/>
            <a:ext cx="541338" cy="223023"/>
            <a:chOff x="7493876" y="2774731"/>
            <a:chExt cx="1481958" cy="894622"/>
          </a:xfrm>
        </p:grpSpPr>
        <p:sp>
          <p:nvSpPr>
            <p:cNvPr id="877" name="Freeform 876">
              <a:extLst>
                <a:ext uri="{FF2B5EF4-FFF2-40B4-BE49-F238E27FC236}">
                  <a16:creationId xmlns:a16="http://schemas.microsoft.com/office/drawing/2014/main" id="{38DD07A8-F151-D74A-B9B0-150EF89A609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878" name="Oval 877">
              <a:extLst>
                <a:ext uri="{FF2B5EF4-FFF2-40B4-BE49-F238E27FC236}">
                  <a16:creationId xmlns:a16="http://schemas.microsoft.com/office/drawing/2014/main" id="{CE2FED6D-7123-A44C-A27D-AC4E5E5A7A1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879" name="Group 878">
              <a:extLst>
                <a:ext uri="{FF2B5EF4-FFF2-40B4-BE49-F238E27FC236}">
                  <a16:creationId xmlns:a16="http://schemas.microsoft.com/office/drawing/2014/main" id="{AF4FC758-360F-9143-BBCE-5314F170B3C9}"/>
                </a:ext>
              </a:extLst>
            </p:cNvPr>
            <p:cNvGrpSpPr/>
            <p:nvPr/>
          </p:nvGrpSpPr>
          <p:grpSpPr>
            <a:xfrm>
              <a:off x="7713663" y="2848339"/>
              <a:ext cx="1042107" cy="425543"/>
              <a:chOff x="7786941" y="2884917"/>
              <a:chExt cx="897649" cy="353919"/>
            </a:xfrm>
          </p:grpSpPr>
          <p:sp>
            <p:nvSpPr>
              <p:cNvPr id="880" name="Freeform 879">
                <a:extLst>
                  <a:ext uri="{FF2B5EF4-FFF2-40B4-BE49-F238E27FC236}">
                    <a16:creationId xmlns:a16="http://schemas.microsoft.com/office/drawing/2014/main" id="{15710929-DD09-6847-973F-95DA58E5CDE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81" name="Freeform 880">
                <a:extLst>
                  <a:ext uri="{FF2B5EF4-FFF2-40B4-BE49-F238E27FC236}">
                    <a16:creationId xmlns:a16="http://schemas.microsoft.com/office/drawing/2014/main" id="{6BF30287-E1A0-3044-AA63-03344380454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82" name="Freeform 881">
                <a:extLst>
                  <a:ext uri="{FF2B5EF4-FFF2-40B4-BE49-F238E27FC236}">
                    <a16:creationId xmlns:a16="http://schemas.microsoft.com/office/drawing/2014/main" id="{7CBC1677-B55C-7446-B5B2-60FEAAD50D2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83" name="Freeform 882">
                <a:extLst>
                  <a:ext uri="{FF2B5EF4-FFF2-40B4-BE49-F238E27FC236}">
                    <a16:creationId xmlns:a16="http://schemas.microsoft.com/office/drawing/2014/main" id="{2689907A-654D-7246-93EC-6F1DEB7F9B7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25267" y="336191"/>
            <a:ext cx="10515600" cy="894622"/>
          </a:xfrm>
        </p:spPr>
        <p:txBody>
          <a:bodyPr>
            <a:normAutofit/>
          </a:bodyPr>
          <a:lstStyle/>
          <a:p>
            <a:r>
              <a:rPr lang="en-US" altLang="en-US" dirty="0">
                <a:ea typeface="ＭＳ Ｐゴシック" panose="020B0600070205080204" pitchFamily="34" charset="-128"/>
              </a:rPr>
              <a:t>Internet structure: a “network of networks”</a:t>
            </a:r>
            <a:endParaRPr lang="en-US" dirty="0"/>
          </a:p>
        </p:txBody>
      </p:sp>
      <p:grpSp>
        <p:nvGrpSpPr>
          <p:cNvPr id="9" name="Group 2">
            <a:extLst>
              <a:ext uri="{FF2B5EF4-FFF2-40B4-BE49-F238E27FC236}">
                <a16:creationId xmlns:a16="http://schemas.microsoft.com/office/drawing/2014/main" id="{30BB6B1D-0B22-BA43-AA01-2EC5643695A5}"/>
              </a:ext>
            </a:extLst>
          </p:cNvPr>
          <p:cNvGrpSpPr>
            <a:grpSpLocks/>
          </p:cNvGrpSpPr>
          <p:nvPr/>
        </p:nvGrpSpPr>
        <p:grpSpPr bwMode="auto">
          <a:xfrm>
            <a:off x="2994584" y="2310458"/>
            <a:ext cx="648509" cy="418221"/>
            <a:chOff x="3053396" y="4304255"/>
            <a:chExt cx="648422" cy="418253"/>
          </a:xfrm>
        </p:grpSpPr>
        <p:sp>
          <p:nvSpPr>
            <p:cNvPr id="61" name="Freeform 84">
              <a:extLst>
                <a:ext uri="{FF2B5EF4-FFF2-40B4-BE49-F238E27FC236}">
                  <a16:creationId xmlns:a16="http://schemas.microsoft.com/office/drawing/2014/main" id="{B60A3DA3-256B-8E43-9575-8F1327BC53F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 name="TextBox 1">
              <a:extLst>
                <a:ext uri="{FF2B5EF4-FFF2-40B4-BE49-F238E27FC236}">
                  <a16:creationId xmlns:a16="http://schemas.microsoft.com/office/drawing/2014/main" id="{F1EBE77F-A331-1B49-AD54-E7C5C36B2A4A}"/>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1" name="Group 135">
            <a:extLst>
              <a:ext uri="{FF2B5EF4-FFF2-40B4-BE49-F238E27FC236}">
                <a16:creationId xmlns:a16="http://schemas.microsoft.com/office/drawing/2014/main" id="{0041D52F-4091-A944-8003-ED442384CB16}"/>
              </a:ext>
            </a:extLst>
          </p:cNvPr>
          <p:cNvGrpSpPr>
            <a:grpSpLocks/>
          </p:cNvGrpSpPr>
          <p:nvPr/>
        </p:nvGrpSpPr>
        <p:grpSpPr bwMode="auto">
          <a:xfrm>
            <a:off x="7503691" y="2564438"/>
            <a:ext cx="648509" cy="418221"/>
            <a:chOff x="3053396" y="4304255"/>
            <a:chExt cx="648422" cy="418253"/>
          </a:xfrm>
        </p:grpSpPr>
        <p:sp>
          <p:nvSpPr>
            <p:cNvPr id="57" name="Freeform 84">
              <a:extLst>
                <a:ext uri="{FF2B5EF4-FFF2-40B4-BE49-F238E27FC236}">
                  <a16:creationId xmlns:a16="http://schemas.microsoft.com/office/drawing/2014/main" id="{078145B8-5D76-7B44-95E4-711130D9707F}"/>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 name="TextBox 137">
              <a:extLst>
                <a:ext uri="{FF2B5EF4-FFF2-40B4-BE49-F238E27FC236}">
                  <a16:creationId xmlns:a16="http://schemas.microsoft.com/office/drawing/2014/main" id="{5CA3BADE-216F-2843-9D81-CE5E9D20BE8D}"/>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2" name="Group 138">
            <a:extLst>
              <a:ext uri="{FF2B5EF4-FFF2-40B4-BE49-F238E27FC236}">
                <a16:creationId xmlns:a16="http://schemas.microsoft.com/office/drawing/2014/main" id="{F1C6BD9A-0B39-B244-94E8-678C50D1ECD9}"/>
              </a:ext>
            </a:extLst>
          </p:cNvPr>
          <p:cNvGrpSpPr>
            <a:grpSpLocks/>
          </p:cNvGrpSpPr>
          <p:nvPr/>
        </p:nvGrpSpPr>
        <p:grpSpPr bwMode="auto">
          <a:xfrm>
            <a:off x="2410305" y="5421718"/>
            <a:ext cx="648509" cy="418221"/>
            <a:chOff x="3053396" y="4304255"/>
            <a:chExt cx="648422" cy="418253"/>
          </a:xfrm>
        </p:grpSpPr>
        <p:sp>
          <p:nvSpPr>
            <p:cNvPr id="55" name="Freeform 84">
              <a:extLst>
                <a:ext uri="{FF2B5EF4-FFF2-40B4-BE49-F238E27FC236}">
                  <a16:creationId xmlns:a16="http://schemas.microsoft.com/office/drawing/2014/main" id="{7E729DEF-3587-F14B-AE03-C52CF3B01624}"/>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6" name="TextBox 140">
              <a:extLst>
                <a:ext uri="{FF2B5EF4-FFF2-40B4-BE49-F238E27FC236}">
                  <a16:creationId xmlns:a16="http://schemas.microsoft.com/office/drawing/2014/main" id="{DA418C0A-2209-A942-A859-5ECE8083B050}"/>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3" name="Group 141">
            <a:extLst>
              <a:ext uri="{FF2B5EF4-FFF2-40B4-BE49-F238E27FC236}">
                <a16:creationId xmlns:a16="http://schemas.microsoft.com/office/drawing/2014/main" id="{F1A8927C-3AF4-D742-848C-35E15D25BFB5}"/>
              </a:ext>
            </a:extLst>
          </p:cNvPr>
          <p:cNvGrpSpPr>
            <a:grpSpLocks/>
          </p:cNvGrpSpPr>
          <p:nvPr/>
        </p:nvGrpSpPr>
        <p:grpSpPr bwMode="auto">
          <a:xfrm>
            <a:off x="1991149" y="4799466"/>
            <a:ext cx="648509" cy="418221"/>
            <a:chOff x="3053396" y="4304255"/>
            <a:chExt cx="648422" cy="418253"/>
          </a:xfrm>
        </p:grpSpPr>
        <p:sp>
          <p:nvSpPr>
            <p:cNvPr id="53" name="Freeform 84">
              <a:extLst>
                <a:ext uri="{FF2B5EF4-FFF2-40B4-BE49-F238E27FC236}">
                  <a16:creationId xmlns:a16="http://schemas.microsoft.com/office/drawing/2014/main" id="{E8F8A0DF-7843-7E4A-8EBF-A24CA907C109}"/>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 name="TextBox 143">
              <a:extLst>
                <a:ext uri="{FF2B5EF4-FFF2-40B4-BE49-F238E27FC236}">
                  <a16:creationId xmlns:a16="http://schemas.microsoft.com/office/drawing/2014/main" id="{D97DC0BC-584A-AC4F-835D-B981DD67CCF7}"/>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4" name="Group 144">
            <a:extLst>
              <a:ext uri="{FF2B5EF4-FFF2-40B4-BE49-F238E27FC236}">
                <a16:creationId xmlns:a16="http://schemas.microsoft.com/office/drawing/2014/main" id="{937AB14A-1B92-0C4D-9DB7-3A65A35F708F}"/>
              </a:ext>
            </a:extLst>
          </p:cNvPr>
          <p:cNvGrpSpPr>
            <a:grpSpLocks/>
          </p:cNvGrpSpPr>
          <p:nvPr/>
        </p:nvGrpSpPr>
        <p:grpSpPr bwMode="auto">
          <a:xfrm>
            <a:off x="1762518" y="4139117"/>
            <a:ext cx="648509" cy="418221"/>
            <a:chOff x="3053396" y="4304255"/>
            <a:chExt cx="648422" cy="418253"/>
          </a:xfrm>
        </p:grpSpPr>
        <p:sp>
          <p:nvSpPr>
            <p:cNvPr id="51" name="Freeform 84">
              <a:extLst>
                <a:ext uri="{FF2B5EF4-FFF2-40B4-BE49-F238E27FC236}">
                  <a16:creationId xmlns:a16="http://schemas.microsoft.com/office/drawing/2014/main" id="{72BD96B2-8C8B-A34A-A0B1-8A56E080B3EB}"/>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 name="TextBox 146">
              <a:extLst>
                <a:ext uri="{FF2B5EF4-FFF2-40B4-BE49-F238E27FC236}">
                  <a16:creationId xmlns:a16="http://schemas.microsoft.com/office/drawing/2014/main" id="{2E687D8E-E3CE-F949-BB94-C8F32F433905}"/>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5" name="Group 147">
            <a:extLst>
              <a:ext uri="{FF2B5EF4-FFF2-40B4-BE49-F238E27FC236}">
                <a16:creationId xmlns:a16="http://schemas.microsoft.com/office/drawing/2014/main" id="{417DAC5F-2573-4743-9127-36524340FED9}"/>
              </a:ext>
            </a:extLst>
          </p:cNvPr>
          <p:cNvGrpSpPr>
            <a:grpSpLocks/>
          </p:cNvGrpSpPr>
          <p:nvPr/>
        </p:nvGrpSpPr>
        <p:grpSpPr bwMode="auto">
          <a:xfrm>
            <a:off x="8253092" y="2996205"/>
            <a:ext cx="648509" cy="418221"/>
            <a:chOff x="3053396" y="4304255"/>
            <a:chExt cx="648422" cy="418253"/>
          </a:xfrm>
        </p:grpSpPr>
        <p:sp>
          <p:nvSpPr>
            <p:cNvPr id="49" name="Freeform 84">
              <a:extLst>
                <a:ext uri="{FF2B5EF4-FFF2-40B4-BE49-F238E27FC236}">
                  <a16:creationId xmlns:a16="http://schemas.microsoft.com/office/drawing/2014/main" id="{E9F7E8C6-F700-614F-9F9F-0A88C85D70E9}"/>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 name="TextBox 149">
              <a:extLst>
                <a:ext uri="{FF2B5EF4-FFF2-40B4-BE49-F238E27FC236}">
                  <a16:creationId xmlns:a16="http://schemas.microsoft.com/office/drawing/2014/main" id="{59E18F13-5C5C-4049-B258-FAF65F9B26BA}"/>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6" name="Group 150">
            <a:extLst>
              <a:ext uri="{FF2B5EF4-FFF2-40B4-BE49-F238E27FC236}">
                <a16:creationId xmlns:a16="http://schemas.microsoft.com/office/drawing/2014/main" id="{B1724044-B1C6-934B-8868-30D0FD03826E}"/>
              </a:ext>
            </a:extLst>
          </p:cNvPr>
          <p:cNvGrpSpPr>
            <a:grpSpLocks/>
          </p:cNvGrpSpPr>
          <p:nvPr/>
        </p:nvGrpSpPr>
        <p:grpSpPr bwMode="auto">
          <a:xfrm>
            <a:off x="4595000" y="2069176"/>
            <a:ext cx="648509" cy="418221"/>
            <a:chOff x="3053396" y="4304255"/>
            <a:chExt cx="648422" cy="418253"/>
          </a:xfrm>
        </p:grpSpPr>
        <p:sp>
          <p:nvSpPr>
            <p:cNvPr id="47" name="Freeform 84">
              <a:extLst>
                <a:ext uri="{FF2B5EF4-FFF2-40B4-BE49-F238E27FC236}">
                  <a16:creationId xmlns:a16="http://schemas.microsoft.com/office/drawing/2014/main" id="{44CA58B7-16C9-C241-8F79-C6964EA2BAE7}"/>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 name="TextBox 152">
              <a:extLst>
                <a:ext uri="{FF2B5EF4-FFF2-40B4-BE49-F238E27FC236}">
                  <a16:creationId xmlns:a16="http://schemas.microsoft.com/office/drawing/2014/main" id="{766583C3-B9DB-094A-A09E-A4BC2FBDE890}"/>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8" name="Group 156">
            <a:extLst>
              <a:ext uri="{FF2B5EF4-FFF2-40B4-BE49-F238E27FC236}">
                <a16:creationId xmlns:a16="http://schemas.microsoft.com/office/drawing/2014/main" id="{DE67CACE-BA9C-4F49-9CCC-2A95DDABF7BC}"/>
              </a:ext>
            </a:extLst>
          </p:cNvPr>
          <p:cNvGrpSpPr>
            <a:grpSpLocks/>
          </p:cNvGrpSpPr>
          <p:nvPr/>
        </p:nvGrpSpPr>
        <p:grpSpPr bwMode="auto">
          <a:xfrm>
            <a:off x="5509523" y="2043778"/>
            <a:ext cx="648509" cy="418221"/>
            <a:chOff x="3053396" y="4304255"/>
            <a:chExt cx="648422" cy="418253"/>
          </a:xfrm>
        </p:grpSpPr>
        <p:sp>
          <p:nvSpPr>
            <p:cNvPr id="43" name="Freeform 84">
              <a:extLst>
                <a:ext uri="{FF2B5EF4-FFF2-40B4-BE49-F238E27FC236}">
                  <a16:creationId xmlns:a16="http://schemas.microsoft.com/office/drawing/2014/main" id="{8AD1749B-4C4E-DE45-96BC-98F1585D4D9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TextBox 158">
              <a:extLst>
                <a:ext uri="{FF2B5EF4-FFF2-40B4-BE49-F238E27FC236}">
                  <a16:creationId xmlns:a16="http://schemas.microsoft.com/office/drawing/2014/main" id="{0ADF884B-3F6F-8145-B641-9A429A34A181}"/>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9" name="Group 160">
            <a:extLst>
              <a:ext uri="{FF2B5EF4-FFF2-40B4-BE49-F238E27FC236}">
                <a16:creationId xmlns:a16="http://schemas.microsoft.com/office/drawing/2014/main" id="{CF0A8E3D-09B1-214E-99FD-B5570442C39E}"/>
              </a:ext>
            </a:extLst>
          </p:cNvPr>
          <p:cNvGrpSpPr>
            <a:grpSpLocks/>
          </p:cNvGrpSpPr>
          <p:nvPr/>
        </p:nvGrpSpPr>
        <p:grpSpPr bwMode="auto">
          <a:xfrm>
            <a:off x="8570635" y="5675699"/>
            <a:ext cx="648509" cy="418221"/>
            <a:chOff x="3053396" y="4304255"/>
            <a:chExt cx="648422" cy="418253"/>
          </a:xfrm>
        </p:grpSpPr>
        <p:sp>
          <p:nvSpPr>
            <p:cNvPr id="41" name="Freeform 84">
              <a:extLst>
                <a:ext uri="{FF2B5EF4-FFF2-40B4-BE49-F238E27FC236}">
                  <a16:creationId xmlns:a16="http://schemas.microsoft.com/office/drawing/2014/main" id="{EDDB4269-F7AA-7240-B093-B37270418A64}"/>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TextBox 162">
              <a:extLst>
                <a:ext uri="{FF2B5EF4-FFF2-40B4-BE49-F238E27FC236}">
                  <a16:creationId xmlns:a16="http://schemas.microsoft.com/office/drawing/2014/main" id="{0403D7D4-9E2C-F94E-924D-8574777C74EB}"/>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20" name="Group 163">
            <a:extLst>
              <a:ext uri="{FF2B5EF4-FFF2-40B4-BE49-F238E27FC236}">
                <a16:creationId xmlns:a16="http://schemas.microsoft.com/office/drawing/2014/main" id="{4FD3E459-AF79-0B45-B5D3-3CA1740A2701}"/>
              </a:ext>
            </a:extLst>
          </p:cNvPr>
          <p:cNvGrpSpPr>
            <a:grpSpLocks/>
          </p:cNvGrpSpPr>
          <p:nvPr/>
        </p:nvGrpSpPr>
        <p:grpSpPr bwMode="auto">
          <a:xfrm>
            <a:off x="9408948" y="5028049"/>
            <a:ext cx="648509" cy="418221"/>
            <a:chOff x="3053396" y="4304255"/>
            <a:chExt cx="648422" cy="418253"/>
          </a:xfrm>
        </p:grpSpPr>
        <p:sp>
          <p:nvSpPr>
            <p:cNvPr id="39" name="Freeform 84">
              <a:extLst>
                <a:ext uri="{FF2B5EF4-FFF2-40B4-BE49-F238E27FC236}">
                  <a16:creationId xmlns:a16="http://schemas.microsoft.com/office/drawing/2014/main" id="{3CAEF347-FE90-E949-A631-0171A060E054}"/>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TextBox 165">
              <a:extLst>
                <a:ext uri="{FF2B5EF4-FFF2-40B4-BE49-F238E27FC236}">
                  <a16:creationId xmlns:a16="http://schemas.microsoft.com/office/drawing/2014/main" id="{0B914A90-A394-6F45-B155-CCE12CEFEC5E}"/>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21" name="Group 166">
            <a:extLst>
              <a:ext uri="{FF2B5EF4-FFF2-40B4-BE49-F238E27FC236}">
                <a16:creationId xmlns:a16="http://schemas.microsoft.com/office/drawing/2014/main" id="{5FECB796-EB1A-6941-942C-2C77B9305400}"/>
              </a:ext>
            </a:extLst>
          </p:cNvPr>
          <p:cNvGrpSpPr>
            <a:grpSpLocks/>
          </p:cNvGrpSpPr>
          <p:nvPr/>
        </p:nvGrpSpPr>
        <p:grpSpPr bwMode="auto">
          <a:xfrm>
            <a:off x="9180317" y="4113719"/>
            <a:ext cx="648509" cy="418221"/>
            <a:chOff x="3053396" y="4304255"/>
            <a:chExt cx="648422" cy="418253"/>
          </a:xfrm>
        </p:grpSpPr>
        <p:sp>
          <p:nvSpPr>
            <p:cNvPr id="37" name="Freeform 84">
              <a:extLst>
                <a:ext uri="{FF2B5EF4-FFF2-40B4-BE49-F238E27FC236}">
                  <a16:creationId xmlns:a16="http://schemas.microsoft.com/office/drawing/2014/main" id="{583D705A-27D6-7742-A076-4DD3D0002E48}"/>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TextBox 168">
              <a:extLst>
                <a:ext uri="{FF2B5EF4-FFF2-40B4-BE49-F238E27FC236}">
                  <a16:creationId xmlns:a16="http://schemas.microsoft.com/office/drawing/2014/main" id="{B52DEC78-1030-A54E-8A0F-BCB9B6D6B0BA}"/>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sp>
        <p:nvSpPr>
          <p:cNvPr id="25" name="TextBox 4">
            <a:extLst>
              <a:ext uri="{FF2B5EF4-FFF2-40B4-BE49-F238E27FC236}">
                <a16:creationId xmlns:a16="http://schemas.microsoft.com/office/drawing/2014/main" id="{4EBE302E-6B07-964E-B474-2379BF38E56E}"/>
              </a:ext>
            </a:extLst>
          </p:cNvPr>
          <p:cNvSpPr txBox="1">
            <a:spLocks noChangeArrowheads="1"/>
          </p:cNvSpPr>
          <p:nvPr/>
        </p:nvSpPr>
        <p:spPr bwMode="auto">
          <a:xfrm rot="1053502">
            <a:off x="6609175" y="1968629"/>
            <a:ext cx="543812" cy="523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26" name="TextBox 179">
            <a:extLst>
              <a:ext uri="{FF2B5EF4-FFF2-40B4-BE49-F238E27FC236}">
                <a16:creationId xmlns:a16="http://schemas.microsoft.com/office/drawing/2014/main" id="{5687370B-669A-6440-92DE-16AFFBA3FBDE}"/>
              </a:ext>
            </a:extLst>
          </p:cNvPr>
          <p:cNvSpPr txBox="1">
            <a:spLocks noChangeArrowheads="1"/>
          </p:cNvSpPr>
          <p:nvPr/>
        </p:nvSpPr>
        <p:spPr bwMode="auto">
          <a:xfrm rot="2829263">
            <a:off x="8895540" y="3441660"/>
            <a:ext cx="543697" cy="523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27" name="TextBox 180">
            <a:extLst>
              <a:ext uri="{FF2B5EF4-FFF2-40B4-BE49-F238E27FC236}">
                <a16:creationId xmlns:a16="http://schemas.microsoft.com/office/drawing/2014/main" id="{DDCB7942-CF63-0E41-965D-4990C91E38C2}"/>
              </a:ext>
            </a:extLst>
          </p:cNvPr>
          <p:cNvSpPr txBox="1">
            <a:spLocks noChangeArrowheads="1"/>
          </p:cNvSpPr>
          <p:nvPr/>
        </p:nvSpPr>
        <p:spPr bwMode="auto">
          <a:xfrm rot="9845918">
            <a:off x="7564044" y="5954634"/>
            <a:ext cx="543812" cy="523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28" name="TextBox 181">
            <a:extLst>
              <a:ext uri="{FF2B5EF4-FFF2-40B4-BE49-F238E27FC236}">
                <a16:creationId xmlns:a16="http://schemas.microsoft.com/office/drawing/2014/main" id="{14DD3F3C-E274-2D4E-83D9-E679452E9927}"/>
              </a:ext>
            </a:extLst>
          </p:cNvPr>
          <p:cNvSpPr txBox="1">
            <a:spLocks noChangeArrowheads="1"/>
          </p:cNvSpPr>
          <p:nvPr/>
        </p:nvSpPr>
        <p:spPr bwMode="auto">
          <a:xfrm rot="11651262">
            <a:off x="3196001" y="5857999"/>
            <a:ext cx="543812" cy="523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29" name="TextBox 182">
            <a:extLst>
              <a:ext uri="{FF2B5EF4-FFF2-40B4-BE49-F238E27FC236}">
                <a16:creationId xmlns:a16="http://schemas.microsoft.com/office/drawing/2014/main" id="{99FAE186-77C6-3F42-AB05-E0FF7C6CB0A1}"/>
              </a:ext>
            </a:extLst>
          </p:cNvPr>
          <p:cNvSpPr txBox="1">
            <a:spLocks noChangeArrowheads="1"/>
          </p:cNvSpPr>
          <p:nvPr/>
        </p:nvSpPr>
        <p:spPr bwMode="auto">
          <a:xfrm rot="16607303">
            <a:off x="1609690" y="3551677"/>
            <a:ext cx="543697" cy="523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30" name="TextBox 183">
            <a:extLst>
              <a:ext uri="{FF2B5EF4-FFF2-40B4-BE49-F238E27FC236}">
                <a16:creationId xmlns:a16="http://schemas.microsoft.com/office/drawing/2014/main" id="{1CE3A2E2-820D-D645-BBA3-0C3089DE6461}"/>
              </a:ext>
            </a:extLst>
          </p:cNvPr>
          <p:cNvSpPr txBox="1">
            <a:spLocks noChangeArrowheads="1"/>
          </p:cNvSpPr>
          <p:nvPr/>
        </p:nvSpPr>
        <p:spPr bwMode="auto">
          <a:xfrm rot="20582737">
            <a:off x="3795672" y="1918514"/>
            <a:ext cx="543812" cy="523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802" name="Rectangle 3">
            <a:extLst>
              <a:ext uri="{FF2B5EF4-FFF2-40B4-BE49-F238E27FC236}">
                <a16:creationId xmlns:a16="http://schemas.microsoft.com/office/drawing/2014/main" id="{883B8B7C-52E4-7C4B-8F8D-C53D3AF05B50}"/>
              </a:ext>
            </a:extLst>
          </p:cNvPr>
          <p:cNvSpPr txBox="1">
            <a:spLocks noChangeArrowheads="1"/>
          </p:cNvSpPr>
          <p:nvPr/>
        </p:nvSpPr>
        <p:spPr bwMode="auto">
          <a:xfrm>
            <a:off x="1499042" y="1197749"/>
            <a:ext cx="9720792"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20000"/>
              </a:spcBef>
              <a:spcAft>
                <a:spcPts val="0"/>
              </a:spcAft>
              <a:buClr>
                <a:srgbClr val="000099"/>
              </a:buClr>
              <a:buSzPct val="75000"/>
              <a:buFontTx/>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 and regional networks may arise to connect access nets to ISPs </a:t>
            </a:r>
          </a:p>
        </p:txBody>
      </p:sp>
      <p:grpSp>
        <p:nvGrpSpPr>
          <p:cNvPr id="302" name="Group 20">
            <a:extLst>
              <a:ext uri="{FF2B5EF4-FFF2-40B4-BE49-F238E27FC236}">
                <a16:creationId xmlns:a16="http://schemas.microsoft.com/office/drawing/2014/main" id="{2E65E034-15F8-4544-9A88-3C6F87D79608}"/>
              </a:ext>
            </a:extLst>
          </p:cNvPr>
          <p:cNvGrpSpPr>
            <a:grpSpLocks/>
          </p:cNvGrpSpPr>
          <p:nvPr/>
        </p:nvGrpSpPr>
        <p:grpSpPr bwMode="auto">
          <a:xfrm>
            <a:off x="5736579" y="2899825"/>
            <a:ext cx="2272389" cy="1061009"/>
            <a:chOff x="4696844" y="2871032"/>
            <a:chExt cx="2272671" cy="1061113"/>
          </a:xfrm>
        </p:grpSpPr>
        <p:grpSp>
          <p:nvGrpSpPr>
            <p:cNvPr id="303" name="Group 16">
              <a:extLst>
                <a:ext uri="{FF2B5EF4-FFF2-40B4-BE49-F238E27FC236}">
                  <a16:creationId xmlns:a16="http://schemas.microsoft.com/office/drawing/2014/main" id="{AE7FAC14-602F-5840-95C2-10B4B1F3F93B}"/>
                </a:ext>
              </a:extLst>
            </p:cNvPr>
            <p:cNvGrpSpPr>
              <a:grpSpLocks/>
            </p:cNvGrpSpPr>
            <p:nvPr/>
          </p:nvGrpSpPr>
          <p:grpSpPr bwMode="auto">
            <a:xfrm>
              <a:off x="5677190" y="2871032"/>
              <a:ext cx="530938" cy="338554"/>
              <a:chOff x="5573768" y="2726239"/>
              <a:chExt cx="530938" cy="338554"/>
            </a:xfrm>
          </p:grpSpPr>
          <p:sp>
            <p:nvSpPr>
              <p:cNvPr id="306" name="Oval 14">
                <a:extLst>
                  <a:ext uri="{FF2B5EF4-FFF2-40B4-BE49-F238E27FC236}">
                    <a16:creationId xmlns:a16="http://schemas.microsoft.com/office/drawing/2014/main" id="{0540692A-C81C-724C-B821-D711DAE7176F}"/>
                  </a:ext>
                </a:extLst>
              </p:cNvPr>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07" name="TextBox 15">
                <a:extLst>
                  <a:ext uri="{FF2B5EF4-FFF2-40B4-BE49-F238E27FC236}">
                    <a16:creationId xmlns:a16="http://schemas.microsoft.com/office/drawing/2014/main" id="{B7EC47D0-A46E-E246-960E-89C0F218ED7B}"/>
                  </a:ext>
                </a:extLst>
              </p:cNvPr>
              <p:cNvSpPr txBox="1">
                <a:spLocks noChangeArrowheads="1"/>
              </p:cNvSpPr>
              <p:nvPr/>
            </p:nvSpPr>
            <p:spPr bwMode="auto">
              <a:xfrm>
                <a:off x="5593027" y="2726239"/>
                <a:ext cx="511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white"/>
                    </a:solidFill>
                    <a:effectLst/>
                    <a:uLnTx/>
                    <a:uFillTx/>
                    <a:latin typeface="Arial" panose="020B0604020202020204" pitchFamily="34" charset="0"/>
                    <a:ea typeface="ＭＳ Ｐゴシック" panose="020B0600070205080204" pitchFamily="34" charset="-128"/>
                    <a:cs typeface="+mn-cs"/>
                  </a:rPr>
                  <a:t>IXP</a:t>
                </a:r>
              </a:p>
            </p:txBody>
          </p:sp>
        </p:grpSp>
        <p:cxnSp>
          <p:nvCxnSpPr>
            <p:cNvPr id="304" name="Straight Connector 18">
              <a:extLst>
                <a:ext uri="{FF2B5EF4-FFF2-40B4-BE49-F238E27FC236}">
                  <a16:creationId xmlns:a16="http://schemas.microsoft.com/office/drawing/2014/main" id="{6DC2A61E-B493-9841-A8B3-1C17E6A8ED01}"/>
                </a:ext>
              </a:extLst>
            </p:cNvPr>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305" name="Straight Connector 516">
              <a:extLst>
                <a:ext uri="{FF2B5EF4-FFF2-40B4-BE49-F238E27FC236}">
                  <a16:creationId xmlns:a16="http://schemas.microsoft.com/office/drawing/2014/main" id="{ED5D0B03-04A8-4A40-9C0F-4EA56D9810E8}"/>
                </a:ext>
              </a:extLst>
            </p:cNvPr>
            <p:cNvCxnSpPr>
              <a:cxnSpLocks noChangeShapeType="1"/>
              <a:endCxn id="976" idx="1"/>
            </p:cNvCxnSpPr>
            <p:nvPr/>
          </p:nvCxnSpPr>
          <p:spPr bwMode="auto">
            <a:xfrm>
              <a:off x="6137159" y="3146857"/>
              <a:ext cx="832356" cy="785288"/>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308" name="Group 39939">
            <a:extLst>
              <a:ext uri="{FF2B5EF4-FFF2-40B4-BE49-F238E27FC236}">
                <a16:creationId xmlns:a16="http://schemas.microsoft.com/office/drawing/2014/main" id="{17CCBDCA-CC15-454D-A26D-AA4BB11DE0FB}"/>
              </a:ext>
            </a:extLst>
          </p:cNvPr>
          <p:cNvGrpSpPr>
            <a:grpSpLocks/>
          </p:cNvGrpSpPr>
          <p:nvPr/>
        </p:nvGrpSpPr>
        <p:grpSpPr bwMode="auto">
          <a:xfrm>
            <a:off x="3570155" y="3762887"/>
            <a:ext cx="2938536" cy="1357499"/>
            <a:chOff x="2746064" y="3733002"/>
            <a:chExt cx="2937093" cy="1359582"/>
          </a:xfrm>
        </p:grpSpPr>
        <p:cxnSp>
          <p:nvCxnSpPr>
            <p:cNvPr id="309" name="Straight Connector 7">
              <a:extLst>
                <a:ext uri="{FF2B5EF4-FFF2-40B4-BE49-F238E27FC236}">
                  <a16:creationId xmlns:a16="http://schemas.microsoft.com/office/drawing/2014/main" id="{415ABF4C-9DC7-3E48-8D47-77091F596BBC}"/>
                </a:ext>
              </a:extLst>
            </p:cNvPr>
            <p:cNvCxnSpPr>
              <a:cxnSpLocks noChangeShapeType="1"/>
              <a:stCxn id="1032" idx="5"/>
              <a:endCxn id="983" idx="3"/>
            </p:cNvCxnSpPr>
            <p:nvPr/>
          </p:nvCxnSpPr>
          <p:spPr bwMode="auto">
            <a:xfrm>
              <a:off x="5094305" y="3733002"/>
              <a:ext cx="588852" cy="21276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310" name="Straight Connector 415">
              <a:extLst>
                <a:ext uri="{FF2B5EF4-FFF2-40B4-BE49-F238E27FC236}">
                  <a16:creationId xmlns:a16="http://schemas.microsoft.com/office/drawing/2014/main" id="{5C73DBFB-D008-3643-BC55-DC0EB59EE06A}"/>
                </a:ext>
              </a:extLst>
            </p:cNvPr>
            <p:cNvCxnSpPr>
              <a:cxnSpLocks noChangeShapeType="1"/>
              <a:stCxn id="1010" idx="5"/>
            </p:cNvCxnSpPr>
            <p:nvPr/>
          </p:nvCxnSpPr>
          <p:spPr bwMode="auto">
            <a:xfrm flipH="1">
              <a:off x="2746064" y="3789080"/>
              <a:ext cx="54551" cy="60192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311" name="Straight Connector 523">
              <a:extLst>
                <a:ext uri="{FF2B5EF4-FFF2-40B4-BE49-F238E27FC236}">
                  <a16:creationId xmlns:a16="http://schemas.microsoft.com/office/drawing/2014/main" id="{FABFBABF-764F-F24E-92BB-9E89BDA24ADC}"/>
                </a:ext>
              </a:extLst>
            </p:cNvPr>
            <p:cNvCxnSpPr>
              <a:cxnSpLocks noChangeShapeType="1"/>
              <a:endCxn id="941" idx="3"/>
            </p:cNvCxnSpPr>
            <p:nvPr/>
          </p:nvCxnSpPr>
          <p:spPr bwMode="auto">
            <a:xfrm flipV="1">
              <a:off x="4424422" y="4701847"/>
              <a:ext cx="1074473" cy="39073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cxnSp>
        <p:nvCxnSpPr>
          <p:cNvPr id="319" name="Straight Connector 515">
            <a:extLst>
              <a:ext uri="{FF2B5EF4-FFF2-40B4-BE49-F238E27FC236}">
                <a16:creationId xmlns:a16="http://schemas.microsoft.com/office/drawing/2014/main" id="{E64B2F34-F5A2-0748-B519-596A0F2D52A9}"/>
              </a:ext>
            </a:extLst>
          </p:cNvPr>
          <p:cNvCxnSpPr>
            <a:cxnSpLocks noChangeShapeType="1"/>
            <a:stCxn id="930" idx="2"/>
          </p:cNvCxnSpPr>
          <p:nvPr/>
        </p:nvCxnSpPr>
        <p:spPr bwMode="auto">
          <a:xfrm flipV="1">
            <a:off x="4982880" y="4309966"/>
            <a:ext cx="309146" cy="307718"/>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321" name="Straight Connector 519">
            <a:extLst>
              <a:ext uri="{FF2B5EF4-FFF2-40B4-BE49-F238E27FC236}">
                <a16:creationId xmlns:a16="http://schemas.microsoft.com/office/drawing/2014/main" id="{A78B3472-4495-804D-9DE2-F7A93E5EED62}"/>
              </a:ext>
            </a:extLst>
          </p:cNvPr>
          <p:cNvCxnSpPr>
            <a:cxnSpLocks noChangeShapeType="1"/>
          </p:cNvCxnSpPr>
          <p:nvPr/>
        </p:nvCxnSpPr>
        <p:spPr bwMode="auto">
          <a:xfrm flipV="1">
            <a:off x="5520180" y="3924252"/>
            <a:ext cx="929835" cy="36708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322" name="Straight Connector 520">
            <a:extLst>
              <a:ext uri="{FF2B5EF4-FFF2-40B4-BE49-F238E27FC236}">
                <a16:creationId xmlns:a16="http://schemas.microsoft.com/office/drawing/2014/main" id="{B39E2778-53AB-7A47-8C24-A5C1BE87DA91}"/>
              </a:ext>
            </a:extLst>
          </p:cNvPr>
          <p:cNvCxnSpPr>
            <a:cxnSpLocks noChangeShapeType="1"/>
            <a:stCxn id="1007" idx="2"/>
          </p:cNvCxnSpPr>
          <p:nvPr/>
        </p:nvCxnSpPr>
        <p:spPr bwMode="auto">
          <a:xfrm>
            <a:off x="4815073" y="3947043"/>
            <a:ext cx="476953" cy="27750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62" name="Group 861">
            <a:extLst>
              <a:ext uri="{FF2B5EF4-FFF2-40B4-BE49-F238E27FC236}">
                <a16:creationId xmlns:a16="http://schemas.microsoft.com/office/drawing/2014/main" id="{B86CF571-59B7-9040-88E6-ACE367964601}"/>
              </a:ext>
            </a:extLst>
          </p:cNvPr>
          <p:cNvGrpSpPr/>
          <p:nvPr/>
        </p:nvGrpSpPr>
        <p:grpSpPr>
          <a:xfrm>
            <a:off x="7929475" y="3939691"/>
            <a:ext cx="541338" cy="223023"/>
            <a:chOff x="7493876" y="2774731"/>
            <a:chExt cx="1481958" cy="894622"/>
          </a:xfrm>
        </p:grpSpPr>
        <p:sp>
          <p:nvSpPr>
            <p:cNvPr id="975" name="Freeform 974">
              <a:extLst>
                <a:ext uri="{FF2B5EF4-FFF2-40B4-BE49-F238E27FC236}">
                  <a16:creationId xmlns:a16="http://schemas.microsoft.com/office/drawing/2014/main" id="{1999BFB5-779F-7B4E-BCBF-9040592BFBD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76" name="Oval 975">
              <a:extLst>
                <a:ext uri="{FF2B5EF4-FFF2-40B4-BE49-F238E27FC236}">
                  <a16:creationId xmlns:a16="http://schemas.microsoft.com/office/drawing/2014/main" id="{61415BE9-66CA-0045-99BF-BA54F41E054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77" name="Group 976">
              <a:extLst>
                <a:ext uri="{FF2B5EF4-FFF2-40B4-BE49-F238E27FC236}">
                  <a16:creationId xmlns:a16="http://schemas.microsoft.com/office/drawing/2014/main" id="{390121EC-5020-DC41-8658-E7E4546EDD86}"/>
                </a:ext>
              </a:extLst>
            </p:cNvPr>
            <p:cNvGrpSpPr/>
            <p:nvPr/>
          </p:nvGrpSpPr>
          <p:grpSpPr>
            <a:xfrm>
              <a:off x="7713663" y="2848339"/>
              <a:ext cx="1042107" cy="425543"/>
              <a:chOff x="7786941" y="2884917"/>
              <a:chExt cx="897649" cy="353919"/>
            </a:xfrm>
          </p:grpSpPr>
          <p:sp>
            <p:nvSpPr>
              <p:cNvPr id="978" name="Freeform 977">
                <a:extLst>
                  <a:ext uri="{FF2B5EF4-FFF2-40B4-BE49-F238E27FC236}">
                    <a16:creationId xmlns:a16="http://schemas.microsoft.com/office/drawing/2014/main" id="{379AA28D-75A8-A345-B828-DEB6099EB1D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79" name="Freeform 978">
                <a:extLst>
                  <a:ext uri="{FF2B5EF4-FFF2-40B4-BE49-F238E27FC236}">
                    <a16:creationId xmlns:a16="http://schemas.microsoft.com/office/drawing/2014/main" id="{9DDC0BF3-00A0-7C46-A0BC-285C4E950A2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80" name="Freeform 979">
                <a:extLst>
                  <a:ext uri="{FF2B5EF4-FFF2-40B4-BE49-F238E27FC236}">
                    <a16:creationId xmlns:a16="http://schemas.microsoft.com/office/drawing/2014/main" id="{DECB33A6-775B-1A42-95E8-73DA8B96513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81" name="Freeform 980">
                <a:extLst>
                  <a:ext uri="{FF2B5EF4-FFF2-40B4-BE49-F238E27FC236}">
                    <a16:creationId xmlns:a16="http://schemas.microsoft.com/office/drawing/2014/main" id="{2619AA7F-A92C-BA49-876D-4FE864A189C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20" name="Group 819">
            <a:extLst>
              <a:ext uri="{FF2B5EF4-FFF2-40B4-BE49-F238E27FC236}">
                <a16:creationId xmlns:a16="http://schemas.microsoft.com/office/drawing/2014/main" id="{381985F4-0019-534F-8CE5-AE9A089DDF51}"/>
              </a:ext>
            </a:extLst>
          </p:cNvPr>
          <p:cNvGrpSpPr/>
          <p:nvPr/>
        </p:nvGrpSpPr>
        <p:grpSpPr>
          <a:xfrm>
            <a:off x="4400287" y="3826770"/>
            <a:ext cx="541338" cy="223023"/>
            <a:chOff x="7493876" y="2774731"/>
            <a:chExt cx="1481958" cy="894622"/>
          </a:xfrm>
        </p:grpSpPr>
        <p:sp>
          <p:nvSpPr>
            <p:cNvPr id="1003" name="Freeform 1002">
              <a:extLst>
                <a:ext uri="{FF2B5EF4-FFF2-40B4-BE49-F238E27FC236}">
                  <a16:creationId xmlns:a16="http://schemas.microsoft.com/office/drawing/2014/main" id="{4CE10CC8-8336-0245-950D-7D623D68111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04" name="Oval 1003">
              <a:extLst>
                <a:ext uri="{FF2B5EF4-FFF2-40B4-BE49-F238E27FC236}">
                  <a16:creationId xmlns:a16="http://schemas.microsoft.com/office/drawing/2014/main" id="{7D977A06-C0BE-1540-88E3-7929A84F788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05" name="Group 1004">
              <a:extLst>
                <a:ext uri="{FF2B5EF4-FFF2-40B4-BE49-F238E27FC236}">
                  <a16:creationId xmlns:a16="http://schemas.microsoft.com/office/drawing/2014/main" id="{19FDDE53-D84C-8442-9D8A-CCD581A35300}"/>
                </a:ext>
              </a:extLst>
            </p:cNvPr>
            <p:cNvGrpSpPr/>
            <p:nvPr/>
          </p:nvGrpSpPr>
          <p:grpSpPr>
            <a:xfrm>
              <a:off x="7713663" y="2848339"/>
              <a:ext cx="1042107" cy="425543"/>
              <a:chOff x="7786941" y="2884917"/>
              <a:chExt cx="897649" cy="353919"/>
            </a:xfrm>
          </p:grpSpPr>
          <p:sp>
            <p:nvSpPr>
              <p:cNvPr id="1006" name="Freeform 1005">
                <a:extLst>
                  <a:ext uri="{FF2B5EF4-FFF2-40B4-BE49-F238E27FC236}">
                    <a16:creationId xmlns:a16="http://schemas.microsoft.com/office/drawing/2014/main" id="{6F6E6FCB-EFD3-7540-AA59-096EB89F325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07" name="Freeform 1006">
                <a:extLst>
                  <a:ext uri="{FF2B5EF4-FFF2-40B4-BE49-F238E27FC236}">
                    <a16:creationId xmlns:a16="http://schemas.microsoft.com/office/drawing/2014/main" id="{2D261D66-4D24-274A-B7FF-FCB547B174B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08" name="Freeform 1007">
                <a:extLst>
                  <a:ext uri="{FF2B5EF4-FFF2-40B4-BE49-F238E27FC236}">
                    <a16:creationId xmlns:a16="http://schemas.microsoft.com/office/drawing/2014/main" id="{F563306F-33C6-A847-92E7-649E85912A9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09" name="Freeform 1008">
                <a:extLst>
                  <a:ext uri="{FF2B5EF4-FFF2-40B4-BE49-F238E27FC236}">
                    <a16:creationId xmlns:a16="http://schemas.microsoft.com/office/drawing/2014/main" id="{AEB4B7BE-FCC2-3F4D-8665-4275FF1FEBB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69" name="Group 868">
            <a:extLst>
              <a:ext uri="{FF2B5EF4-FFF2-40B4-BE49-F238E27FC236}">
                <a16:creationId xmlns:a16="http://schemas.microsoft.com/office/drawing/2014/main" id="{5524909D-92D6-CB46-8697-C9B8CAE6477E}"/>
              </a:ext>
            </a:extLst>
          </p:cNvPr>
          <p:cNvGrpSpPr/>
          <p:nvPr/>
        </p:nvGrpSpPr>
        <p:grpSpPr>
          <a:xfrm>
            <a:off x="4568094" y="4497411"/>
            <a:ext cx="541338" cy="223023"/>
            <a:chOff x="7493876" y="2774731"/>
            <a:chExt cx="1481958" cy="894622"/>
          </a:xfrm>
        </p:grpSpPr>
        <p:sp>
          <p:nvSpPr>
            <p:cNvPr id="926" name="Freeform 925">
              <a:extLst>
                <a:ext uri="{FF2B5EF4-FFF2-40B4-BE49-F238E27FC236}">
                  <a16:creationId xmlns:a16="http://schemas.microsoft.com/office/drawing/2014/main" id="{3B2D0726-1886-8A49-BDF6-9C8DECE04B5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27" name="Oval 926">
              <a:extLst>
                <a:ext uri="{FF2B5EF4-FFF2-40B4-BE49-F238E27FC236}">
                  <a16:creationId xmlns:a16="http://schemas.microsoft.com/office/drawing/2014/main" id="{C80EEA86-DEEC-D249-B401-35418DE0268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28" name="Group 927">
              <a:extLst>
                <a:ext uri="{FF2B5EF4-FFF2-40B4-BE49-F238E27FC236}">
                  <a16:creationId xmlns:a16="http://schemas.microsoft.com/office/drawing/2014/main" id="{D1E8DCDB-27F1-AA42-88DA-FD19F1C40287}"/>
                </a:ext>
              </a:extLst>
            </p:cNvPr>
            <p:cNvGrpSpPr/>
            <p:nvPr/>
          </p:nvGrpSpPr>
          <p:grpSpPr>
            <a:xfrm>
              <a:off x="7713663" y="2848339"/>
              <a:ext cx="1042107" cy="425543"/>
              <a:chOff x="7786941" y="2884917"/>
              <a:chExt cx="897649" cy="353919"/>
            </a:xfrm>
          </p:grpSpPr>
          <p:sp>
            <p:nvSpPr>
              <p:cNvPr id="929" name="Freeform 928">
                <a:extLst>
                  <a:ext uri="{FF2B5EF4-FFF2-40B4-BE49-F238E27FC236}">
                    <a16:creationId xmlns:a16="http://schemas.microsoft.com/office/drawing/2014/main" id="{9508B2E1-C7BF-9740-BE83-39DB94E1E7C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30" name="Freeform 929">
                <a:extLst>
                  <a:ext uri="{FF2B5EF4-FFF2-40B4-BE49-F238E27FC236}">
                    <a16:creationId xmlns:a16="http://schemas.microsoft.com/office/drawing/2014/main" id="{521758E3-0DD8-204F-A905-0354031EA03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31" name="Freeform 930">
                <a:extLst>
                  <a:ext uri="{FF2B5EF4-FFF2-40B4-BE49-F238E27FC236}">
                    <a16:creationId xmlns:a16="http://schemas.microsoft.com/office/drawing/2014/main" id="{7DAC71D7-383B-4540-A8A4-4AEA3CFAE88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32" name="Freeform 931">
                <a:extLst>
                  <a:ext uri="{FF2B5EF4-FFF2-40B4-BE49-F238E27FC236}">
                    <a16:creationId xmlns:a16="http://schemas.microsoft.com/office/drawing/2014/main" id="{890040AB-E90B-C742-90BE-0BDFCAC68D6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61" name="Group 860">
            <a:extLst>
              <a:ext uri="{FF2B5EF4-FFF2-40B4-BE49-F238E27FC236}">
                <a16:creationId xmlns:a16="http://schemas.microsoft.com/office/drawing/2014/main" id="{D449FF35-FAF6-E449-9A22-F811CE472966}"/>
              </a:ext>
            </a:extLst>
          </p:cNvPr>
          <p:cNvGrpSpPr/>
          <p:nvPr/>
        </p:nvGrpSpPr>
        <p:grpSpPr>
          <a:xfrm>
            <a:off x="6429198" y="3852093"/>
            <a:ext cx="541338" cy="223023"/>
            <a:chOff x="7493876" y="2774731"/>
            <a:chExt cx="1481958" cy="894622"/>
          </a:xfrm>
        </p:grpSpPr>
        <p:sp>
          <p:nvSpPr>
            <p:cNvPr id="982" name="Freeform 981">
              <a:extLst>
                <a:ext uri="{FF2B5EF4-FFF2-40B4-BE49-F238E27FC236}">
                  <a16:creationId xmlns:a16="http://schemas.microsoft.com/office/drawing/2014/main" id="{C7B6FB0D-082A-3945-9A3E-A5F7186297E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83" name="Oval 982">
              <a:extLst>
                <a:ext uri="{FF2B5EF4-FFF2-40B4-BE49-F238E27FC236}">
                  <a16:creationId xmlns:a16="http://schemas.microsoft.com/office/drawing/2014/main" id="{4EF624E0-71DE-964A-8571-4D8C1996401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84" name="Group 983">
              <a:extLst>
                <a:ext uri="{FF2B5EF4-FFF2-40B4-BE49-F238E27FC236}">
                  <a16:creationId xmlns:a16="http://schemas.microsoft.com/office/drawing/2014/main" id="{30E6BF43-A210-1E4C-BAD2-D624181508AC}"/>
                </a:ext>
              </a:extLst>
            </p:cNvPr>
            <p:cNvGrpSpPr/>
            <p:nvPr/>
          </p:nvGrpSpPr>
          <p:grpSpPr>
            <a:xfrm>
              <a:off x="7713663" y="2848339"/>
              <a:ext cx="1042107" cy="425543"/>
              <a:chOff x="7786941" y="2884917"/>
              <a:chExt cx="897649" cy="353919"/>
            </a:xfrm>
          </p:grpSpPr>
          <p:sp>
            <p:nvSpPr>
              <p:cNvPr id="985" name="Freeform 984">
                <a:extLst>
                  <a:ext uri="{FF2B5EF4-FFF2-40B4-BE49-F238E27FC236}">
                    <a16:creationId xmlns:a16="http://schemas.microsoft.com/office/drawing/2014/main" id="{F4D1AD34-F02F-9941-970C-35B29683293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86" name="Freeform 985">
                <a:extLst>
                  <a:ext uri="{FF2B5EF4-FFF2-40B4-BE49-F238E27FC236}">
                    <a16:creationId xmlns:a16="http://schemas.microsoft.com/office/drawing/2014/main" id="{0F5A4911-FBD2-E540-9A2F-3E431D553D9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87" name="Freeform 986">
                <a:extLst>
                  <a:ext uri="{FF2B5EF4-FFF2-40B4-BE49-F238E27FC236}">
                    <a16:creationId xmlns:a16="http://schemas.microsoft.com/office/drawing/2014/main" id="{DCAAD9B9-53E3-A344-9344-FD09758AEB0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88" name="Freeform 987">
                <a:extLst>
                  <a:ext uri="{FF2B5EF4-FFF2-40B4-BE49-F238E27FC236}">
                    <a16:creationId xmlns:a16="http://schemas.microsoft.com/office/drawing/2014/main" id="{7E121ADB-28BD-A34D-864D-CAE2965181F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16" name="Group 815">
            <a:extLst>
              <a:ext uri="{FF2B5EF4-FFF2-40B4-BE49-F238E27FC236}">
                <a16:creationId xmlns:a16="http://schemas.microsoft.com/office/drawing/2014/main" id="{5D57186B-96C6-4245-A5CD-2EC8F02FE2C5}"/>
              </a:ext>
            </a:extLst>
          </p:cNvPr>
          <p:cNvGrpSpPr/>
          <p:nvPr/>
        </p:nvGrpSpPr>
        <p:grpSpPr>
          <a:xfrm>
            <a:off x="5457737" y="3639654"/>
            <a:ext cx="541338" cy="223023"/>
            <a:chOff x="7493876" y="2774731"/>
            <a:chExt cx="1481958" cy="894622"/>
          </a:xfrm>
        </p:grpSpPr>
        <p:sp>
          <p:nvSpPr>
            <p:cNvPr id="1031" name="Freeform 1030">
              <a:extLst>
                <a:ext uri="{FF2B5EF4-FFF2-40B4-BE49-F238E27FC236}">
                  <a16:creationId xmlns:a16="http://schemas.microsoft.com/office/drawing/2014/main" id="{F884C67D-5359-0D4B-92F3-51236F5721A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32" name="Oval 1031">
              <a:extLst>
                <a:ext uri="{FF2B5EF4-FFF2-40B4-BE49-F238E27FC236}">
                  <a16:creationId xmlns:a16="http://schemas.microsoft.com/office/drawing/2014/main" id="{C3DDEC0B-9B46-6E40-AFA7-85DD71E00D8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33" name="Group 1032">
              <a:extLst>
                <a:ext uri="{FF2B5EF4-FFF2-40B4-BE49-F238E27FC236}">
                  <a16:creationId xmlns:a16="http://schemas.microsoft.com/office/drawing/2014/main" id="{AFA389A2-1145-6742-AFF5-BBE2D79E08E8}"/>
                </a:ext>
              </a:extLst>
            </p:cNvPr>
            <p:cNvGrpSpPr/>
            <p:nvPr/>
          </p:nvGrpSpPr>
          <p:grpSpPr>
            <a:xfrm>
              <a:off x="7713663" y="2848339"/>
              <a:ext cx="1042107" cy="425543"/>
              <a:chOff x="7786941" y="2884917"/>
              <a:chExt cx="897649" cy="353919"/>
            </a:xfrm>
          </p:grpSpPr>
          <p:sp>
            <p:nvSpPr>
              <p:cNvPr id="1034" name="Freeform 1033">
                <a:extLst>
                  <a:ext uri="{FF2B5EF4-FFF2-40B4-BE49-F238E27FC236}">
                    <a16:creationId xmlns:a16="http://schemas.microsoft.com/office/drawing/2014/main" id="{D4EB8805-ED69-3A4C-B790-5B0BE9CAFC7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35" name="Freeform 1034">
                <a:extLst>
                  <a:ext uri="{FF2B5EF4-FFF2-40B4-BE49-F238E27FC236}">
                    <a16:creationId xmlns:a16="http://schemas.microsoft.com/office/drawing/2014/main" id="{F9160B87-94D9-4746-9AB1-F94A2850C65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36" name="Freeform 1035">
                <a:extLst>
                  <a:ext uri="{FF2B5EF4-FFF2-40B4-BE49-F238E27FC236}">
                    <a16:creationId xmlns:a16="http://schemas.microsoft.com/office/drawing/2014/main" id="{AC514A69-8535-9F4F-9082-9C0664FDD7D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37" name="Freeform 1036">
                <a:extLst>
                  <a:ext uri="{FF2B5EF4-FFF2-40B4-BE49-F238E27FC236}">
                    <a16:creationId xmlns:a16="http://schemas.microsoft.com/office/drawing/2014/main" id="{16FAD8F4-5C16-3548-9F13-8A162DB18CB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20" name="Group 518">
            <a:extLst>
              <a:ext uri="{FF2B5EF4-FFF2-40B4-BE49-F238E27FC236}">
                <a16:creationId xmlns:a16="http://schemas.microsoft.com/office/drawing/2014/main" id="{5B45D9C6-3CE7-2041-98FA-CDA4548CA9EC}"/>
              </a:ext>
            </a:extLst>
          </p:cNvPr>
          <p:cNvGrpSpPr>
            <a:grpSpLocks/>
          </p:cNvGrpSpPr>
          <p:nvPr/>
        </p:nvGrpSpPr>
        <p:grpSpPr bwMode="auto">
          <a:xfrm>
            <a:off x="5119678" y="4119105"/>
            <a:ext cx="528442" cy="338554"/>
            <a:chOff x="5634518" y="2652249"/>
            <a:chExt cx="528092" cy="338174"/>
          </a:xfrm>
        </p:grpSpPr>
        <p:sp>
          <p:nvSpPr>
            <p:cNvPr id="323" name="Oval 521">
              <a:extLst>
                <a:ext uri="{FF2B5EF4-FFF2-40B4-BE49-F238E27FC236}">
                  <a16:creationId xmlns:a16="http://schemas.microsoft.com/office/drawing/2014/main" id="{8C2B1233-55C2-9047-95E3-7365B78CC21B}"/>
                </a:ext>
              </a:extLst>
            </p:cNvPr>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24" name="TextBox 522">
              <a:extLst>
                <a:ext uri="{FF2B5EF4-FFF2-40B4-BE49-F238E27FC236}">
                  <a16:creationId xmlns:a16="http://schemas.microsoft.com/office/drawing/2014/main" id="{A334D512-2736-F84E-A319-19B29AF83D0F}"/>
                </a:ext>
              </a:extLst>
            </p:cNvPr>
            <p:cNvSpPr txBox="1">
              <a:spLocks noChangeArrowheads="1"/>
            </p:cNvSpPr>
            <p:nvPr/>
          </p:nvSpPr>
          <p:spPr bwMode="auto">
            <a:xfrm>
              <a:off x="5685246" y="2652249"/>
              <a:ext cx="447262" cy="3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IXP</a:t>
              </a:r>
            </a:p>
          </p:txBody>
        </p:sp>
      </p:grpSp>
      <p:grpSp>
        <p:nvGrpSpPr>
          <p:cNvPr id="867" name="Group 866">
            <a:extLst>
              <a:ext uri="{FF2B5EF4-FFF2-40B4-BE49-F238E27FC236}">
                <a16:creationId xmlns:a16="http://schemas.microsoft.com/office/drawing/2014/main" id="{58E5558D-3D33-544A-9618-E00C8D6923C7}"/>
              </a:ext>
            </a:extLst>
          </p:cNvPr>
          <p:cNvGrpSpPr/>
          <p:nvPr/>
        </p:nvGrpSpPr>
        <p:grpSpPr>
          <a:xfrm>
            <a:off x="6244846" y="4607015"/>
            <a:ext cx="541338" cy="223023"/>
            <a:chOff x="7493876" y="2774731"/>
            <a:chExt cx="1481958" cy="894622"/>
          </a:xfrm>
        </p:grpSpPr>
        <p:sp>
          <p:nvSpPr>
            <p:cNvPr id="940" name="Freeform 939">
              <a:extLst>
                <a:ext uri="{FF2B5EF4-FFF2-40B4-BE49-F238E27FC236}">
                  <a16:creationId xmlns:a16="http://schemas.microsoft.com/office/drawing/2014/main" id="{CE49F0E8-4CAB-264C-AC25-083099BD35B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41" name="Oval 940">
              <a:extLst>
                <a:ext uri="{FF2B5EF4-FFF2-40B4-BE49-F238E27FC236}">
                  <a16:creationId xmlns:a16="http://schemas.microsoft.com/office/drawing/2014/main" id="{FDB92030-8F0D-8048-BA6F-8E94CCC52E4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42" name="Group 941">
              <a:extLst>
                <a:ext uri="{FF2B5EF4-FFF2-40B4-BE49-F238E27FC236}">
                  <a16:creationId xmlns:a16="http://schemas.microsoft.com/office/drawing/2014/main" id="{E584775B-EF39-E641-9296-62D0E98EBD1F}"/>
                </a:ext>
              </a:extLst>
            </p:cNvPr>
            <p:cNvGrpSpPr/>
            <p:nvPr/>
          </p:nvGrpSpPr>
          <p:grpSpPr>
            <a:xfrm>
              <a:off x="7713663" y="2848339"/>
              <a:ext cx="1042107" cy="425543"/>
              <a:chOff x="7786941" y="2884917"/>
              <a:chExt cx="897649" cy="353919"/>
            </a:xfrm>
          </p:grpSpPr>
          <p:sp>
            <p:nvSpPr>
              <p:cNvPr id="943" name="Freeform 942">
                <a:extLst>
                  <a:ext uri="{FF2B5EF4-FFF2-40B4-BE49-F238E27FC236}">
                    <a16:creationId xmlns:a16="http://schemas.microsoft.com/office/drawing/2014/main" id="{5FDEF6E3-E3EE-6C46-9470-4C6034153EA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44" name="Freeform 943">
                <a:extLst>
                  <a:ext uri="{FF2B5EF4-FFF2-40B4-BE49-F238E27FC236}">
                    <a16:creationId xmlns:a16="http://schemas.microsoft.com/office/drawing/2014/main" id="{F09DCEA1-EA74-5942-A863-43EE3356891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45" name="Freeform 944">
                <a:extLst>
                  <a:ext uri="{FF2B5EF4-FFF2-40B4-BE49-F238E27FC236}">
                    <a16:creationId xmlns:a16="http://schemas.microsoft.com/office/drawing/2014/main" id="{7E4A31FF-3937-8145-99B6-C539859E71D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46" name="Freeform 945">
                <a:extLst>
                  <a:ext uri="{FF2B5EF4-FFF2-40B4-BE49-F238E27FC236}">
                    <a16:creationId xmlns:a16="http://schemas.microsoft.com/office/drawing/2014/main" id="{AE42ABD3-20A1-3A47-A5A0-6B9BD70524B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19" name="Group 818">
            <a:extLst>
              <a:ext uri="{FF2B5EF4-FFF2-40B4-BE49-F238E27FC236}">
                <a16:creationId xmlns:a16="http://schemas.microsoft.com/office/drawing/2014/main" id="{BC079EE2-B5B9-1946-83CA-FB5D7C12BB3C}"/>
              </a:ext>
            </a:extLst>
          </p:cNvPr>
          <p:cNvGrpSpPr/>
          <p:nvPr/>
        </p:nvGrpSpPr>
        <p:grpSpPr>
          <a:xfrm>
            <a:off x="3355534" y="3674009"/>
            <a:ext cx="541338" cy="223023"/>
            <a:chOff x="7493876" y="2774731"/>
            <a:chExt cx="1481958" cy="894622"/>
          </a:xfrm>
        </p:grpSpPr>
        <p:sp>
          <p:nvSpPr>
            <p:cNvPr id="1010" name="Freeform 1009">
              <a:extLst>
                <a:ext uri="{FF2B5EF4-FFF2-40B4-BE49-F238E27FC236}">
                  <a16:creationId xmlns:a16="http://schemas.microsoft.com/office/drawing/2014/main" id="{92DD86F6-73AF-224B-B049-218E0EE4D53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11" name="Oval 1010">
              <a:extLst>
                <a:ext uri="{FF2B5EF4-FFF2-40B4-BE49-F238E27FC236}">
                  <a16:creationId xmlns:a16="http://schemas.microsoft.com/office/drawing/2014/main" id="{620B6D4B-4DE6-3F40-A4F5-C34D0B6BA0E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12" name="Group 1011">
              <a:extLst>
                <a:ext uri="{FF2B5EF4-FFF2-40B4-BE49-F238E27FC236}">
                  <a16:creationId xmlns:a16="http://schemas.microsoft.com/office/drawing/2014/main" id="{79E8750B-383B-4641-8E1B-82CF46F5FE0C}"/>
                </a:ext>
              </a:extLst>
            </p:cNvPr>
            <p:cNvGrpSpPr/>
            <p:nvPr/>
          </p:nvGrpSpPr>
          <p:grpSpPr>
            <a:xfrm>
              <a:off x="7713663" y="2848339"/>
              <a:ext cx="1042107" cy="425543"/>
              <a:chOff x="7786941" y="2884917"/>
              <a:chExt cx="897649" cy="353919"/>
            </a:xfrm>
          </p:grpSpPr>
          <p:sp>
            <p:nvSpPr>
              <p:cNvPr id="1013" name="Freeform 1012">
                <a:extLst>
                  <a:ext uri="{FF2B5EF4-FFF2-40B4-BE49-F238E27FC236}">
                    <a16:creationId xmlns:a16="http://schemas.microsoft.com/office/drawing/2014/main" id="{1A6B8441-BBF6-4A40-BA5C-5AA0E5DC708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14" name="Freeform 1013">
                <a:extLst>
                  <a:ext uri="{FF2B5EF4-FFF2-40B4-BE49-F238E27FC236}">
                    <a16:creationId xmlns:a16="http://schemas.microsoft.com/office/drawing/2014/main" id="{30818833-5C97-7548-9F55-3C0175E588E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15" name="Freeform 1014">
                <a:extLst>
                  <a:ext uri="{FF2B5EF4-FFF2-40B4-BE49-F238E27FC236}">
                    <a16:creationId xmlns:a16="http://schemas.microsoft.com/office/drawing/2014/main" id="{9E3C655D-3A7D-E14F-A7F2-F9D4BE59CFE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16" name="Freeform 1015">
                <a:extLst>
                  <a:ext uri="{FF2B5EF4-FFF2-40B4-BE49-F238E27FC236}">
                    <a16:creationId xmlns:a16="http://schemas.microsoft.com/office/drawing/2014/main" id="{4F322FCA-51A6-1E49-B553-D74D173229A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cxnSp>
        <p:nvCxnSpPr>
          <p:cNvPr id="325" name="Straight Connector 500">
            <a:extLst>
              <a:ext uri="{FF2B5EF4-FFF2-40B4-BE49-F238E27FC236}">
                <a16:creationId xmlns:a16="http://schemas.microsoft.com/office/drawing/2014/main" id="{EF8338AF-209E-814B-90EA-03D0FD1B42CD}"/>
              </a:ext>
            </a:extLst>
          </p:cNvPr>
          <p:cNvCxnSpPr>
            <a:cxnSpLocks noChangeShapeType="1"/>
          </p:cNvCxnSpPr>
          <p:nvPr/>
        </p:nvCxnSpPr>
        <p:spPr bwMode="auto">
          <a:xfrm>
            <a:off x="2622407" y="3016153"/>
            <a:ext cx="38100" cy="309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26" name="Straight Connector 501">
            <a:extLst>
              <a:ext uri="{FF2B5EF4-FFF2-40B4-BE49-F238E27FC236}">
                <a16:creationId xmlns:a16="http://schemas.microsoft.com/office/drawing/2014/main" id="{A4EF59C7-39D5-A64B-9E1B-7D8DD234CDB9}"/>
              </a:ext>
            </a:extLst>
          </p:cNvPr>
          <p:cNvCxnSpPr>
            <a:cxnSpLocks noChangeShapeType="1"/>
          </p:cNvCxnSpPr>
          <p:nvPr/>
        </p:nvCxnSpPr>
        <p:spPr bwMode="auto">
          <a:xfrm>
            <a:off x="2401745" y="3297141"/>
            <a:ext cx="123825" cy="212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27" name="Straight Connector 514">
            <a:extLst>
              <a:ext uri="{FF2B5EF4-FFF2-40B4-BE49-F238E27FC236}">
                <a16:creationId xmlns:a16="http://schemas.microsoft.com/office/drawing/2014/main" id="{9AB43EDB-FC7A-3149-8AC7-F57E5F976FFB}"/>
              </a:ext>
            </a:extLst>
          </p:cNvPr>
          <p:cNvCxnSpPr>
            <a:cxnSpLocks noChangeShapeType="1"/>
          </p:cNvCxnSpPr>
          <p:nvPr/>
        </p:nvCxnSpPr>
        <p:spPr bwMode="auto">
          <a:xfrm flipV="1">
            <a:off x="2322370" y="4394103"/>
            <a:ext cx="203200" cy="7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29" name="Straight Connector 39941">
            <a:extLst>
              <a:ext uri="{FF2B5EF4-FFF2-40B4-BE49-F238E27FC236}">
                <a16:creationId xmlns:a16="http://schemas.microsoft.com/office/drawing/2014/main" id="{CB780043-4D09-4C44-814E-EA66A3A23545}"/>
              </a:ext>
            </a:extLst>
          </p:cNvPr>
          <p:cNvCxnSpPr>
            <a:cxnSpLocks noChangeShapeType="1"/>
          </p:cNvCxnSpPr>
          <p:nvPr/>
        </p:nvCxnSpPr>
        <p:spPr bwMode="auto">
          <a:xfrm flipV="1">
            <a:off x="2851007" y="3849591"/>
            <a:ext cx="430213" cy="10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17" name="Group 153">
            <a:extLst>
              <a:ext uri="{FF2B5EF4-FFF2-40B4-BE49-F238E27FC236}">
                <a16:creationId xmlns:a16="http://schemas.microsoft.com/office/drawing/2014/main" id="{D3F39309-4CCA-1346-A4B3-93C528C3A3F3}"/>
              </a:ext>
            </a:extLst>
          </p:cNvPr>
          <p:cNvGrpSpPr>
            <a:grpSpLocks/>
          </p:cNvGrpSpPr>
          <p:nvPr/>
        </p:nvGrpSpPr>
        <p:grpSpPr bwMode="auto">
          <a:xfrm>
            <a:off x="2219780" y="2716827"/>
            <a:ext cx="648509" cy="418221"/>
            <a:chOff x="3053396" y="4304255"/>
            <a:chExt cx="648422" cy="418253"/>
          </a:xfrm>
        </p:grpSpPr>
        <p:sp>
          <p:nvSpPr>
            <p:cNvPr id="45" name="Freeform 84">
              <a:extLst>
                <a:ext uri="{FF2B5EF4-FFF2-40B4-BE49-F238E27FC236}">
                  <a16:creationId xmlns:a16="http://schemas.microsoft.com/office/drawing/2014/main" id="{07DE4F60-83A5-0341-A9C1-1548C4278E2E}"/>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TextBox 155">
              <a:extLst>
                <a:ext uri="{FF2B5EF4-FFF2-40B4-BE49-F238E27FC236}">
                  <a16:creationId xmlns:a16="http://schemas.microsoft.com/office/drawing/2014/main" id="{661C5E06-AA77-3D42-A208-2104FCC9BB39}"/>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0" name="Group 131">
            <a:extLst>
              <a:ext uri="{FF2B5EF4-FFF2-40B4-BE49-F238E27FC236}">
                <a16:creationId xmlns:a16="http://schemas.microsoft.com/office/drawing/2014/main" id="{15FE5D2D-CFDD-2545-AD30-9375E330E58E}"/>
              </a:ext>
            </a:extLst>
          </p:cNvPr>
          <p:cNvGrpSpPr>
            <a:grpSpLocks/>
          </p:cNvGrpSpPr>
          <p:nvPr/>
        </p:nvGrpSpPr>
        <p:grpSpPr bwMode="auto">
          <a:xfrm>
            <a:off x="1838728" y="3110496"/>
            <a:ext cx="648509" cy="418221"/>
            <a:chOff x="3053396" y="4304255"/>
            <a:chExt cx="648422" cy="418253"/>
          </a:xfrm>
        </p:grpSpPr>
        <p:sp>
          <p:nvSpPr>
            <p:cNvPr id="59" name="Freeform 84">
              <a:extLst>
                <a:ext uri="{FF2B5EF4-FFF2-40B4-BE49-F238E27FC236}">
                  <a16:creationId xmlns:a16="http://schemas.microsoft.com/office/drawing/2014/main" id="{0C318F62-493F-244E-9A3D-74FDA424F01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 name="TextBox 133">
              <a:extLst>
                <a:ext uri="{FF2B5EF4-FFF2-40B4-BE49-F238E27FC236}">
                  <a16:creationId xmlns:a16="http://schemas.microsoft.com/office/drawing/2014/main" id="{45ED4CFD-305F-FD49-AB6C-BC96E8D76DD4}"/>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cxnSp>
        <p:nvCxnSpPr>
          <p:cNvPr id="330" name="Straight Connector 524">
            <a:extLst>
              <a:ext uri="{FF2B5EF4-FFF2-40B4-BE49-F238E27FC236}">
                <a16:creationId xmlns:a16="http://schemas.microsoft.com/office/drawing/2014/main" id="{25B43DB6-52F3-DE4C-9BA6-B2A747C4C9A5}"/>
              </a:ext>
            </a:extLst>
          </p:cNvPr>
          <p:cNvCxnSpPr>
            <a:cxnSpLocks noChangeShapeType="1"/>
          </p:cNvCxnSpPr>
          <p:nvPr/>
        </p:nvCxnSpPr>
        <p:spPr bwMode="auto">
          <a:xfrm>
            <a:off x="2801850" y="4156772"/>
            <a:ext cx="560912" cy="29873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2" name="Group 871">
            <a:extLst>
              <a:ext uri="{FF2B5EF4-FFF2-40B4-BE49-F238E27FC236}">
                <a16:creationId xmlns:a16="http://schemas.microsoft.com/office/drawing/2014/main" id="{A25E589D-842B-C047-A119-3D7A98414FB7}"/>
              </a:ext>
            </a:extLst>
          </p:cNvPr>
          <p:cNvGrpSpPr/>
          <p:nvPr/>
        </p:nvGrpSpPr>
        <p:grpSpPr>
          <a:xfrm>
            <a:off x="3292387" y="4376707"/>
            <a:ext cx="541338" cy="223023"/>
            <a:chOff x="7493876" y="2774731"/>
            <a:chExt cx="1481958" cy="894622"/>
          </a:xfrm>
        </p:grpSpPr>
        <p:sp>
          <p:nvSpPr>
            <p:cNvPr id="905" name="Freeform 904">
              <a:extLst>
                <a:ext uri="{FF2B5EF4-FFF2-40B4-BE49-F238E27FC236}">
                  <a16:creationId xmlns:a16="http://schemas.microsoft.com/office/drawing/2014/main" id="{81EA2F3C-5A7E-8343-AB35-2ABC44A9D32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06" name="Oval 905">
              <a:extLst>
                <a:ext uri="{FF2B5EF4-FFF2-40B4-BE49-F238E27FC236}">
                  <a16:creationId xmlns:a16="http://schemas.microsoft.com/office/drawing/2014/main" id="{5FDE10E8-50B3-BC4D-AC25-C68EBCF695D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07" name="Group 906">
              <a:extLst>
                <a:ext uri="{FF2B5EF4-FFF2-40B4-BE49-F238E27FC236}">
                  <a16:creationId xmlns:a16="http://schemas.microsoft.com/office/drawing/2014/main" id="{0B8FD6CA-C921-9744-A760-55D802E5FF48}"/>
                </a:ext>
              </a:extLst>
            </p:cNvPr>
            <p:cNvGrpSpPr/>
            <p:nvPr/>
          </p:nvGrpSpPr>
          <p:grpSpPr>
            <a:xfrm>
              <a:off x="7713663" y="2848339"/>
              <a:ext cx="1042107" cy="425543"/>
              <a:chOff x="7786941" y="2884917"/>
              <a:chExt cx="897649" cy="353919"/>
            </a:xfrm>
          </p:grpSpPr>
          <p:sp>
            <p:nvSpPr>
              <p:cNvPr id="908" name="Freeform 907">
                <a:extLst>
                  <a:ext uri="{FF2B5EF4-FFF2-40B4-BE49-F238E27FC236}">
                    <a16:creationId xmlns:a16="http://schemas.microsoft.com/office/drawing/2014/main" id="{4807C980-FDBE-794F-AD74-6D2BF0D484E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09" name="Freeform 908">
                <a:extLst>
                  <a:ext uri="{FF2B5EF4-FFF2-40B4-BE49-F238E27FC236}">
                    <a16:creationId xmlns:a16="http://schemas.microsoft.com/office/drawing/2014/main" id="{26F08AE6-E4B5-0D4B-815F-50BAD5E7146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10" name="Freeform 909">
                <a:extLst>
                  <a:ext uri="{FF2B5EF4-FFF2-40B4-BE49-F238E27FC236}">
                    <a16:creationId xmlns:a16="http://schemas.microsoft.com/office/drawing/2014/main" id="{3314964C-B1A5-6944-90A3-2DB49456024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11" name="Freeform 910">
                <a:extLst>
                  <a:ext uri="{FF2B5EF4-FFF2-40B4-BE49-F238E27FC236}">
                    <a16:creationId xmlns:a16="http://schemas.microsoft.com/office/drawing/2014/main" id="{52A2021F-EAC2-B84A-9171-8219D4BDC09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cxnSp>
        <p:nvCxnSpPr>
          <p:cNvPr id="349" name="Straight Connector 510">
            <a:extLst>
              <a:ext uri="{FF2B5EF4-FFF2-40B4-BE49-F238E27FC236}">
                <a16:creationId xmlns:a16="http://schemas.microsoft.com/office/drawing/2014/main" id="{B29E275D-8845-6E40-A08F-12FF3311E17D}"/>
              </a:ext>
            </a:extLst>
          </p:cNvPr>
          <p:cNvCxnSpPr>
            <a:cxnSpLocks noChangeShapeType="1"/>
          </p:cNvCxnSpPr>
          <p:nvPr/>
        </p:nvCxnSpPr>
        <p:spPr bwMode="auto">
          <a:xfrm flipH="1" flipV="1">
            <a:off x="5179131" y="5171184"/>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5" name="Group 4">
            <a:extLst>
              <a:ext uri="{FF2B5EF4-FFF2-40B4-BE49-F238E27FC236}">
                <a16:creationId xmlns:a16="http://schemas.microsoft.com/office/drawing/2014/main" id="{FC0DD398-57C2-EB4A-A85E-E41AD8F8225D}"/>
              </a:ext>
            </a:extLst>
          </p:cNvPr>
          <p:cNvGrpSpPr/>
          <p:nvPr/>
        </p:nvGrpSpPr>
        <p:grpSpPr>
          <a:xfrm>
            <a:off x="4461581" y="5447247"/>
            <a:ext cx="2216150" cy="533562"/>
            <a:chOff x="4461581" y="5447247"/>
            <a:chExt cx="2216150" cy="533562"/>
          </a:xfrm>
        </p:grpSpPr>
        <p:cxnSp>
          <p:nvCxnSpPr>
            <p:cNvPr id="350" name="Straight Connector 509">
              <a:extLst>
                <a:ext uri="{FF2B5EF4-FFF2-40B4-BE49-F238E27FC236}">
                  <a16:creationId xmlns:a16="http://schemas.microsoft.com/office/drawing/2014/main" id="{15E7E8CE-D231-0443-8237-9CDCCE543251}"/>
                </a:ext>
              </a:extLst>
            </p:cNvPr>
            <p:cNvCxnSpPr>
              <a:cxnSpLocks noChangeShapeType="1"/>
            </p:cNvCxnSpPr>
            <p:nvPr/>
          </p:nvCxnSpPr>
          <p:spPr bwMode="auto">
            <a:xfrm flipH="1" flipV="1">
              <a:off x="6157031" y="5810947"/>
              <a:ext cx="520700" cy="169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55" name="Oval 33">
              <a:extLst>
                <a:ext uri="{FF2B5EF4-FFF2-40B4-BE49-F238E27FC236}">
                  <a16:creationId xmlns:a16="http://schemas.microsoft.com/office/drawing/2014/main" id="{1711CC92-9E02-C94A-94D1-57C565B262DE}"/>
                </a:ext>
              </a:extLst>
            </p:cNvPr>
            <p:cNvSpPr>
              <a:spLocks noChangeArrowheads="1"/>
            </p:cNvSpPr>
            <p:nvPr/>
          </p:nvSpPr>
          <p:spPr bwMode="auto">
            <a:xfrm rot="10800000">
              <a:off x="4545099" y="5447247"/>
              <a:ext cx="1807203" cy="495366"/>
            </a:xfrm>
            <a:prstGeom prst="ellipse">
              <a:avLst/>
            </a:prstGeom>
            <a:solidFill>
              <a:srgbClr val="CCCCFF"/>
            </a:solidFill>
            <a:ln w="9525">
              <a:no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prstClr val="black">
                    <a:lumMod val="65000"/>
                    <a:lumOff val="35000"/>
                  </a:prstClr>
                </a:solidFill>
                <a:effectLst/>
                <a:uLnTx/>
                <a:uFillTx/>
                <a:latin typeface="Arial" panose="020B0604020202020204" pitchFamily="34" charset="0"/>
                <a:ea typeface="ＭＳ Ｐゴシック" panose="020B0600070205080204" pitchFamily="34" charset="-128"/>
                <a:cs typeface="Arial"/>
              </a:endParaRPr>
            </a:p>
          </p:txBody>
        </p:sp>
        <p:cxnSp>
          <p:nvCxnSpPr>
            <p:cNvPr id="351" name="Straight Connector 511">
              <a:extLst>
                <a:ext uri="{FF2B5EF4-FFF2-40B4-BE49-F238E27FC236}">
                  <a16:creationId xmlns:a16="http://schemas.microsoft.com/office/drawing/2014/main" id="{DDF17605-AB1A-CD4B-919C-6D6D051BCF04}"/>
                </a:ext>
              </a:extLst>
            </p:cNvPr>
            <p:cNvCxnSpPr>
              <a:cxnSpLocks noChangeShapeType="1"/>
            </p:cNvCxnSpPr>
            <p:nvPr/>
          </p:nvCxnSpPr>
          <p:spPr bwMode="auto">
            <a:xfrm flipV="1">
              <a:off x="4461581" y="5815709"/>
              <a:ext cx="306387"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53" name="TextBox 9">
              <a:extLst>
                <a:ext uri="{FF2B5EF4-FFF2-40B4-BE49-F238E27FC236}">
                  <a16:creationId xmlns:a16="http://schemas.microsoft.com/office/drawing/2014/main" id="{419FEDC2-503D-FD43-B58C-4D0CA969F6AA}"/>
                </a:ext>
              </a:extLst>
            </p:cNvPr>
            <p:cNvSpPr txBox="1">
              <a:spLocks noChangeArrowheads="1"/>
            </p:cNvSpPr>
            <p:nvPr/>
          </p:nvSpPr>
          <p:spPr bwMode="auto">
            <a:xfrm>
              <a:off x="4662400" y="5488195"/>
              <a:ext cx="15824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1"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regional ISP</a:t>
              </a:r>
            </a:p>
          </p:txBody>
        </p:sp>
      </p:grpSp>
      <p:grpSp>
        <p:nvGrpSpPr>
          <p:cNvPr id="24" name="Group 175">
            <a:extLst>
              <a:ext uri="{FF2B5EF4-FFF2-40B4-BE49-F238E27FC236}">
                <a16:creationId xmlns:a16="http://schemas.microsoft.com/office/drawing/2014/main" id="{134DD520-7978-5747-B557-6216C572DFE6}"/>
              </a:ext>
            </a:extLst>
          </p:cNvPr>
          <p:cNvGrpSpPr>
            <a:grpSpLocks/>
          </p:cNvGrpSpPr>
          <p:nvPr/>
        </p:nvGrpSpPr>
        <p:grpSpPr bwMode="auto">
          <a:xfrm>
            <a:off x="4201247" y="5904281"/>
            <a:ext cx="648509" cy="418221"/>
            <a:chOff x="3053396" y="4304255"/>
            <a:chExt cx="648422" cy="418253"/>
          </a:xfrm>
        </p:grpSpPr>
        <p:sp>
          <p:nvSpPr>
            <p:cNvPr id="31" name="Freeform 84">
              <a:extLst>
                <a:ext uri="{FF2B5EF4-FFF2-40B4-BE49-F238E27FC236}">
                  <a16:creationId xmlns:a16="http://schemas.microsoft.com/office/drawing/2014/main" id="{C577F5FD-5D66-CF43-8149-2A5429C8940A}"/>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TextBox 177">
              <a:extLst>
                <a:ext uri="{FF2B5EF4-FFF2-40B4-BE49-F238E27FC236}">
                  <a16:creationId xmlns:a16="http://schemas.microsoft.com/office/drawing/2014/main" id="{AA8FB1A9-24AA-6944-82EC-BE9D926267BD}"/>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23" name="Group 172">
            <a:extLst>
              <a:ext uri="{FF2B5EF4-FFF2-40B4-BE49-F238E27FC236}">
                <a16:creationId xmlns:a16="http://schemas.microsoft.com/office/drawing/2014/main" id="{7C2A35D0-56CA-3641-A6F1-6B3B15ECC563}"/>
              </a:ext>
            </a:extLst>
          </p:cNvPr>
          <p:cNvGrpSpPr>
            <a:grpSpLocks/>
          </p:cNvGrpSpPr>
          <p:nvPr/>
        </p:nvGrpSpPr>
        <p:grpSpPr bwMode="auto">
          <a:xfrm>
            <a:off x="5420611" y="6056669"/>
            <a:ext cx="648509" cy="418221"/>
            <a:chOff x="3053396" y="4304255"/>
            <a:chExt cx="648422" cy="418253"/>
          </a:xfrm>
        </p:grpSpPr>
        <p:sp>
          <p:nvSpPr>
            <p:cNvPr id="33" name="Freeform 84">
              <a:extLst>
                <a:ext uri="{FF2B5EF4-FFF2-40B4-BE49-F238E27FC236}">
                  <a16:creationId xmlns:a16="http://schemas.microsoft.com/office/drawing/2014/main" id="{8AAD2739-378D-9246-AF78-87DAEF7F2F23}"/>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174">
              <a:extLst>
                <a:ext uri="{FF2B5EF4-FFF2-40B4-BE49-F238E27FC236}">
                  <a16:creationId xmlns:a16="http://schemas.microsoft.com/office/drawing/2014/main" id="{E7F13F8B-3A00-D34F-9D41-965BF84584A7}"/>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22" name="Group 169">
            <a:extLst>
              <a:ext uri="{FF2B5EF4-FFF2-40B4-BE49-F238E27FC236}">
                <a16:creationId xmlns:a16="http://schemas.microsoft.com/office/drawing/2014/main" id="{188C2074-F159-A84A-BA68-5AB5304751BC}"/>
              </a:ext>
            </a:extLst>
          </p:cNvPr>
          <p:cNvGrpSpPr>
            <a:grpSpLocks/>
          </p:cNvGrpSpPr>
          <p:nvPr/>
        </p:nvGrpSpPr>
        <p:grpSpPr bwMode="auto">
          <a:xfrm>
            <a:off x="6335134" y="5916980"/>
            <a:ext cx="648509" cy="418221"/>
            <a:chOff x="3053396" y="4304255"/>
            <a:chExt cx="648422" cy="418253"/>
          </a:xfrm>
        </p:grpSpPr>
        <p:sp>
          <p:nvSpPr>
            <p:cNvPr id="35" name="Freeform 84">
              <a:extLst>
                <a:ext uri="{FF2B5EF4-FFF2-40B4-BE49-F238E27FC236}">
                  <a16:creationId xmlns:a16="http://schemas.microsoft.com/office/drawing/2014/main" id="{BDC6D0EF-413A-9E4D-9647-D0D2FE4442C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TextBox 171">
              <a:extLst>
                <a:ext uri="{FF2B5EF4-FFF2-40B4-BE49-F238E27FC236}">
                  <a16:creationId xmlns:a16="http://schemas.microsoft.com/office/drawing/2014/main" id="{FE5336A0-2A38-3C4B-B598-A66CCCFD5709}"/>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870" name="Group 869">
            <a:extLst>
              <a:ext uri="{FF2B5EF4-FFF2-40B4-BE49-F238E27FC236}">
                <a16:creationId xmlns:a16="http://schemas.microsoft.com/office/drawing/2014/main" id="{2201EDA2-F87D-BF47-BEA0-21B0A24F495A}"/>
              </a:ext>
            </a:extLst>
          </p:cNvPr>
          <p:cNvGrpSpPr/>
          <p:nvPr/>
        </p:nvGrpSpPr>
        <p:grpSpPr>
          <a:xfrm>
            <a:off x="4812419" y="5011641"/>
            <a:ext cx="541338" cy="223023"/>
            <a:chOff x="7493876" y="2774731"/>
            <a:chExt cx="1481958" cy="894622"/>
          </a:xfrm>
        </p:grpSpPr>
        <p:sp>
          <p:nvSpPr>
            <p:cNvPr id="919" name="Freeform 918">
              <a:extLst>
                <a:ext uri="{FF2B5EF4-FFF2-40B4-BE49-F238E27FC236}">
                  <a16:creationId xmlns:a16="http://schemas.microsoft.com/office/drawing/2014/main" id="{7BACFFDC-142B-174A-BFED-E6176627DB8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20" name="Oval 919">
              <a:extLst>
                <a:ext uri="{FF2B5EF4-FFF2-40B4-BE49-F238E27FC236}">
                  <a16:creationId xmlns:a16="http://schemas.microsoft.com/office/drawing/2014/main" id="{6B0BD693-1861-1344-9C54-9555107E799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21" name="Group 920">
              <a:extLst>
                <a:ext uri="{FF2B5EF4-FFF2-40B4-BE49-F238E27FC236}">
                  <a16:creationId xmlns:a16="http://schemas.microsoft.com/office/drawing/2014/main" id="{0019A1FA-0729-AB44-ACE4-09350E33F468}"/>
                </a:ext>
              </a:extLst>
            </p:cNvPr>
            <p:cNvGrpSpPr/>
            <p:nvPr/>
          </p:nvGrpSpPr>
          <p:grpSpPr>
            <a:xfrm>
              <a:off x="7713663" y="2848339"/>
              <a:ext cx="1042107" cy="425543"/>
              <a:chOff x="7786941" y="2884917"/>
              <a:chExt cx="897649" cy="353919"/>
            </a:xfrm>
          </p:grpSpPr>
          <p:sp>
            <p:nvSpPr>
              <p:cNvPr id="922" name="Freeform 921">
                <a:extLst>
                  <a:ext uri="{FF2B5EF4-FFF2-40B4-BE49-F238E27FC236}">
                    <a16:creationId xmlns:a16="http://schemas.microsoft.com/office/drawing/2014/main" id="{FA1FC1ED-CBBF-5F44-A7FA-778F742FE76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23" name="Freeform 922">
                <a:extLst>
                  <a:ext uri="{FF2B5EF4-FFF2-40B4-BE49-F238E27FC236}">
                    <a16:creationId xmlns:a16="http://schemas.microsoft.com/office/drawing/2014/main" id="{6C0ECFD1-933A-B74E-BFEE-72B00BC4C3A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24" name="Freeform 923">
                <a:extLst>
                  <a:ext uri="{FF2B5EF4-FFF2-40B4-BE49-F238E27FC236}">
                    <a16:creationId xmlns:a16="http://schemas.microsoft.com/office/drawing/2014/main" id="{FF559D91-8CE3-6E40-B135-CC54DC60696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25" name="Freeform 924">
                <a:extLst>
                  <a:ext uri="{FF2B5EF4-FFF2-40B4-BE49-F238E27FC236}">
                    <a16:creationId xmlns:a16="http://schemas.microsoft.com/office/drawing/2014/main" id="{4747411F-F0D6-A548-A80F-4ED08DE503B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354" name="Oval 33">
            <a:extLst>
              <a:ext uri="{FF2B5EF4-FFF2-40B4-BE49-F238E27FC236}">
                <a16:creationId xmlns:a16="http://schemas.microsoft.com/office/drawing/2014/main" id="{4311CB3E-A4EB-DB44-B228-0B362E348AFC}"/>
              </a:ext>
            </a:extLst>
          </p:cNvPr>
          <p:cNvSpPr>
            <a:spLocks noChangeArrowheads="1"/>
          </p:cNvSpPr>
          <p:nvPr/>
        </p:nvSpPr>
        <p:spPr bwMode="auto">
          <a:xfrm rot="5400000">
            <a:off x="2030588" y="3754605"/>
            <a:ext cx="1252537" cy="381000"/>
          </a:xfrm>
          <a:prstGeom prst="ellipse">
            <a:avLst/>
          </a:prstGeom>
          <a:solidFill>
            <a:srgbClr val="CCCCFF"/>
          </a:solidFill>
          <a:ln w="9525">
            <a:no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prstClr val="black">
                  <a:lumMod val="65000"/>
                  <a:lumOff val="35000"/>
                </a:prstClr>
              </a:solidFill>
              <a:effectLst/>
              <a:uLnTx/>
              <a:uFillTx/>
              <a:latin typeface="Arial" panose="020B0604020202020204" pitchFamily="34" charset="0"/>
              <a:ea typeface="ＭＳ Ｐゴシック" panose="020B0600070205080204" pitchFamily="34" charset="-128"/>
              <a:cs typeface="Arial"/>
            </a:endParaRPr>
          </a:p>
        </p:txBody>
      </p:sp>
      <p:sp>
        <p:nvSpPr>
          <p:cNvPr id="328" name="Slide Number Placeholder 5">
            <a:extLst>
              <a:ext uri="{FF2B5EF4-FFF2-40B4-BE49-F238E27FC236}">
                <a16:creationId xmlns:a16="http://schemas.microsoft.com/office/drawing/2014/main" id="{7BDE0A7B-94CE-FC4F-BFEA-CC6E8E15F53F}"/>
              </a:ext>
            </a:extLst>
          </p:cNvPr>
          <p:cNvSpPr>
            <a:spLocks noGrp="1"/>
          </p:cNvSpPr>
          <p:nvPr>
            <p:ph type="sldNum" sz="quarter" idx="4"/>
          </p:nvPr>
        </p:nvSpPr>
        <p:spPr>
          <a:xfrm>
            <a:off x="9219616" y="6443089"/>
            <a:ext cx="2743200" cy="365125"/>
          </a:xfrm>
        </p:spPr>
        <p:txBody>
          <a:bodyPr/>
          <a:lstStyle/>
          <a:p>
            <a:r>
              <a:rPr lang="en-US" dirty="0"/>
              <a:t>Introduction: 1-</a:t>
            </a:r>
            <a:fld id="{C4204591-24BD-A542-B9D5-F8D8A88D2FEE}" type="slidenum">
              <a:rPr lang="en-US" smtClean="0"/>
              <a:pPr/>
              <a:t>21</a:t>
            </a:fld>
            <a:endParaRPr lang="en-US" dirty="0"/>
          </a:p>
        </p:txBody>
      </p:sp>
    </p:spTree>
    <p:extLst>
      <p:ext uri="{BB962C8B-B14F-4D97-AF65-F5344CB8AC3E}">
        <p14:creationId xmlns:p14="http://schemas.microsoft.com/office/powerpoint/2010/main" val="7335536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8" name="Oval 33">
            <a:extLst>
              <a:ext uri="{FF2B5EF4-FFF2-40B4-BE49-F238E27FC236}">
                <a16:creationId xmlns:a16="http://schemas.microsoft.com/office/drawing/2014/main" id="{91E82855-0703-4C4C-9B6A-21FE71AA74CC}"/>
              </a:ext>
            </a:extLst>
          </p:cNvPr>
          <p:cNvSpPr>
            <a:spLocks noChangeArrowheads="1"/>
          </p:cNvSpPr>
          <p:nvPr/>
        </p:nvSpPr>
        <p:spPr bwMode="auto">
          <a:xfrm rot="5400000">
            <a:off x="2030588" y="3754605"/>
            <a:ext cx="1252537" cy="381000"/>
          </a:xfrm>
          <a:prstGeom prst="ellipse">
            <a:avLst/>
          </a:prstGeom>
          <a:solidFill>
            <a:srgbClr val="CCCCFF"/>
          </a:solidFill>
          <a:ln w="9525">
            <a:no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prstClr val="black">
                  <a:lumMod val="65000"/>
                  <a:lumOff val="35000"/>
                </a:prstClr>
              </a:solidFill>
              <a:effectLst/>
              <a:uLnTx/>
              <a:uFillTx/>
              <a:latin typeface="Arial" panose="020B0604020202020204" pitchFamily="34" charset="0"/>
              <a:ea typeface="ＭＳ Ｐゴシック" panose="020B0600070205080204" pitchFamily="34" charset="-128"/>
              <a:cs typeface="Arial"/>
            </a:endParaRPr>
          </a:p>
        </p:txBody>
      </p:sp>
      <p:sp>
        <p:nvSpPr>
          <p:cNvPr id="804" name="Oval 3">
            <a:extLst>
              <a:ext uri="{FF2B5EF4-FFF2-40B4-BE49-F238E27FC236}">
                <a16:creationId xmlns:a16="http://schemas.microsoft.com/office/drawing/2014/main" id="{C1E39CEB-C65D-764B-966A-D7A25B07575D}"/>
              </a:ext>
            </a:extLst>
          </p:cNvPr>
          <p:cNvSpPr>
            <a:spLocks noChangeArrowheads="1"/>
          </p:cNvSpPr>
          <p:nvPr/>
        </p:nvSpPr>
        <p:spPr bwMode="auto">
          <a:xfrm>
            <a:off x="2884400" y="2782791"/>
            <a:ext cx="3475038" cy="1381125"/>
          </a:xfrm>
          <a:prstGeom prst="ellipse">
            <a:avLst/>
          </a:prstGeom>
          <a:solidFill>
            <a:srgbClr val="3C6CDF"/>
          </a:solidFill>
          <a:ln w="9525">
            <a:no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cxnSp>
        <p:nvCxnSpPr>
          <p:cNvPr id="805" name="Straight Connector 10">
            <a:extLst>
              <a:ext uri="{FF2B5EF4-FFF2-40B4-BE49-F238E27FC236}">
                <a16:creationId xmlns:a16="http://schemas.microsoft.com/office/drawing/2014/main" id="{93EBD03F-9A41-A545-84E9-9F7C7586256D}"/>
              </a:ext>
            </a:extLst>
          </p:cNvPr>
          <p:cNvCxnSpPr>
            <a:cxnSpLocks noChangeShapeType="1"/>
          </p:cNvCxnSpPr>
          <p:nvPr/>
        </p:nvCxnSpPr>
        <p:spPr bwMode="auto">
          <a:xfrm>
            <a:off x="4108363" y="3025678"/>
            <a:ext cx="1146175" cy="7302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06" name="Straight Connector 297">
            <a:extLst>
              <a:ext uri="{FF2B5EF4-FFF2-40B4-BE49-F238E27FC236}">
                <a16:creationId xmlns:a16="http://schemas.microsoft.com/office/drawing/2014/main" id="{7676F8BB-118B-B64A-92D8-85283640E5D9}"/>
              </a:ext>
            </a:extLst>
          </p:cNvPr>
          <p:cNvCxnSpPr>
            <a:cxnSpLocks noChangeShapeType="1"/>
          </p:cNvCxnSpPr>
          <p:nvPr/>
        </p:nvCxnSpPr>
        <p:spPr bwMode="auto">
          <a:xfrm>
            <a:off x="4702088" y="3325716"/>
            <a:ext cx="130175" cy="8413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07" name="Straight Connector 298">
            <a:extLst>
              <a:ext uri="{FF2B5EF4-FFF2-40B4-BE49-F238E27FC236}">
                <a16:creationId xmlns:a16="http://schemas.microsoft.com/office/drawing/2014/main" id="{A2DEF96B-86EE-7144-BD4A-23065D792A93}"/>
              </a:ext>
            </a:extLst>
          </p:cNvPr>
          <p:cNvCxnSpPr>
            <a:cxnSpLocks noChangeShapeType="1"/>
          </p:cNvCxnSpPr>
          <p:nvPr/>
        </p:nvCxnSpPr>
        <p:spPr bwMode="auto">
          <a:xfrm flipV="1">
            <a:off x="4486188" y="3530503"/>
            <a:ext cx="263525" cy="4603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08" name="Straight Connector 299">
            <a:extLst>
              <a:ext uri="{FF2B5EF4-FFF2-40B4-BE49-F238E27FC236}">
                <a16:creationId xmlns:a16="http://schemas.microsoft.com/office/drawing/2014/main" id="{555BA90C-F55F-9A4F-9697-475AB2129606}"/>
              </a:ext>
            </a:extLst>
          </p:cNvPr>
          <p:cNvCxnSpPr>
            <a:cxnSpLocks noChangeShapeType="1"/>
          </p:cNvCxnSpPr>
          <p:nvPr/>
        </p:nvCxnSpPr>
        <p:spPr bwMode="auto">
          <a:xfrm flipV="1">
            <a:off x="4165513" y="3354291"/>
            <a:ext cx="209550" cy="10953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09" name="Straight Connector 300">
            <a:extLst>
              <a:ext uri="{FF2B5EF4-FFF2-40B4-BE49-F238E27FC236}">
                <a16:creationId xmlns:a16="http://schemas.microsoft.com/office/drawing/2014/main" id="{06CA7B3A-E066-F645-A065-DE454C32D980}"/>
              </a:ext>
            </a:extLst>
          </p:cNvPr>
          <p:cNvCxnSpPr>
            <a:cxnSpLocks noChangeShapeType="1"/>
          </p:cNvCxnSpPr>
          <p:nvPr/>
        </p:nvCxnSpPr>
        <p:spPr bwMode="auto">
          <a:xfrm flipV="1">
            <a:off x="3827375" y="3654328"/>
            <a:ext cx="222250" cy="9842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10" name="Straight Connector 301">
            <a:extLst>
              <a:ext uri="{FF2B5EF4-FFF2-40B4-BE49-F238E27FC236}">
                <a16:creationId xmlns:a16="http://schemas.microsoft.com/office/drawing/2014/main" id="{BACA8AA4-CF1D-5F48-933F-B11117821D9A}"/>
              </a:ext>
            </a:extLst>
          </p:cNvPr>
          <p:cNvCxnSpPr>
            <a:cxnSpLocks noChangeShapeType="1"/>
          </p:cNvCxnSpPr>
          <p:nvPr/>
        </p:nvCxnSpPr>
        <p:spPr bwMode="auto">
          <a:xfrm flipV="1">
            <a:off x="4719550" y="3579716"/>
            <a:ext cx="273050" cy="2540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11" name="Straight Connector 302">
            <a:extLst>
              <a:ext uri="{FF2B5EF4-FFF2-40B4-BE49-F238E27FC236}">
                <a16:creationId xmlns:a16="http://schemas.microsoft.com/office/drawing/2014/main" id="{DCD16DCF-19C7-244F-A0A1-9DB175274AC6}"/>
              </a:ext>
            </a:extLst>
          </p:cNvPr>
          <p:cNvCxnSpPr>
            <a:cxnSpLocks noChangeShapeType="1"/>
          </p:cNvCxnSpPr>
          <p:nvPr/>
        </p:nvCxnSpPr>
        <p:spPr bwMode="auto">
          <a:xfrm flipH="1" flipV="1">
            <a:off x="5251363" y="3565428"/>
            <a:ext cx="387350" cy="125413"/>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12" name="Straight Connector 303">
            <a:extLst>
              <a:ext uri="{FF2B5EF4-FFF2-40B4-BE49-F238E27FC236}">
                <a16:creationId xmlns:a16="http://schemas.microsoft.com/office/drawing/2014/main" id="{5D4D6C28-B196-BF48-A9D5-692E12992F1C}"/>
              </a:ext>
            </a:extLst>
          </p:cNvPr>
          <p:cNvCxnSpPr>
            <a:cxnSpLocks noChangeShapeType="1"/>
          </p:cNvCxnSpPr>
          <p:nvPr/>
        </p:nvCxnSpPr>
        <p:spPr bwMode="auto">
          <a:xfrm flipV="1">
            <a:off x="5237075" y="3216178"/>
            <a:ext cx="307975" cy="19843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13" name="Straight Connector 304">
            <a:extLst>
              <a:ext uri="{FF2B5EF4-FFF2-40B4-BE49-F238E27FC236}">
                <a16:creationId xmlns:a16="http://schemas.microsoft.com/office/drawing/2014/main" id="{838A4044-BFFD-4A45-BC18-5752B0840588}"/>
              </a:ext>
            </a:extLst>
          </p:cNvPr>
          <p:cNvCxnSpPr>
            <a:cxnSpLocks noChangeShapeType="1"/>
          </p:cNvCxnSpPr>
          <p:nvPr/>
        </p:nvCxnSpPr>
        <p:spPr bwMode="auto">
          <a:xfrm flipH="1" flipV="1">
            <a:off x="4109950" y="3086003"/>
            <a:ext cx="246063" cy="87313"/>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sp>
        <p:nvSpPr>
          <p:cNvPr id="814" name="TextBox 39958">
            <a:extLst>
              <a:ext uri="{FF2B5EF4-FFF2-40B4-BE49-F238E27FC236}">
                <a16:creationId xmlns:a16="http://schemas.microsoft.com/office/drawing/2014/main" id="{6F6B1677-D08C-6A47-B407-042662BB76A0}"/>
              </a:ext>
            </a:extLst>
          </p:cNvPr>
          <p:cNvSpPr txBox="1">
            <a:spLocks noChangeArrowheads="1"/>
          </p:cNvSpPr>
          <p:nvPr/>
        </p:nvSpPr>
        <p:spPr bwMode="auto">
          <a:xfrm>
            <a:off x="3044738" y="3127278"/>
            <a:ext cx="8066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1"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Arial"/>
              </a:rPr>
              <a:t>ISP A</a:t>
            </a:r>
          </a:p>
        </p:txBody>
      </p:sp>
      <p:grpSp>
        <p:nvGrpSpPr>
          <p:cNvPr id="815" name="Group 814">
            <a:extLst>
              <a:ext uri="{FF2B5EF4-FFF2-40B4-BE49-F238E27FC236}">
                <a16:creationId xmlns:a16="http://schemas.microsoft.com/office/drawing/2014/main" id="{47996727-7119-574B-8617-ECC07818FEDD}"/>
              </a:ext>
            </a:extLst>
          </p:cNvPr>
          <p:cNvGrpSpPr/>
          <p:nvPr/>
        </p:nvGrpSpPr>
        <p:grpSpPr>
          <a:xfrm>
            <a:off x="4779875" y="3395180"/>
            <a:ext cx="541338" cy="223023"/>
            <a:chOff x="7493876" y="2774731"/>
            <a:chExt cx="1481958" cy="894622"/>
          </a:xfrm>
        </p:grpSpPr>
        <p:sp>
          <p:nvSpPr>
            <p:cNvPr id="1038" name="Freeform 1037">
              <a:extLst>
                <a:ext uri="{FF2B5EF4-FFF2-40B4-BE49-F238E27FC236}">
                  <a16:creationId xmlns:a16="http://schemas.microsoft.com/office/drawing/2014/main" id="{3EDFEF2E-E8B6-3841-B07D-9D0CA292425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39" name="Oval 1038">
              <a:extLst>
                <a:ext uri="{FF2B5EF4-FFF2-40B4-BE49-F238E27FC236}">
                  <a16:creationId xmlns:a16="http://schemas.microsoft.com/office/drawing/2014/main" id="{EBF872C2-5DB2-1143-8057-32D36F4F7DE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40" name="Group 1039">
              <a:extLst>
                <a:ext uri="{FF2B5EF4-FFF2-40B4-BE49-F238E27FC236}">
                  <a16:creationId xmlns:a16="http://schemas.microsoft.com/office/drawing/2014/main" id="{E45C82B8-7745-8345-80DF-E1551574C0B5}"/>
                </a:ext>
              </a:extLst>
            </p:cNvPr>
            <p:cNvGrpSpPr/>
            <p:nvPr/>
          </p:nvGrpSpPr>
          <p:grpSpPr>
            <a:xfrm>
              <a:off x="7713663" y="2848339"/>
              <a:ext cx="1042107" cy="425543"/>
              <a:chOff x="7786941" y="2884917"/>
              <a:chExt cx="897649" cy="353919"/>
            </a:xfrm>
          </p:grpSpPr>
          <p:sp>
            <p:nvSpPr>
              <p:cNvPr id="1041" name="Freeform 1040">
                <a:extLst>
                  <a:ext uri="{FF2B5EF4-FFF2-40B4-BE49-F238E27FC236}">
                    <a16:creationId xmlns:a16="http://schemas.microsoft.com/office/drawing/2014/main" id="{AADF328D-9F75-D443-B009-78195511DE0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42" name="Freeform 1041">
                <a:extLst>
                  <a:ext uri="{FF2B5EF4-FFF2-40B4-BE49-F238E27FC236}">
                    <a16:creationId xmlns:a16="http://schemas.microsoft.com/office/drawing/2014/main" id="{CABE0F12-0414-E047-9D94-A57A4F3F8B1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43" name="Freeform 1042">
                <a:extLst>
                  <a:ext uri="{FF2B5EF4-FFF2-40B4-BE49-F238E27FC236}">
                    <a16:creationId xmlns:a16="http://schemas.microsoft.com/office/drawing/2014/main" id="{61DB4664-2DC3-D243-A319-728D82FDC84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44" name="Freeform 1043">
                <a:extLst>
                  <a:ext uri="{FF2B5EF4-FFF2-40B4-BE49-F238E27FC236}">
                    <a16:creationId xmlns:a16="http://schemas.microsoft.com/office/drawing/2014/main" id="{3A39F596-0CEB-FB44-8298-3CCA7A8E5D8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17" name="Group 816">
            <a:extLst>
              <a:ext uri="{FF2B5EF4-FFF2-40B4-BE49-F238E27FC236}">
                <a16:creationId xmlns:a16="http://schemas.microsoft.com/office/drawing/2014/main" id="{FF12777F-B030-4549-A7FC-82449D14AB56}"/>
              </a:ext>
            </a:extLst>
          </p:cNvPr>
          <p:cNvGrpSpPr/>
          <p:nvPr/>
        </p:nvGrpSpPr>
        <p:grpSpPr>
          <a:xfrm>
            <a:off x="4228292" y="3150704"/>
            <a:ext cx="541338" cy="223023"/>
            <a:chOff x="7493876" y="2774731"/>
            <a:chExt cx="1481958" cy="894622"/>
          </a:xfrm>
        </p:grpSpPr>
        <p:sp>
          <p:nvSpPr>
            <p:cNvPr id="1024" name="Freeform 1023">
              <a:extLst>
                <a:ext uri="{FF2B5EF4-FFF2-40B4-BE49-F238E27FC236}">
                  <a16:creationId xmlns:a16="http://schemas.microsoft.com/office/drawing/2014/main" id="{99010B44-64C2-AB4E-A534-5DD841F54CC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25" name="Oval 1024">
              <a:extLst>
                <a:ext uri="{FF2B5EF4-FFF2-40B4-BE49-F238E27FC236}">
                  <a16:creationId xmlns:a16="http://schemas.microsoft.com/office/drawing/2014/main" id="{F609C7A8-5C64-1E46-89AE-A8782A6AB2AE}"/>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26" name="Group 1025">
              <a:extLst>
                <a:ext uri="{FF2B5EF4-FFF2-40B4-BE49-F238E27FC236}">
                  <a16:creationId xmlns:a16="http://schemas.microsoft.com/office/drawing/2014/main" id="{467733F2-A942-984D-951B-4FC5E9704E12}"/>
                </a:ext>
              </a:extLst>
            </p:cNvPr>
            <p:cNvGrpSpPr/>
            <p:nvPr/>
          </p:nvGrpSpPr>
          <p:grpSpPr>
            <a:xfrm>
              <a:off x="7713663" y="2848339"/>
              <a:ext cx="1042107" cy="425543"/>
              <a:chOff x="7786941" y="2884917"/>
              <a:chExt cx="897649" cy="353919"/>
            </a:xfrm>
          </p:grpSpPr>
          <p:sp>
            <p:nvSpPr>
              <p:cNvPr id="1027" name="Freeform 1026">
                <a:extLst>
                  <a:ext uri="{FF2B5EF4-FFF2-40B4-BE49-F238E27FC236}">
                    <a16:creationId xmlns:a16="http://schemas.microsoft.com/office/drawing/2014/main" id="{9C762EC2-20E2-E34D-BF85-6154BC77A20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28" name="Freeform 1027">
                <a:extLst>
                  <a:ext uri="{FF2B5EF4-FFF2-40B4-BE49-F238E27FC236}">
                    <a16:creationId xmlns:a16="http://schemas.microsoft.com/office/drawing/2014/main" id="{816CB66E-9C37-534A-85AC-84C51BA8D57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29" name="Freeform 1028">
                <a:extLst>
                  <a:ext uri="{FF2B5EF4-FFF2-40B4-BE49-F238E27FC236}">
                    <a16:creationId xmlns:a16="http://schemas.microsoft.com/office/drawing/2014/main" id="{E4DE6B81-6776-9B45-B52B-E80CB62D179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30" name="Freeform 1029">
                <a:extLst>
                  <a:ext uri="{FF2B5EF4-FFF2-40B4-BE49-F238E27FC236}">
                    <a16:creationId xmlns:a16="http://schemas.microsoft.com/office/drawing/2014/main" id="{EAF14958-EE5D-3742-8285-298B3270B75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18" name="Group 817">
            <a:extLst>
              <a:ext uri="{FF2B5EF4-FFF2-40B4-BE49-F238E27FC236}">
                <a16:creationId xmlns:a16="http://schemas.microsoft.com/office/drawing/2014/main" id="{1EC3981A-429A-8B48-A3A4-3F38950EE426}"/>
              </a:ext>
            </a:extLst>
          </p:cNvPr>
          <p:cNvGrpSpPr/>
          <p:nvPr/>
        </p:nvGrpSpPr>
        <p:grpSpPr>
          <a:xfrm>
            <a:off x="3972632" y="3451642"/>
            <a:ext cx="541338" cy="223023"/>
            <a:chOff x="7493876" y="2774731"/>
            <a:chExt cx="1481958" cy="894622"/>
          </a:xfrm>
        </p:grpSpPr>
        <p:sp>
          <p:nvSpPr>
            <p:cNvPr id="1017" name="Freeform 1016">
              <a:extLst>
                <a:ext uri="{FF2B5EF4-FFF2-40B4-BE49-F238E27FC236}">
                  <a16:creationId xmlns:a16="http://schemas.microsoft.com/office/drawing/2014/main" id="{4AD6CA35-9890-0743-96D1-73AC7E92080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18" name="Oval 1017">
              <a:extLst>
                <a:ext uri="{FF2B5EF4-FFF2-40B4-BE49-F238E27FC236}">
                  <a16:creationId xmlns:a16="http://schemas.microsoft.com/office/drawing/2014/main" id="{9C75BC85-7B77-844A-A090-98B72437D10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19" name="Group 1018">
              <a:extLst>
                <a:ext uri="{FF2B5EF4-FFF2-40B4-BE49-F238E27FC236}">
                  <a16:creationId xmlns:a16="http://schemas.microsoft.com/office/drawing/2014/main" id="{BB68491C-B2BC-5F4D-8E2D-9B5AF1FF9752}"/>
                </a:ext>
              </a:extLst>
            </p:cNvPr>
            <p:cNvGrpSpPr/>
            <p:nvPr/>
          </p:nvGrpSpPr>
          <p:grpSpPr>
            <a:xfrm>
              <a:off x="7713663" y="2848339"/>
              <a:ext cx="1042107" cy="425543"/>
              <a:chOff x="7786941" y="2884917"/>
              <a:chExt cx="897649" cy="353919"/>
            </a:xfrm>
          </p:grpSpPr>
          <p:sp>
            <p:nvSpPr>
              <p:cNvPr id="1020" name="Freeform 1019">
                <a:extLst>
                  <a:ext uri="{FF2B5EF4-FFF2-40B4-BE49-F238E27FC236}">
                    <a16:creationId xmlns:a16="http://schemas.microsoft.com/office/drawing/2014/main" id="{6A1C4FC8-1F5B-5C45-82B9-CE47B968AF4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21" name="Freeform 1020">
                <a:extLst>
                  <a:ext uri="{FF2B5EF4-FFF2-40B4-BE49-F238E27FC236}">
                    <a16:creationId xmlns:a16="http://schemas.microsoft.com/office/drawing/2014/main" id="{726EAB2B-C360-BB43-9D51-609E86D205B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22" name="Freeform 1021">
                <a:extLst>
                  <a:ext uri="{FF2B5EF4-FFF2-40B4-BE49-F238E27FC236}">
                    <a16:creationId xmlns:a16="http://schemas.microsoft.com/office/drawing/2014/main" id="{6DC07A6D-089D-B644-A213-63263AEE673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23" name="Freeform 1022">
                <a:extLst>
                  <a:ext uri="{FF2B5EF4-FFF2-40B4-BE49-F238E27FC236}">
                    <a16:creationId xmlns:a16="http://schemas.microsoft.com/office/drawing/2014/main" id="{32E701D2-9EC5-3C41-9EF1-B1EDD983248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821" name="Oval 3">
            <a:extLst>
              <a:ext uri="{FF2B5EF4-FFF2-40B4-BE49-F238E27FC236}">
                <a16:creationId xmlns:a16="http://schemas.microsoft.com/office/drawing/2014/main" id="{175C21D2-17F4-1C48-AD8B-3CA2017D329F}"/>
              </a:ext>
            </a:extLst>
          </p:cNvPr>
          <p:cNvSpPr>
            <a:spLocks noChangeArrowheads="1"/>
          </p:cNvSpPr>
          <p:nvPr/>
        </p:nvSpPr>
        <p:spPr bwMode="auto">
          <a:xfrm>
            <a:off x="2671675" y="4260753"/>
            <a:ext cx="2941638" cy="1323975"/>
          </a:xfrm>
          <a:prstGeom prst="ellipse">
            <a:avLst/>
          </a:prstGeom>
          <a:solidFill>
            <a:srgbClr val="3C6CDF"/>
          </a:solidFill>
          <a:ln w="9525">
            <a:no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cxnSp>
        <p:nvCxnSpPr>
          <p:cNvPr id="822" name="Straight Connector 10">
            <a:extLst>
              <a:ext uri="{FF2B5EF4-FFF2-40B4-BE49-F238E27FC236}">
                <a16:creationId xmlns:a16="http://schemas.microsoft.com/office/drawing/2014/main" id="{7DC3F383-B8A6-0D47-AA14-533688BAAE4D}"/>
              </a:ext>
            </a:extLst>
          </p:cNvPr>
          <p:cNvCxnSpPr>
            <a:cxnSpLocks noChangeShapeType="1"/>
          </p:cNvCxnSpPr>
          <p:nvPr/>
        </p:nvCxnSpPr>
        <p:spPr bwMode="auto">
          <a:xfrm>
            <a:off x="3706725" y="4494116"/>
            <a:ext cx="969963" cy="6826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23" name="Straight Connector 297">
            <a:extLst>
              <a:ext uri="{FF2B5EF4-FFF2-40B4-BE49-F238E27FC236}">
                <a16:creationId xmlns:a16="http://schemas.microsoft.com/office/drawing/2014/main" id="{FA2FCD93-6174-FC43-97E3-B56BA29EFE98}"/>
              </a:ext>
            </a:extLst>
          </p:cNvPr>
          <p:cNvCxnSpPr>
            <a:cxnSpLocks noChangeShapeType="1"/>
          </p:cNvCxnSpPr>
          <p:nvPr/>
        </p:nvCxnSpPr>
        <p:spPr bwMode="auto">
          <a:xfrm>
            <a:off x="4209963" y="4781453"/>
            <a:ext cx="109537" cy="793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24" name="Straight Connector 298">
            <a:extLst>
              <a:ext uri="{FF2B5EF4-FFF2-40B4-BE49-F238E27FC236}">
                <a16:creationId xmlns:a16="http://schemas.microsoft.com/office/drawing/2014/main" id="{FBA241B7-1D0B-3446-B887-DF2A60562C63}"/>
              </a:ext>
            </a:extLst>
          </p:cNvPr>
          <p:cNvCxnSpPr>
            <a:cxnSpLocks noChangeShapeType="1"/>
          </p:cNvCxnSpPr>
          <p:nvPr/>
        </p:nvCxnSpPr>
        <p:spPr bwMode="auto">
          <a:xfrm flipV="1">
            <a:off x="4027400" y="4976716"/>
            <a:ext cx="222250" cy="444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25" name="Straight Connector 299">
            <a:extLst>
              <a:ext uri="{FF2B5EF4-FFF2-40B4-BE49-F238E27FC236}">
                <a16:creationId xmlns:a16="http://schemas.microsoft.com/office/drawing/2014/main" id="{9EF281DF-1EAB-9642-86CE-67F25A55ACBF}"/>
              </a:ext>
            </a:extLst>
          </p:cNvPr>
          <p:cNvCxnSpPr>
            <a:cxnSpLocks noChangeShapeType="1"/>
          </p:cNvCxnSpPr>
          <p:nvPr/>
        </p:nvCxnSpPr>
        <p:spPr bwMode="auto">
          <a:xfrm flipV="1">
            <a:off x="3754350" y="4808441"/>
            <a:ext cx="177800" cy="10636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26" name="Straight Connector 300">
            <a:extLst>
              <a:ext uri="{FF2B5EF4-FFF2-40B4-BE49-F238E27FC236}">
                <a16:creationId xmlns:a16="http://schemas.microsoft.com/office/drawing/2014/main" id="{CF0B6ED5-64C1-F64C-B490-65D8887CD46F}"/>
              </a:ext>
            </a:extLst>
          </p:cNvPr>
          <p:cNvCxnSpPr>
            <a:cxnSpLocks noChangeShapeType="1"/>
          </p:cNvCxnSpPr>
          <p:nvPr/>
        </p:nvCxnSpPr>
        <p:spPr bwMode="auto">
          <a:xfrm flipV="1">
            <a:off x="3468600" y="5095778"/>
            <a:ext cx="188913" cy="952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27" name="Straight Connector 301">
            <a:extLst>
              <a:ext uri="{FF2B5EF4-FFF2-40B4-BE49-F238E27FC236}">
                <a16:creationId xmlns:a16="http://schemas.microsoft.com/office/drawing/2014/main" id="{6F25A2AA-9AAF-7545-A621-843340E23A8A}"/>
              </a:ext>
            </a:extLst>
          </p:cNvPr>
          <p:cNvCxnSpPr>
            <a:cxnSpLocks noChangeShapeType="1"/>
          </p:cNvCxnSpPr>
          <p:nvPr/>
        </p:nvCxnSpPr>
        <p:spPr bwMode="auto">
          <a:xfrm flipV="1">
            <a:off x="4224250" y="5024341"/>
            <a:ext cx="231775" cy="2444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28" name="Straight Connector 302">
            <a:extLst>
              <a:ext uri="{FF2B5EF4-FFF2-40B4-BE49-F238E27FC236}">
                <a16:creationId xmlns:a16="http://schemas.microsoft.com/office/drawing/2014/main" id="{A85DF839-8C92-7C4C-9E4F-95253E4F64D1}"/>
              </a:ext>
            </a:extLst>
          </p:cNvPr>
          <p:cNvCxnSpPr>
            <a:cxnSpLocks noChangeShapeType="1"/>
          </p:cNvCxnSpPr>
          <p:nvPr/>
        </p:nvCxnSpPr>
        <p:spPr bwMode="auto">
          <a:xfrm flipH="1" flipV="1">
            <a:off x="4675100" y="5011641"/>
            <a:ext cx="327025" cy="11906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29" name="Straight Connector 303">
            <a:extLst>
              <a:ext uri="{FF2B5EF4-FFF2-40B4-BE49-F238E27FC236}">
                <a16:creationId xmlns:a16="http://schemas.microsoft.com/office/drawing/2014/main" id="{F434154C-8D83-9441-B097-3BBC275FD9C7}"/>
              </a:ext>
            </a:extLst>
          </p:cNvPr>
          <p:cNvCxnSpPr>
            <a:cxnSpLocks noChangeShapeType="1"/>
          </p:cNvCxnSpPr>
          <p:nvPr/>
        </p:nvCxnSpPr>
        <p:spPr bwMode="auto">
          <a:xfrm flipV="1">
            <a:off x="4662400" y="4676678"/>
            <a:ext cx="260350" cy="188913"/>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30" name="Straight Connector 304">
            <a:extLst>
              <a:ext uri="{FF2B5EF4-FFF2-40B4-BE49-F238E27FC236}">
                <a16:creationId xmlns:a16="http://schemas.microsoft.com/office/drawing/2014/main" id="{B524947B-DB9F-7D40-A706-4C17DE2A5010}"/>
              </a:ext>
            </a:extLst>
          </p:cNvPr>
          <p:cNvCxnSpPr>
            <a:cxnSpLocks noChangeShapeType="1"/>
          </p:cNvCxnSpPr>
          <p:nvPr/>
        </p:nvCxnSpPr>
        <p:spPr bwMode="auto">
          <a:xfrm flipH="1" flipV="1">
            <a:off x="3708313" y="4551266"/>
            <a:ext cx="207962" cy="8413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sp>
        <p:nvSpPr>
          <p:cNvPr id="831" name="TextBox 39958">
            <a:extLst>
              <a:ext uri="{FF2B5EF4-FFF2-40B4-BE49-F238E27FC236}">
                <a16:creationId xmlns:a16="http://schemas.microsoft.com/office/drawing/2014/main" id="{E2B94A9A-0F9D-2848-A0CF-4BF11CF94A72}"/>
              </a:ext>
            </a:extLst>
          </p:cNvPr>
          <p:cNvSpPr txBox="1">
            <a:spLocks noChangeArrowheads="1"/>
          </p:cNvSpPr>
          <p:nvPr/>
        </p:nvSpPr>
        <p:spPr bwMode="auto">
          <a:xfrm>
            <a:off x="2806613" y="4590953"/>
            <a:ext cx="7889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1"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Arial"/>
              </a:rPr>
              <a:t>ISP C</a:t>
            </a:r>
          </a:p>
        </p:txBody>
      </p:sp>
      <p:sp>
        <p:nvSpPr>
          <p:cNvPr id="832" name="Oval 3">
            <a:extLst>
              <a:ext uri="{FF2B5EF4-FFF2-40B4-BE49-F238E27FC236}">
                <a16:creationId xmlns:a16="http://schemas.microsoft.com/office/drawing/2014/main" id="{A702DE6F-D4A0-8F44-AA63-D6E15375CD8E}"/>
              </a:ext>
            </a:extLst>
          </p:cNvPr>
          <p:cNvSpPr>
            <a:spLocks noChangeArrowheads="1"/>
          </p:cNvSpPr>
          <p:nvPr/>
        </p:nvSpPr>
        <p:spPr bwMode="auto">
          <a:xfrm>
            <a:off x="5765713" y="3706716"/>
            <a:ext cx="3219450" cy="1343025"/>
          </a:xfrm>
          <a:prstGeom prst="ellipse">
            <a:avLst/>
          </a:prstGeom>
          <a:solidFill>
            <a:srgbClr val="3C6CDF"/>
          </a:solidFill>
          <a:ln w="9525">
            <a:no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cxnSp>
        <p:nvCxnSpPr>
          <p:cNvPr id="833" name="Straight Connector 10">
            <a:extLst>
              <a:ext uri="{FF2B5EF4-FFF2-40B4-BE49-F238E27FC236}">
                <a16:creationId xmlns:a16="http://schemas.microsoft.com/office/drawing/2014/main" id="{3F8196DF-0888-8E49-98D7-DA224C7BE9E9}"/>
              </a:ext>
            </a:extLst>
          </p:cNvPr>
          <p:cNvCxnSpPr>
            <a:cxnSpLocks noChangeShapeType="1"/>
          </p:cNvCxnSpPr>
          <p:nvPr/>
        </p:nvCxnSpPr>
        <p:spPr bwMode="auto">
          <a:xfrm>
            <a:off x="6899188" y="3943253"/>
            <a:ext cx="1062037" cy="698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34" name="Straight Connector 297">
            <a:extLst>
              <a:ext uri="{FF2B5EF4-FFF2-40B4-BE49-F238E27FC236}">
                <a16:creationId xmlns:a16="http://schemas.microsoft.com/office/drawing/2014/main" id="{1B258AC6-D04D-9E42-938E-20E66E809546}"/>
              </a:ext>
            </a:extLst>
          </p:cNvPr>
          <p:cNvCxnSpPr>
            <a:cxnSpLocks noChangeShapeType="1"/>
          </p:cNvCxnSpPr>
          <p:nvPr/>
        </p:nvCxnSpPr>
        <p:spPr bwMode="auto">
          <a:xfrm>
            <a:off x="7450050" y="4233766"/>
            <a:ext cx="120650" cy="825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35" name="Straight Connector 298">
            <a:extLst>
              <a:ext uri="{FF2B5EF4-FFF2-40B4-BE49-F238E27FC236}">
                <a16:creationId xmlns:a16="http://schemas.microsoft.com/office/drawing/2014/main" id="{413995ED-2F60-8B4D-8D7F-93AD98A8938C}"/>
              </a:ext>
            </a:extLst>
          </p:cNvPr>
          <p:cNvCxnSpPr>
            <a:cxnSpLocks noChangeShapeType="1"/>
          </p:cNvCxnSpPr>
          <p:nvPr/>
        </p:nvCxnSpPr>
        <p:spPr bwMode="auto">
          <a:xfrm flipV="1">
            <a:off x="7250025" y="4433791"/>
            <a:ext cx="242888" cy="444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36" name="Straight Connector 299">
            <a:extLst>
              <a:ext uri="{FF2B5EF4-FFF2-40B4-BE49-F238E27FC236}">
                <a16:creationId xmlns:a16="http://schemas.microsoft.com/office/drawing/2014/main" id="{25EF67BD-6045-D34A-B976-7E209CEE56CE}"/>
              </a:ext>
            </a:extLst>
          </p:cNvPr>
          <p:cNvCxnSpPr>
            <a:cxnSpLocks noChangeShapeType="1"/>
          </p:cNvCxnSpPr>
          <p:nvPr/>
        </p:nvCxnSpPr>
        <p:spPr bwMode="auto">
          <a:xfrm flipV="1">
            <a:off x="6951575" y="4262341"/>
            <a:ext cx="195263" cy="10636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37" name="Straight Connector 300">
            <a:extLst>
              <a:ext uri="{FF2B5EF4-FFF2-40B4-BE49-F238E27FC236}">
                <a16:creationId xmlns:a16="http://schemas.microsoft.com/office/drawing/2014/main" id="{36B4AB57-694E-3A49-B3F1-69CBFBA7E4FF}"/>
              </a:ext>
            </a:extLst>
          </p:cNvPr>
          <p:cNvCxnSpPr>
            <a:cxnSpLocks noChangeShapeType="1"/>
          </p:cNvCxnSpPr>
          <p:nvPr/>
        </p:nvCxnSpPr>
        <p:spPr bwMode="auto">
          <a:xfrm flipV="1">
            <a:off x="6638838" y="4554441"/>
            <a:ext cx="206375" cy="952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38" name="Straight Connector 301">
            <a:extLst>
              <a:ext uri="{FF2B5EF4-FFF2-40B4-BE49-F238E27FC236}">
                <a16:creationId xmlns:a16="http://schemas.microsoft.com/office/drawing/2014/main" id="{327866EC-442B-E449-A507-1ADB2897607E}"/>
              </a:ext>
            </a:extLst>
          </p:cNvPr>
          <p:cNvCxnSpPr>
            <a:cxnSpLocks noChangeShapeType="1"/>
          </p:cNvCxnSpPr>
          <p:nvPr/>
        </p:nvCxnSpPr>
        <p:spPr bwMode="auto">
          <a:xfrm flipV="1">
            <a:off x="7465925" y="4481416"/>
            <a:ext cx="254000" cy="2476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39" name="Straight Connector 302">
            <a:extLst>
              <a:ext uri="{FF2B5EF4-FFF2-40B4-BE49-F238E27FC236}">
                <a16:creationId xmlns:a16="http://schemas.microsoft.com/office/drawing/2014/main" id="{0B9882C7-E94F-0A47-A7DE-70A6E795938B}"/>
              </a:ext>
            </a:extLst>
          </p:cNvPr>
          <p:cNvCxnSpPr>
            <a:cxnSpLocks noChangeShapeType="1"/>
          </p:cNvCxnSpPr>
          <p:nvPr/>
        </p:nvCxnSpPr>
        <p:spPr bwMode="auto">
          <a:xfrm flipH="1" flipV="1">
            <a:off x="7929475" y="4460778"/>
            <a:ext cx="358775" cy="1206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40" name="Straight Connector 303">
            <a:extLst>
              <a:ext uri="{FF2B5EF4-FFF2-40B4-BE49-F238E27FC236}">
                <a16:creationId xmlns:a16="http://schemas.microsoft.com/office/drawing/2014/main" id="{07F3D5AB-917A-3646-B73E-0784162E7E10}"/>
              </a:ext>
            </a:extLst>
          </p:cNvPr>
          <p:cNvCxnSpPr>
            <a:cxnSpLocks noChangeShapeType="1"/>
          </p:cNvCxnSpPr>
          <p:nvPr/>
        </p:nvCxnSpPr>
        <p:spPr bwMode="auto">
          <a:xfrm flipV="1">
            <a:off x="7945350" y="4127403"/>
            <a:ext cx="285750" cy="1920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cxnSp>
        <p:nvCxnSpPr>
          <p:cNvPr id="841" name="Straight Connector 304">
            <a:extLst>
              <a:ext uri="{FF2B5EF4-FFF2-40B4-BE49-F238E27FC236}">
                <a16:creationId xmlns:a16="http://schemas.microsoft.com/office/drawing/2014/main" id="{7EE99713-0073-4441-B515-ACBBCD81E0FB}"/>
              </a:ext>
            </a:extLst>
          </p:cNvPr>
          <p:cNvCxnSpPr>
            <a:cxnSpLocks noChangeShapeType="1"/>
          </p:cNvCxnSpPr>
          <p:nvPr/>
        </p:nvCxnSpPr>
        <p:spPr bwMode="auto">
          <a:xfrm flipH="1" flipV="1">
            <a:off x="6900775" y="4000403"/>
            <a:ext cx="227013" cy="8572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cxnSp>
      <p:sp>
        <p:nvSpPr>
          <p:cNvPr id="842" name="TextBox 39958">
            <a:extLst>
              <a:ext uri="{FF2B5EF4-FFF2-40B4-BE49-F238E27FC236}">
                <a16:creationId xmlns:a16="http://schemas.microsoft.com/office/drawing/2014/main" id="{9B066AAE-482E-0B40-BE56-8CA80740394E}"/>
              </a:ext>
            </a:extLst>
          </p:cNvPr>
          <p:cNvSpPr txBox="1">
            <a:spLocks noChangeArrowheads="1"/>
          </p:cNvSpPr>
          <p:nvPr/>
        </p:nvSpPr>
        <p:spPr bwMode="auto">
          <a:xfrm>
            <a:off x="5914938" y="4040091"/>
            <a:ext cx="7954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1"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Arial"/>
              </a:rPr>
              <a:t>ISP B</a:t>
            </a:r>
          </a:p>
        </p:txBody>
      </p:sp>
      <p:cxnSp>
        <p:nvCxnSpPr>
          <p:cNvPr id="843" name="Straight Connector 12">
            <a:extLst>
              <a:ext uri="{FF2B5EF4-FFF2-40B4-BE49-F238E27FC236}">
                <a16:creationId xmlns:a16="http://schemas.microsoft.com/office/drawing/2014/main" id="{F300F1C8-847A-BE41-8774-57B1DCD8D5D3}"/>
              </a:ext>
            </a:extLst>
          </p:cNvPr>
          <p:cNvCxnSpPr>
            <a:cxnSpLocks noChangeShapeType="1"/>
          </p:cNvCxnSpPr>
          <p:nvPr/>
        </p:nvCxnSpPr>
        <p:spPr bwMode="auto">
          <a:xfrm>
            <a:off x="3533688" y="2666903"/>
            <a:ext cx="238125" cy="2619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46" name="Straight Connector 502">
            <a:extLst>
              <a:ext uri="{FF2B5EF4-FFF2-40B4-BE49-F238E27FC236}">
                <a16:creationId xmlns:a16="http://schemas.microsoft.com/office/drawing/2014/main" id="{3F67B9C4-4FEC-1240-9C01-EB8A6EE3CDEB}"/>
              </a:ext>
            </a:extLst>
          </p:cNvPr>
          <p:cNvCxnSpPr>
            <a:cxnSpLocks noChangeShapeType="1"/>
          </p:cNvCxnSpPr>
          <p:nvPr/>
        </p:nvCxnSpPr>
        <p:spPr bwMode="auto">
          <a:xfrm>
            <a:off x="5067213" y="2468466"/>
            <a:ext cx="307975" cy="5730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47" name="Straight Connector 503">
            <a:extLst>
              <a:ext uri="{FF2B5EF4-FFF2-40B4-BE49-F238E27FC236}">
                <a16:creationId xmlns:a16="http://schemas.microsoft.com/office/drawing/2014/main" id="{545AD480-9636-0E4B-B4B9-9B4ADC620A03}"/>
              </a:ext>
            </a:extLst>
          </p:cNvPr>
          <p:cNvCxnSpPr>
            <a:cxnSpLocks noChangeShapeType="1"/>
          </p:cNvCxnSpPr>
          <p:nvPr/>
        </p:nvCxnSpPr>
        <p:spPr bwMode="auto">
          <a:xfrm flipH="1">
            <a:off x="5576800" y="2446241"/>
            <a:ext cx="384175" cy="5794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48" name="Straight Connector 504">
            <a:extLst>
              <a:ext uri="{FF2B5EF4-FFF2-40B4-BE49-F238E27FC236}">
                <a16:creationId xmlns:a16="http://schemas.microsoft.com/office/drawing/2014/main" id="{71581065-B12B-1A4E-BE8D-55FA0FB7720E}"/>
              </a:ext>
            </a:extLst>
          </p:cNvPr>
          <p:cNvCxnSpPr>
            <a:cxnSpLocks noChangeShapeType="1"/>
          </p:cNvCxnSpPr>
          <p:nvPr/>
        </p:nvCxnSpPr>
        <p:spPr bwMode="auto">
          <a:xfrm>
            <a:off x="7921538" y="2957416"/>
            <a:ext cx="215900" cy="10461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49" name="Straight Connector 505">
            <a:extLst>
              <a:ext uri="{FF2B5EF4-FFF2-40B4-BE49-F238E27FC236}">
                <a16:creationId xmlns:a16="http://schemas.microsoft.com/office/drawing/2014/main" id="{73C31C58-B4CF-814A-A3FD-55A6563CEF48}"/>
              </a:ext>
            </a:extLst>
          </p:cNvPr>
          <p:cNvCxnSpPr>
            <a:cxnSpLocks noChangeShapeType="1"/>
          </p:cNvCxnSpPr>
          <p:nvPr/>
        </p:nvCxnSpPr>
        <p:spPr bwMode="auto">
          <a:xfrm flipH="1">
            <a:off x="8288250" y="3308253"/>
            <a:ext cx="241300" cy="6921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50" name="Straight Connector 507">
            <a:extLst>
              <a:ext uri="{FF2B5EF4-FFF2-40B4-BE49-F238E27FC236}">
                <a16:creationId xmlns:a16="http://schemas.microsoft.com/office/drawing/2014/main" id="{EC7E8528-0B6D-CF4D-8A94-85AA80C4CC8F}"/>
              </a:ext>
            </a:extLst>
          </p:cNvPr>
          <p:cNvCxnSpPr>
            <a:cxnSpLocks noChangeShapeType="1"/>
          </p:cNvCxnSpPr>
          <p:nvPr/>
        </p:nvCxnSpPr>
        <p:spPr bwMode="auto">
          <a:xfrm flipH="1" flipV="1">
            <a:off x="8605750" y="4630641"/>
            <a:ext cx="796925" cy="6143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54" name="Straight Connector 512">
            <a:extLst>
              <a:ext uri="{FF2B5EF4-FFF2-40B4-BE49-F238E27FC236}">
                <a16:creationId xmlns:a16="http://schemas.microsoft.com/office/drawing/2014/main" id="{3894D9DF-7CD2-5E46-A639-24D288F83334}"/>
              </a:ext>
            </a:extLst>
          </p:cNvPr>
          <p:cNvCxnSpPr>
            <a:cxnSpLocks noChangeShapeType="1"/>
          </p:cNvCxnSpPr>
          <p:nvPr/>
        </p:nvCxnSpPr>
        <p:spPr bwMode="auto">
          <a:xfrm flipV="1">
            <a:off x="2941550" y="5218016"/>
            <a:ext cx="401638" cy="2095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55" name="Straight Connector 513">
            <a:extLst>
              <a:ext uri="{FF2B5EF4-FFF2-40B4-BE49-F238E27FC236}">
                <a16:creationId xmlns:a16="http://schemas.microsoft.com/office/drawing/2014/main" id="{89BD6F64-A1F9-A841-8EE8-ACECF372CCCB}"/>
              </a:ext>
            </a:extLst>
          </p:cNvPr>
          <p:cNvCxnSpPr>
            <a:cxnSpLocks noChangeShapeType="1"/>
          </p:cNvCxnSpPr>
          <p:nvPr/>
        </p:nvCxnSpPr>
        <p:spPr bwMode="auto">
          <a:xfrm>
            <a:off x="2535150" y="5075141"/>
            <a:ext cx="450850" cy="1158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57" name="Straight Connector 508">
            <a:extLst>
              <a:ext uri="{FF2B5EF4-FFF2-40B4-BE49-F238E27FC236}">
                <a16:creationId xmlns:a16="http://schemas.microsoft.com/office/drawing/2014/main" id="{CBDBB96A-3635-3D49-964A-A9C290E5CAD0}"/>
              </a:ext>
            </a:extLst>
          </p:cNvPr>
          <p:cNvCxnSpPr>
            <a:cxnSpLocks noChangeShapeType="1"/>
          </p:cNvCxnSpPr>
          <p:nvPr/>
        </p:nvCxnSpPr>
        <p:spPr bwMode="auto">
          <a:xfrm flipH="1" flipV="1">
            <a:off x="7646900" y="4779866"/>
            <a:ext cx="1047750" cy="9667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58" name="Straight Connector 506">
            <a:extLst>
              <a:ext uri="{FF2B5EF4-FFF2-40B4-BE49-F238E27FC236}">
                <a16:creationId xmlns:a16="http://schemas.microsoft.com/office/drawing/2014/main" id="{AA94DB72-B450-7842-B04E-DCFB91821FC1}"/>
              </a:ext>
            </a:extLst>
          </p:cNvPr>
          <p:cNvCxnSpPr>
            <a:cxnSpLocks noChangeShapeType="1"/>
          </p:cNvCxnSpPr>
          <p:nvPr/>
        </p:nvCxnSpPr>
        <p:spPr bwMode="auto">
          <a:xfrm flipH="1">
            <a:off x="8716875" y="4368703"/>
            <a:ext cx="541338" cy="2492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grpSp>
        <p:nvGrpSpPr>
          <p:cNvPr id="859" name="Group 858">
            <a:extLst>
              <a:ext uri="{FF2B5EF4-FFF2-40B4-BE49-F238E27FC236}">
                <a16:creationId xmlns:a16="http://schemas.microsoft.com/office/drawing/2014/main" id="{90216148-AEBB-D045-BC04-2476960CEEA7}"/>
              </a:ext>
            </a:extLst>
          </p:cNvPr>
          <p:cNvGrpSpPr/>
          <p:nvPr/>
        </p:nvGrpSpPr>
        <p:grpSpPr>
          <a:xfrm>
            <a:off x="5192625" y="3007829"/>
            <a:ext cx="541338" cy="223023"/>
            <a:chOff x="7493876" y="2774731"/>
            <a:chExt cx="1481958" cy="894622"/>
          </a:xfrm>
        </p:grpSpPr>
        <p:sp>
          <p:nvSpPr>
            <p:cNvPr id="996" name="Freeform 995">
              <a:extLst>
                <a:ext uri="{FF2B5EF4-FFF2-40B4-BE49-F238E27FC236}">
                  <a16:creationId xmlns:a16="http://schemas.microsoft.com/office/drawing/2014/main" id="{7C739FBE-036D-994B-85E2-4440DD53038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97" name="Oval 996">
              <a:extLst>
                <a:ext uri="{FF2B5EF4-FFF2-40B4-BE49-F238E27FC236}">
                  <a16:creationId xmlns:a16="http://schemas.microsoft.com/office/drawing/2014/main" id="{33BC4048-43F2-884D-8016-9AF95DABE2C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98" name="Group 997">
              <a:extLst>
                <a:ext uri="{FF2B5EF4-FFF2-40B4-BE49-F238E27FC236}">
                  <a16:creationId xmlns:a16="http://schemas.microsoft.com/office/drawing/2014/main" id="{130BCC6D-B09E-1C41-A8CF-04A2A9638267}"/>
                </a:ext>
              </a:extLst>
            </p:cNvPr>
            <p:cNvGrpSpPr/>
            <p:nvPr/>
          </p:nvGrpSpPr>
          <p:grpSpPr>
            <a:xfrm>
              <a:off x="7713663" y="2848339"/>
              <a:ext cx="1042107" cy="425543"/>
              <a:chOff x="7786941" y="2884917"/>
              <a:chExt cx="897649" cy="353919"/>
            </a:xfrm>
          </p:grpSpPr>
          <p:sp>
            <p:nvSpPr>
              <p:cNvPr id="999" name="Freeform 998">
                <a:extLst>
                  <a:ext uri="{FF2B5EF4-FFF2-40B4-BE49-F238E27FC236}">
                    <a16:creationId xmlns:a16="http://schemas.microsoft.com/office/drawing/2014/main" id="{0FA93124-8744-5D4F-9E8A-8660696E5BF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00" name="Freeform 999">
                <a:extLst>
                  <a:ext uri="{FF2B5EF4-FFF2-40B4-BE49-F238E27FC236}">
                    <a16:creationId xmlns:a16="http://schemas.microsoft.com/office/drawing/2014/main" id="{17571ADC-29EF-004D-A61B-676F21C86B5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01" name="Freeform 1000">
                <a:extLst>
                  <a:ext uri="{FF2B5EF4-FFF2-40B4-BE49-F238E27FC236}">
                    <a16:creationId xmlns:a16="http://schemas.microsoft.com/office/drawing/2014/main" id="{36F070DE-197E-7F4B-AA78-582124C37FA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02" name="Freeform 1001">
                <a:extLst>
                  <a:ext uri="{FF2B5EF4-FFF2-40B4-BE49-F238E27FC236}">
                    <a16:creationId xmlns:a16="http://schemas.microsoft.com/office/drawing/2014/main" id="{3B0B317D-7F53-E348-81C1-4EE7DBCD590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60" name="Group 859">
            <a:extLst>
              <a:ext uri="{FF2B5EF4-FFF2-40B4-BE49-F238E27FC236}">
                <a16:creationId xmlns:a16="http://schemas.microsoft.com/office/drawing/2014/main" id="{7C41A419-299B-7A4A-A2A5-F2262956EE0F}"/>
              </a:ext>
            </a:extLst>
          </p:cNvPr>
          <p:cNvGrpSpPr/>
          <p:nvPr/>
        </p:nvGrpSpPr>
        <p:grpSpPr>
          <a:xfrm>
            <a:off x="3621872" y="2908203"/>
            <a:ext cx="541338" cy="223023"/>
            <a:chOff x="7493876" y="2774731"/>
            <a:chExt cx="1481958" cy="894622"/>
          </a:xfrm>
        </p:grpSpPr>
        <p:sp>
          <p:nvSpPr>
            <p:cNvPr id="989" name="Freeform 988">
              <a:extLst>
                <a:ext uri="{FF2B5EF4-FFF2-40B4-BE49-F238E27FC236}">
                  <a16:creationId xmlns:a16="http://schemas.microsoft.com/office/drawing/2014/main" id="{E9155573-B861-144A-AA4A-0F52588679C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90" name="Oval 989">
              <a:extLst>
                <a:ext uri="{FF2B5EF4-FFF2-40B4-BE49-F238E27FC236}">
                  <a16:creationId xmlns:a16="http://schemas.microsoft.com/office/drawing/2014/main" id="{4F83F884-BBF3-CA40-927E-3CE279B6EDF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91" name="Group 990">
              <a:extLst>
                <a:ext uri="{FF2B5EF4-FFF2-40B4-BE49-F238E27FC236}">
                  <a16:creationId xmlns:a16="http://schemas.microsoft.com/office/drawing/2014/main" id="{0753217D-6DD5-164C-ADEE-1458B0AC16AF}"/>
                </a:ext>
              </a:extLst>
            </p:cNvPr>
            <p:cNvGrpSpPr/>
            <p:nvPr/>
          </p:nvGrpSpPr>
          <p:grpSpPr>
            <a:xfrm>
              <a:off x="7713663" y="2848339"/>
              <a:ext cx="1042107" cy="425543"/>
              <a:chOff x="7786941" y="2884917"/>
              <a:chExt cx="897649" cy="353919"/>
            </a:xfrm>
          </p:grpSpPr>
          <p:sp>
            <p:nvSpPr>
              <p:cNvPr id="992" name="Freeform 991">
                <a:extLst>
                  <a:ext uri="{FF2B5EF4-FFF2-40B4-BE49-F238E27FC236}">
                    <a16:creationId xmlns:a16="http://schemas.microsoft.com/office/drawing/2014/main" id="{B8A25917-7DC6-5444-9682-410BA073678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93" name="Freeform 992">
                <a:extLst>
                  <a:ext uri="{FF2B5EF4-FFF2-40B4-BE49-F238E27FC236}">
                    <a16:creationId xmlns:a16="http://schemas.microsoft.com/office/drawing/2014/main" id="{CABFF5B5-945B-6C4A-890D-ACDA82006C6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94" name="Freeform 993">
                <a:extLst>
                  <a:ext uri="{FF2B5EF4-FFF2-40B4-BE49-F238E27FC236}">
                    <a16:creationId xmlns:a16="http://schemas.microsoft.com/office/drawing/2014/main" id="{8AB92421-736D-4A47-8B5A-1ACC7756D5A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95" name="Freeform 994">
                <a:extLst>
                  <a:ext uri="{FF2B5EF4-FFF2-40B4-BE49-F238E27FC236}">
                    <a16:creationId xmlns:a16="http://schemas.microsoft.com/office/drawing/2014/main" id="{F3DCCAE7-3191-354E-90E8-A6C735BF937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63" name="Group 862">
            <a:extLst>
              <a:ext uri="{FF2B5EF4-FFF2-40B4-BE49-F238E27FC236}">
                <a16:creationId xmlns:a16="http://schemas.microsoft.com/office/drawing/2014/main" id="{493E10B9-C866-154D-940F-1FA669A54572}"/>
              </a:ext>
            </a:extLst>
          </p:cNvPr>
          <p:cNvGrpSpPr/>
          <p:nvPr/>
        </p:nvGrpSpPr>
        <p:grpSpPr>
          <a:xfrm>
            <a:off x="8182681" y="4501444"/>
            <a:ext cx="541338" cy="223023"/>
            <a:chOff x="7493876" y="2774731"/>
            <a:chExt cx="1481958" cy="894622"/>
          </a:xfrm>
        </p:grpSpPr>
        <p:sp>
          <p:nvSpPr>
            <p:cNvPr id="968" name="Freeform 967">
              <a:extLst>
                <a:ext uri="{FF2B5EF4-FFF2-40B4-BE49-F238E27FC236}">
                  <a16:creationId xmlns:a16="http://schemas.microsoft.com/office/drawing/2014/main" id="{BF32E820-0FBE-E847-8B3C-9F2876D92E5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69" name="Oval 968">
              <a:extLst>
                <a:ext uri="{FF2B5EF4-FFF2-40B4-BE49-F238E27FC236}">
                  <a16:creationId xmlns:a16="http://schemas.microsoft.com/office/drawing/2014/main" id="{B3A55633-56F4-AC42-945D-1875A96B677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70" name="Group 969">
              <a:extLst>
                <a:ext uri="{FF2B5EF4-FFF2-40B4-BE49-F238E27FC236}">
                  <a16:creationId xmlns:a16="http://schemas.microsoft.com/office/drawing/2014/main" id="{E4AB8815-1B1F-544F-9602-FE11A09FB354}"/>
                </a:ext>
              </a:extLst>
            </p:cNvPr>
            <p:cNvGrpSpPr/>
            <p:nvPr/>
          </p:nvGrpSpPr>
          <p:grpSpPr>
            <a:xfrm>
              <a:off x="7713663" y="2848339"/>
              <a:ext cx="1042107" cy="425543"/>
              <a:chOff x="7786941" y="2884917"/>
              <a:chExt cx="897649" cy="353919"/>
            </a:xfrm>
          </p:grpSpPr>
          <p:sp>
            <p:nvSpPr>
              <p:cNvPr id="971" name="Freeform 970">
                <a:extLst>
                  <a:ext uri="{FF2B5EF4-FFF2-40B4-BE49-F238E27FC236}">
                    <a16:creationId xmlns:a16="http://schemas.microsoft.com/office/drawing/2014/main" id="{25FA3B90-FE77-9D46-BA40-38A873C159B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72" name="Freeform 971">
                <a:extLst>
                  <a:ext uri="{FF2B5EF4-FFF2-40B4-BE49-F238E27FC236}">
                    <a16:creationId xmlns:a16="http://schemas.microsoft.com/office/drawing/2014/main" id="{0F8E8660-4197-E24F-B9E2-EFC996926F2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73" name="Freeform 972">
                <a:extLst>
                  <a:ext uri="{FF2B5EF4-FFF2-40B4-BE49-F238E27FC236}">
                    <a16:creationId xmlns:a16="http://schemas.microsoft.com/office/drawing/2014/main" id="{640090A1-376A-5A4C-8EBA-6CB5B79BB44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74" name="Freeform 973">
                <a:extLst>
                  <a:ext uri="{FF2B5EF4-FFF2-40B4-BE49-F238E27FC236}">
                    <a16:creationId xmlns:a16="http://schemas.microsoft.com/office/drawing/2014/main" id="{95591564-5458-114D-85FD-A7003062250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64" name="Group 863">
            <a:extLst>
              <a:ext uri="{FF2B5EF4-FFF2-40B4-BE49-F238E27FC236}">
                <a16:creationId xmlns:a16="http://schemas.microsoft.com/office/drawing/2014/main" id="{614BEF92-8E4F-D346-A4B6-7E2EA0C9DE59}"/>
              </a:ext>
            </a:extLst>
          </p:cNvPr>
          <p:cNvGrpSpPr/>
          <p:nvPr/>
        </p:nvGrpSpPr>
        <p:grpSpPr>
          <a:xfrm>
            <a:off x="7469673" y="4278623"/>
            <a:ext cx="541338" cy="223023"/>
            <a:chOff x="7493876" y="2774731"/>
            <a:chExt cx="1481958" cy="894622"/>
          </a:xfrm>
        </p:grpSpPr>
        <p:sp>
          <p:nvSpPr>
            <p:cNvPr id="961" name="Freeform 960">
              <a:extLst>
                <a:ext uri="{FF2B5EF4-FFF2-40B4-BE49-F238E27FC236}">
                  <a16:creationId xmlns:a16="http://schemas.microsoft.com/office/drawing/2014/main" id="{8EF1D860-B711-3743-A475-0C6DB2BAB38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62" name="Oval 961">
              <a:extLst>
                <a:ext uri="{FF2B5EF4-FFF2-40B4-BE49-F238E27FC236}">
                  <a16:creationId xmlns:a16="http://schemas.microsoft.com/office/drawing/2014/main" id="{37A0AB5E-D9CC-724B-855A-A8218863578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63" name="Group 962">
              <a:extLst>
                <a:ext uri="{FF2B5EF4-FFF2-40B4-BE49-F238E27FC236}">
                  <a16:creationId xmlns:a16="http://schemas.microsoft.com/office/drawing/2014/main" id="{8F6005C9-9B60-8748-86C0-D3E6A0803606}"/>
                </a:ext>
              </a:extLst>
            </p:cNvPr>
            <p:cNvGrpSpPr/>
            <p:nvPr/>
          </p:nvGrpSpPr>
          <p:grpSpPr>
            <a:xfrm>
              <a:off x="7713663" y="2848339"/>
              <a:ext cx="1042107" cy="425543"/>
              <a:chOff x="7786941" y="2884917"/>
              <a:chExt cx="897649" cy="353919"/>
            </a:xfrm>
          </p:grpSpPr>
          <p:sp>
            <p:nvSpPr>
              <p:cNvPr id="964" name="Freeform 963">
                <a:extLst>
                  <a:ext uri="{FF2B5EF4-FFF2-40B4-BE49-F238E27FC236}">
                    <a16:creationId xmlns:a16="http://schemas.microsoft.com/office/drawing/2014/main" id="{DE0F8D72-5786-D54F-93E4-C3C9C541595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65" name="Freeform 964">
                <a:extLst>
                  <a:ext uri="{FF2B5EF4-FFF2-40B4-BE49-F238E27FC236}">
                    <a16:creationId xmlns:a16="http://schemas.microsoft.com/office/drawing/2014/main" id="{5464F08B-BD83-8A44-BBFA-F4EE1966C45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66" name="Freeform 965">
                <a:extLst>
                  <a:ext uri="{FF2B5EF4-FFF2-40B4-BE49-F238E27FC236}">
                    <a16:creationId xmlns:a16="http://schemas.microsoft.com/office/drawing/2014/main" id="{09ECF1C0-ACB1-8540-969F-7EA711FE858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67" name="Freeform 966">
                <a:extLst>
                  <a:ext uri="{FF2B5EF4-FFF2-40B4-BE49-F238E27FC236}">
                    <a16:creationId xmlns:a16="http://schemas.microsoft.com/office/drawing/2014/main" id="{F98EB79D-440D-CA4F-A9C3-BD9212D3EDD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65" name="Group 864">
            <a:extLst>
              <a:ext uri="{FF2B5EF4-FFF2-40B4-BE49-F238E27FC236}">
                <a16:creationId xmlns:a16="http://schemas.microsoft.com/office/drawing/2014/main" id="{B7E7D103-F268-674F-B3C3-92EA88673276}"/>
              </a:ext>
            </a:extLst>
          </p:cNvPr>
          <p:cNvGrpSpPr/>
          <p:nvPr/>
        </p:nvGrpSpPr>
        <p:grpSpPr>
          <a:xfrm>
            <a:off x="6979356" y="4059569"/>
            <a:ext cx="541338" cy="223023"/>
            <a:chOff x="7493876" y="2774731"/>
            <a:chExt cx="1481958" cy="894622"/>
          </a:xfrm>
        </p:grpSpPr>
        <p:sp>
          <p:nvSpPr>
            <p:cNvPr id="954" name="Freeform 953">
              <a:extLst>
                <a:ext uri="{FF2B5EF4-FFF2-40B4-BE49-F238E27FC236}">
                  <a16:creationId xmlns:a16="http://schemas.microsoft.com/office/drawing/2014/main" id="{EB728D85-B436-E54F-874C-34B0042A866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55" name="Oval 954">
              <a:extLst>
                <a:ext uri="{FF2B5EF4-FFF2-40B4-BE49-F238E27FC236}">
                  <a16:creationId xmlns:a16="http://schemas.microsoft.com/office/drawing/2014/main" id="{946A835F-BA3F-764B-B186-F72E0110BE6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56" name="Group 955">
              <a:extLst>
                <a:ext uri="{FF2B5EF4-FFF2-40B4-BE49-F238E27FC236}">
                  <a16:creationId xmlns:a16="http://schemas.microsoft.com/office/drawing/2014/main" id="{BE4F084A-E9A5-3044-A2FF-F78EBF4D712B}"/>
                </a:ext>
              </a:extLst>
            </p:cNvPr>
            <p:cNvGrpSpPr/>
            <p:nvPr/>
          </p:nvGrpSpPr>
          <p:grpSpPr>
            <a:xfrm>
              <a:off x="7713663" y="2848339"/>
              <a:ext cx="1042107" cy="425543"/>
              <a:chOff x="7786941" y="2884917"/>
              <a:chExt cx="897649" cy="353919"/>
            </a:xfrm>
          </p:grpSpPr>
          <p:sp>
            <p:nvSpPr>
              <p:cNvPr id="957" name="Freeform 956">
                <a:extLst>
                  <a:ext uri="{FF2B5EF4-FFF2-40B4-BE49-F238E27FC236}">
                    <a16:creationId xmlns:a16="http://schemas.microsoft.com/office/drawing/2014/main" id="{3731CD43-1F76-FC4C-B577-47908AE83FD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58" name="Freeform 957">
                <a:extLst>
                  <a:ext uri="{FF2B5EF4-FFF2-40B4-BE49-F238E27FC236}">
                    <a16:creationId xmlns:a16="http://schemas.microsoft.com/office/drawing/2014/main" id="{E5922D92-CE3B-F444-BBBB-094EE443F8B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59" name="Freeform 958">
                <a:extLst>
                  <a:ext uri="{FF2B5EF4-FFF2-40B4-BE49-F238E27FC236}">
                    <a16:creationId xmlns:a16="http://schemas.microsoft.com/office/drawing/2014/main" id="{FFCCE373-6CD7-CF42-892E-CA621687B58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60" name="Freeform 959">
                <a:extLst>
                  <a:ext uri="{FF2B5EF4-FFF2-40B4-BE49-F238E27FC236}">
                    <a16:creationId xmlns:a16="http://schemas.microsoft.com/office/drawing/2014/main" id="{E3119A7D-B722-F548-9954-AA327EFAED7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66" name="Group 865">
            <a:extLst>
              <a:ext uri="{FF2B5EF4-FFF2-40B4-BE49-F238E27FC236}">
                <a16:creationId xmlns:a16="http://schemas.microsoft.com/office/drawing/2014/main" id="{25847F9D-CFF7-5643-B6B5-34AC8A619763}"/>
              </a:ext>
            </a:extLst>
          </p:cNvPr>
          <p:cNvGrpSpPr/>
          <p:nvPr/>
        </p:nvGrpSpPr>
        <p:grpSpPr>
          <a:xfrm>
            <a:off x="6723616" y="4366729"/>
            <a:ext cx="541338" cy="223023"/>
            <a:chOff x="7493876" y="2774731"/>
            <a:chExt cx="1481958" cy="894622"/>
          </a:xfrm>
        </p:grpSpPr>
        <p:sp>
          <p:nvSpPr>
            <p:cNvPr id="947" name="Freeform 946">
              <a:extLst>
                <a:ext uri="{FF2B5EF4-FFF2-40B4-BE49-F238E27FC236}">
                  <a16:creationId xmlns:a16="http://schemas.microsoft.com/office/drawing/2014/main" id="{4A82214C-8C1F-BB49-8FC4-CFEE6481F4E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48" name="Oval 947">
              <a:extLst>
                <a:ext uri="{FF2B5EF4-FFF2-40B4-BE49-F238E27FC236}">
                  <a16:creationId xmlns:a16="http://schemas.microsoft.com/office/drawing/2014/main" id="{C6DB8AC9-820A-504A-9670-7CEE5BB4E00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49" name="Group 948">
              <a:extLst>
                <a:ext uri="{FF2B5EF4-FFF2-40B4-BE49-F238E27FC236}">
                  <a16:creationId xmlns:a16="http://schemas.microsoft.com/office/drawing/2014/main" id="{A0C3804C-D799-0B4C-89DF-FC0B44C2096C}"/>
                </a:ext>
              </a:extLst>
            </p:cNvPr>
            <p:cNvGrpSpPr/>
            <p:nvPr/>
          </p:nvGrpSpPr>
          <p:grpSpPr>
            <a:xfrm>
              <a:off x="7713663" y="2848339"/>
              <a:ext cx="1042107" cy="425543"/>
              <a:chOff x="7786941" y="2884917"/>
              <a:chExt cx="897649" cy="353919"/>
            </a:xfrm>
          </p:grpSpPr>
          <p:sp>
            <p:nvSpPr>
              <p:cNvPr id="950" name="Freeform 949">
                <a:extLst>
                  <a:ext uri="{FF2B5EF4-FFF2-40B4-BE49-F238E27FC236}">
                    <a16:creationId xmlns:a16="http://schemas.microsoft.com/office/drawing/2014/main" id="{00F71241-1388-C540-9F11-AA43DC1BD9C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51" name="Freeform 950">
                <a:extLst>
                  <a:ext uri="{FF2B5EF4-FFF2-40B4-BE49-F238E27FC236}">
                    <a16:creationId xmlns:a16="http://schemas.microsoft.com/office/drawing/2014/main" id="{B892CC6B-D497-9946-B2FE-18A16FA7524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52" name="Freeform 951">
                <a:extLst>
                  <a:ext uri="{FF2B5EF4-FFF2-40B4-BE49-F238E27FC236}">
                    <a16:creationId xmlns:a16="http://schemas.microsoft.com/office/drawing/2014/main" id="{DAA7BCA0-C4BF-774A-9DB8-B5D24C8A02E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53" name="Freeform 952">
                <a:extLst>
                  <a:ext uri="{FF2B5EF4-FFF2-40B4-BE49-F238E27FC236}">
                    <a16:creationId xmlns:a16="http://schemas.microsoft.com/office/drawing/2014/main" id="{7D6DF0F5-5284-2048-85DC-C4B7C1D0C85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73" name="Group 872">
            <a:extLst>
              <a:ext uri="{FF2B5EF4-FFF2-40B4-BE49-F238E27FC236}">
                <a16:creationId xmlns:a16="http://schemas.microsoft.com/office/drawing/2014/main" id="{C54AB713-5B88-EF45-B0D1-C4B00F726693}"/>
              </a:ext>
            </a:extLst>
          </p:cNvPr>
          <p:cNvGrpSpPr/>
          <p:nvPr/>
        </p:nvGrpSpPr>
        <p:grpSpPr>
          <a:xfrm>
            <a:off x="3740086" y="4631455"/>
            <a:ext cx="541338" cy="223023"/>
            <a:chOff x="7493876" y="2774731"/>
            <a:chExt cx="1481958" cy="894622"/>
          </a:xfrm>
        </p:grpSpPr>
        <p:sp>
          <p:nvSpPr>
            <p:cNvPr id="898" name="Freeform 897">
              <a:extLst>
                <a:ext uri="{FF2B5EF4-FFF2-40B4-BE49-F238E27FC236}">
                  <a16:creationId xmlns:a16="http://schemas.microsoft.com/office/drawing/2014/main" id="{DFDAEE8A-153F-F148-ACED-DCB6523146D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899" name="Oval 898">
              <a:extLst>
                <a:ext uri="{FF2B5EF4-FFF2-40B4-BE49-F238E27FC236}">
                  <a16:creationId xmlns:a16="http://schemas.microsoft.com/office/drawing/2014/main" id="{12E9968E-6A5D-1D49-87AD-9360D941AF5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00" name="Group 899">
              <a:extLst>
                <a:ext uri="{FF2B5EF4-FFF2-40B4-BE49-F238E27FC236}">
                  <a16:creationId xmlns:a16="http://schemas.microsoft.com/office/drawing/2014/main" id="{C96DB30C-CB79-ED4D-990A-79FB83582D7D}"/>
                </a:ext>
              </a:extLst>
            </p:cNvPr>
            <p:cNvGrpSpPr/>
            <p:nvPr/>
          </p:nvGrpSpPr>
          <p:grpSpPr>
            <a:xfrm>
              <a:off x="7713663" y="2848339"/>
              <a:ext cx="1042107" cy="425543"/>
              <a:chOff x="7786941" y="2884917"/>
              <a:chExt cx="897649" cy="353919"/>
            </a:xfrm>
          </p:grpSpPr>
          <p:sp>
            <p:nvSpPr>
              <p:cNvPr id="901" name="Freeform 900">
                <a:extLst>
                  <a:ext uri="{FF2B5EF4-FFF2-40B4-BE49-F238E27FC236}">
                    <a16:creationId xmlns:a16="http://schemas.microsoft.com/office/drawing/2014/main" id="{2A2BB217-A5F6-F142-B4CF-398F9DAFFCA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02" name="Freeform 901">
                <a:extLst>
                  <a:ext uri="{FF2B5EF4-FFF2-40B4-BE49-F238E27FC236}">
                    <a16:creationId xmlns:a16="http://schemas.microsoft.com/office/drawing/2014/main" id="{098B3B92-C926-1C43-A24C-B12286D8230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03" name="Freeform 902">
                <a:extLst>
                  <a:ext uri="{FF2B5EF4-FFF2-40B4-BE49-F238E27FC236}">
                    <a16:creationId xmlns:a16="http://schemas.microsoft.com/office/drawing/2014/main" id="{7A699073-99D7-F145-AF5D-6000D9E7893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04" name="Freeform 903">
                <a:extLst>
                  <a:ext uri="{FF2B5EF4-FFF2-40B4-BE49-F238E27FC236}">
                    <a16:creationId xmlns:a16="http://schemas.microsoft.com/office/drawing/2014/main" id="{9DF6CA8B-C8D2-0649-92B0-D39407735BD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74" name="Group 873">
            <a:extLst>
              <a:ext uri="{FF2B5EF4-FFF2-40B4-BE49-F238E27FC236}">
                <a16:creationId xmlns:a16="http://schemas.microsoft.com/office/drawing/2014/main" id="{BB4F8064-75E6-4148-A080-7FE6F41A0BDD}"/>
              </a:ext>
            </a:extLst>
          </p:cNvPr>
          <p:cNvGrpSpPr/>
          <p:nvPr/>
        </p:nvGrpSpPr>
        <p:grpSpPr>
          <a:xfrm>
            <a:off x="3500746" y="4902845"/>
            <a:ext cx="541338" cy="223023"/>
            <a:chOff x="7493876" y="2774731"/>
            <a:chExt cx="1481958" cy="894622"/>
          </a:xfrm>
        </p:grpSpPr>
        <p:sp>
          <p:nvSpPr>
            <p:cNvPr id="891" name="Freeform 890">
              <a:extLst>
                <a:ext uri="{FF2B5EF4-FFF2-40B4-BE49-F238E27FC236}">
                  <a16:creationId xmlns:a16="http://schemas.microsoft.com/office/drawing/2014/main" id="{3450A9CF-C953-C045-9C98-C67E566E1DE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892" name="Oval 891">
              <a:extLst>
                <a:ext uri="{FF2B5EF4-FFF2-40B4-BE49-F238E27FC236}">
                  <a16:creationId xmlns:a16="http://schemas.microsoft.com/office/drawing/2014/main" id="{1C10C7D2-78B6-5244-AEDC-999C61D0E17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893" name="Group 892">
              <a:extLst>
                <a:ext uri="{FF2B5EF4-FFF2-40B4-BE49-F238E27FC236}">
                  <a16:creationId xmlns:a16="http://schemas.microsoft.com/office/drawing/2014/main" id="{C348A6F0-8B18-E549-942A-B4BA0E4351C2}"/>
                </a:ext>
              </a:extLst>
            </p:cNvPr>
            <p:cNvGrpSpPr/>
            <p:nvPr/>
          </p:nvGrpSpPr>
          <p:grpSpPr>
            <a:xfrm>
              <a:off x="7713663" y="2848339"/>
              <a:ext cx="1042107" cy="425543"/>
              <a:chOff x="7786941" y="2884917"/>
              <a:chExt cx="897649" cy="353919"/>
            </a:xfrm>
          </p:grpSpPr>
          <p:sp>
            <p:nvSpPr>
              <p:cNvPr id="894" name="Freeform 893">
                <a:extLst>
                  <a:ext uri="{FF2B5EF4-FFF2-40B4-BE49-F238E27FC236}">
                    <a16:creationId xmlns:a16="http://schemas.microsoft.com/office/drawing/2014/main" id="{50BF416E-5E10-9E42-BF67-C438CBDE370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95" name="Freeform 894">
                <a:extLst>
                  <a:ext uri="{FF2B5EF4-FFF2-40B4-BE49-F238E27FC236}">
                    <a16:creationId xmlns:a16="http://schemas.microsoft.com/office/drawing/2014/main" id="{301F7374-9853-7146-9A47-25C0E0339C1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96" name="Freeform 895">
                <a:extLst>
                  <a:ext uri="{FF2B5EF4-FFF2-40B4-BE49-F238E27FC236}">
                    <a16:creationId xmlns:a16="http://schemas.microsoft.com/office/drawing/2014/main" id="{0164ECE1-B718-B34A-8EDE-D4D0DB3D0DD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97" name="Freeform 896">
                <a:extLst>
                  <a:ext uri="{FF2B5EF4-FFF2-40B4-BE49-F238E27FC236}">
                    <a16:creationId xmlns:a16="http://schemas.microsoft.com/office/drawing/2014/main" id="{C96E24B3-51EE-4841-AC48-02977D922FE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75" name="Group 874">
            <a:extLst>
              <a:ext uri="{FF2B5EF4-FFF2-40B4-BE49-F238E27FC236}">
                <a16:creationId xmlns:a16="http://schemas.microsoft.com/office/drawing/2014/main" id="{A27592D6-B4A5-A942-80A1-4D78584A3729}"/>
              </a:ext>
            </a:extLst>
          </p:cNvPr>
          <p:cNvGrpSpPr/>
          <p:nvPr/>
        </p:nvGrpSpPr>
        <p:grpSpPr>
          <a:xfrm>
            <a:off x="2989969" y="5089246"/>
            <a:ext cx="541338" cy="223023"/>
            <a:chOff x="7493876" y="2774731"/>
            <a:chExt cx="1481958" cy="894622"/>
          </a:xfrm>
        </p:grpSpPr>
        <p:sp>
          <p:nvSpPr>
            <p:cNvPr id="884" name="Freeform 883">
              <a:extLst>
                <a:ext uri="{FF2B5EF4-FFF2-40B4-BE49-F238E27FC236}">
                  <a16:creationId xmlns:a16="http://schemas.microsoft.com/office/drawing/2014/main" id="{4392C382-3B33-664B-9F30-2368CB74357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885" name="Oval 884">
              <a:extLst>
                <a:ext uri="{FF2B5EF4-FFF2-40B4-BE49-F238E27FC236}">
                  <a16:creationId xmlns:a16="http://schemas.microsoft.com/office/drawing/2014/main" id="{E90301FC-FA81-3446-843A-1157E8F0D1A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886" name="Group 885">
              <a:extLst>
                <a:ext uri="{FF2B5EF4-FFF2-40B4-BE49-F238E27FC236}">
                  <a16:creationId xmlns:a16="http://schemas.microsoft.com/office/drawing/2014/main" id="{8F48D118-A375-7442-B7A1-D3B3C92259BF}"/>
                </a:ext>
              </a:extLst>
            </p:cNvPr>
            <p:cNvGrpSpPr/>
            <p:nvPr/>
          </p:nvGrpSpPr>
          <p:grpSpPr>
            <a:xfrm>
              <a:off x="7713663" y="2848339"/>
              <a:ext cx="1042107" cy="425543"/>
              <a:chOff x="7786941" y="2884917"/>
              <a:chExt cx="897649" cy="353919"/>
            </a:xfrm>
          </p:grpSpPr>
          <p:sp>
            <p:nvSpPr>
              <p:cNvPr id="887" name="Freeform 886">
                <a:extLst>
                  <a:ext uri="{FF2B5EF4-FFF2-40B4-BE49-F238E27FC236}">
                    <a16:creationId xmlns:a16="http://schemas.microsoft.com/office/drawing/2014/main" id="{E429E113-061A-8D4E-A711-8433BE2D779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88" name="Freeform 887">
                <a:extLst>
                  <a:ext uri="{FF2B5EF4-FFF2-40B4-BE49-F238E27FC236}">
                    <a16:creationId xmlns:a16="http://schemas.microsoft.com/office/drawing/2014/main" id="{E0359472-260A-464A-8A61-1822736A767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89" name="Freeform 888">
                <a:extLst>
                  <a:ext uri="{FF2B5EF4-FFF2-40B4-BE49-F238E27FC236}">
                    <a16:creationId xmlns:a16="http://schemas.microsoft.com/office/drawing/2014/main" id="{B379B8F8-0A7B-E648-8635-FC0E2853619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90" name="Freeform 889">
                <a:extLst>
                  <a:ext uri="{FF2B5EF4-FFF2-40B4-BE49-F238E27FC236}">
                    <a16:creationId xmlns:a16="http://schemas.microsoft.com/office/drawing/2014/main" id="{F43281EA-3AA2-6846-BFA5-C6871369B73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76" name="Group 875">
            <a:extLst>
              <a:ext uri="{FF2B5EF4-FFF2-40B4-BE49-F238E27FC236}">
                <a16:creationId xmlns:a16="http://schemas.microsoft.com/office/drawing/2014/main" id="{77B1D9FD-DA0A-6F46-AF57-F32DAF022A6D}"/>
              </a:ext>
            </a:extLst>
          </p:cNvPr>
          <p:cNvGrpSpPr/>
          <p:nvPr/>
        </p:nvGrpSpPr>
        <p:grpSpPr>
          <a:xfrm>
            <a:off x="4023882" y="5178456"/>
            <a:ext cx="541338" cy="223023"/>
            <a:chOff x="7493876" y="2774731"/>
            <a:chExt cx="1481958" cy="894622"/>
          </a:xfrm>
        </p:grpSpPr>
        <p:sp>
          <p:nvSpPr>
            <p:cNvPr id="877" name="Freeform 876">
              <a:extLst>
                <a:ext uri="{FF2B5EF4-FFF2-40B4-BE49-F238E27FC236}">
                  <a16:creationId xmlns:a16="http://schemas.microsoft.com/office/drawing/2014/main" id="{38DD07A8-F151-D74A-B9B0-150EF89A609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878" name="Oval 877">
              <a:extLst>
                <a:ext uri="{FF2B5EF4-FFF2-40B4-BE49-F238E27FC236}">
                  <a16:creationId xmlns:a16="http://schemas.microsoft.com/office/drawing/2014/main" id="{CE2FED6D-7123-A44C-A27D-AC4E5E5A7A1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879" name="Group 878">
              <a:extLst>
                <a:ext uri="{FF2B5EF4-FFF2-40B4-BE49-F238E27FC236}">
                  <a16:creationId xmlns:a16="http://schemas.microsoft.com/office/drawing/2014/main" id="{AF4FC758-360F-9143-BBCE-5314F170B3C9}"/>
                </a:ext>
              </a:extLst>
            </p:cNvPr>
            <p:cNvGrpSpPr/>
            <p:nvPr/>
          </p:nvGrpSpPr>
          <p:grpSpPr>
            <a:xfrm>
              <a:off x="7713663" y="2848339"/>
              <a:ext cx="1042107" cy="425543"/>
              <a:chOff x="7786941" y="2884917"/>
              <a:chExt cx="897649" cy="353919"/>
            </a:xfrm>
          </p:grpSpPr>
          <p:sp>
            <p:nvSpPr>
              <p:cNvPr id="880" name="Freeform 879">
                <a:extLst>
                  <a:ext uri="{FF2B5EF4-FFF2-40B4-BE49-F238E27FC236}">
                    <a16:creationId xmlns:a16="http://schemas.microsoft.com/office/drawing/2014/main" id="{15710929-DD09-6847-973F-95DA58E5CDE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81" name="Freeform 880">
                <a:extLst>
                  <a:ext uri="{FF2B5EF4-FFF2-40B4-BE49-F238E27FC236}">
                    <a16:creationId xmlns:a16="http://schemas.microsoft.com/office/drawing/2014/main" id="{6BF30287-E1A0-3044-AA63-03344380454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82" name="Freeform 881">
                <a:extLst>
                  <a:ext uri="{FF2B5EF4-FFF2-40B4-BE49-F238E27FC236}">
                    <a16:creationId xmlns:a16="http://schemas.microsoft.com/office/drawing/2014/main" id="{7CBC1677-B55C-7446-B5B2-60FEAAD50D2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83" name="Freeform 882">
                <a:extLst>
                  <a:ext uri="{FF2B5EF4-FFF2-40B4-BE49-F238E27FC236}">
                    <a16:creationId xmlns:a16="http://schemas.microsoft.com/office/drawing/2014/main" id="{2689907A-654D-7246-93EC-6F1DEB7F9B7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25267" y="336191"/>
            <a:ext cx="10515600" cy="894622"/>
          </a:xfrm>
        </p:spPr>
        <p:txBody>
          <a:bodyPr>
            <a:normAutofit/>
          </a:bodyPr>
          <a:lstStyle/>
          <a:p>
            <a:r>
              <a:rPr lang="en-US" altLang="en-US" dirty="0">
                <a:ea typeface="ＭＳ Ｐゴシック" panose="020B0600070205080204" pitchFamily="34" charset="-128"/>
              </a:rPr>
              <a:t>Internet structure: a “network of networks”</a:t>
            </a:r>
            <a:endParaRPr lang="en-US" dirty="0"/>
          </a:p>
        </p:txBody>
      </p:sp>
      <p:grpSp>
        <p:nvGrpSpPr>
          <p:cNvPr id="9" name="Group 2">
            <a:extLst>
              <a:ext uri="{FF2B5EF4-FFF2-40B4-BE49-F238E27FC236}">
                <a16:creationId xmlns:a16="http://schemas.microsoft.com/office/drawing/2014/main" id="{30BB6B1D-0B22-BA43-AA01-2EC5643695A5}"/>
              </a:ext>
            </a:extLst>
          </p:cNvPr>
          <p:cNvGrpSpPr>
            <a:grpSpLocks/>
          </p:cNvGrpSpPr>
          <p:nvPr/>
        </p:nvGrpSpPr>
        <p:grpSpPr bwMode="auto">
          <a:xfrm>
            <a:off x="2994584" y="2310458"/>
            <a:ext cx="648509" cy="418221"/>
            <a:chOff x="3053396" y="4304255"/>
            <a:chExt cx="648422" cy="418253"/>
          </a:xfrm>
        </p:grpSpPr>
        <p:sp>
          <p:nvSpPr>
            <p:cNvPr id="61" name="Freeform 84">
              <a:extLst>
                <a:ext uri="{FF2B5EF4-FFF2-40B4-BE49-F238E27FC236}">
                  <a16:creationId xmlns:a16="http://schemas.microsoft.com/office/drawing/2014/main" id="{B60A3DA3-256B-8E43-9575-8F1327BC53F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 name="TextBox 1">
              <a:extLst>
                <a:ext uri="{FF2B5EF4-FFF2-40B4-BE49-F238E27FC236}">
                  <a16:creationId xmlns:a16="http://schemas.microsoft.com/office/drawing/2014/main" id="{F1EBE77F-A331-1B49-AD54-E7C5C36B2A4A}"/>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1" name="Group 135">
            <a:extLst>
              <a:ext uri="{FF2B5EF4-FFF2-40B4-BE49-F238E27FC236}">
                <a16:creationId xmlns:a16="http://schemas.microsoft.com/office/drawing/2014/main" id="{0041D52F-4091-A944-8003-ED442384CB16}"/>
              </a:ext>
            </a:extLst>
          </p:cNvPr>
          <p:cNvGrpSpPr>
            <a:grpSpLocks/>
          </p:cNvGrpSpPr>
          <p:nvPr/>
        </p:nvGrpSpPr>
        <p:grpSpPr bwMode="auto">
          <a:xfrm>
            <a:off x="7503691" y="2564438"/>
            <a:ext cx="648509" cy="418221"/>
            <a:chOff x="3053396" y="4304255"/>
            <a:chExt cx="648422" cy="418253"/>
          </a:xfrm>
        </p:grpSpPr>
        <p:sp>
          <p:nvSpPr>
            <p:cNvPr id="57" name="Freeform 84">
              <a:extLst>
                <a:ext uri="{FF2B5EF4-FFF2-40B4-BE49-F238E27FC236}">
                  <a16:creationId xmlns:a16="http://schemas.microsoft.com/office/drawing/2014/main" id="{078145B8-5D76-7B44-95E4-711130D9707F}"/>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 name="TextBox 137">
              <a:extLst>
                <a:ext uri="{FF2B5EF4-FFF2-40B4-BE49-F238E27FC236}">
                  <a16:creationId xmlns:a16="http://schemas.microsoft.com/office/drawing/2014/main" id="{5CA3BADE-216F-2843-9D81-CE5E9D20BE8D}"/>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2" name="Group 138">
            <a:extLst>
              <a:ext uri="{FF2B5EF4-FFF2-40B4-BE49-F238E27FC236}">
                <a16:creationId xmlns:a16="http://schemas.microsoft.com/office/drawing/2014/main" id="{F1C6BD9A-0B39-B244-94E8-678C50D1ECD9}"/>
              </a:ext>
            </a:extLst>
          </p:cNvPr>
          <p:cNvGrpSpPr>
            <a:grpSpLocks/>
          </p:cNvGrpSpPr>
          <p:nvPr/>
        </p:nvGrpSpPr>
        <p:grpSpPr bwMode="auto">
          <a:xfrm>
            <a:off x="2410305" y="5421718"/>
            <a:ext cx="648509" cy="418221"/>
            <a:chOff x="3053396" y="4304255"/>
            <a:chExt cx="648422" cy="418253"/>
          </a:xfrm>
        </p:grpSpPr>
        <p:sp>
          <p:nvSpPr>
            <p:cNvPr id="55" name="Freeform 84">
              <a:extLst>
                <a:ext uri="{FF2B5EF4-FFF2-40B4-BE49-F238E27FC236}">
                  <a16:creationId xmlns:a16="http://schemas.microsoft.com/office/drawing/2014/main" id="{7E729DEF-3587-F14B-AE03-C52CF3B01624}"/>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6" name="TextBox 140">
              <a:extLst>
                <a:ext uri="{FF2B5EF4-FFF2-40B4-BE49-F238E27FC236}">
                  <a16:creationId xmlns:a16="http://schemas.microsoft.com/office/drawing/2014/main" id="{DA418C0A-2209-A942-A859-5ECE8083B050}"/>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3" name="Group 141">
            <a:extLst>
              <a:ext uri="{FF2B5EF4-FFF2-40B4-BE49-F238E27FC236}">
                <a16:creationId xmlns:a16="http://schemas.microsoft.com/office/drawing/2014/main" id="{F1A8927C-3AF4-D742-848C-35E15D25BFB5}"/>
              </a:ext>
            </a:extLst>
          </p:cNvPr>
          <p:cNvGrpSpPr>
            <a:grpSpLocks/>
          </p:cNvGrpSpPr>
          <p:nvPr/>
        </p:nvGrpSpPr>
        <p:grpSpPr bwMode="auto">
          <a:xfrm>
            <a:off x="1991149" y="4799466"/>
            <a:ext cx="648509" cy="418221"/>
            <a:chOff x="3053396" y="4304255"/>
            <a:chExt cx="648422" cy="418253"/>
          </a:xfrm>
        </p:grpSpPr>
        <p:sp>
          <p:nvSpPr>
            <p:cNvPr id="53" name="Freeform 84">
              <a:extLst>
                <a:ext uri="{FF2B5EF4-FFF2-40B4-BE49-F238E27FC236}">
                  <a16:creationId xmlns:a16="http://schemas.microsoft.com/office/drawing/2014/main" id="{E8F8A0DF-7843-7E4A-8EBF-A24CA907C109}"/>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 name="TextBox 143">
              <a:extLst>
                <a:ext uri="{FF2B5EF4-FFF2-40B4-BE49-F238E27FC236}">
                  <a16:creationId xmlns:a16="http://schemas.microsoft.com/office/drawing/2014/main" id="{D97DC0BC-584A-AC4F-835D-B981DD67CCF7}"/>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4" name="Group 144">
            <a:extLst>
              <a:ext uri="{FF2B5EF4-FFF2-40B4-BE49-F238E27FC236}">
                <a16:creationId xmlns:a16="http://schemas.microsoft.com/office/drawing/2014/main" id="{937AB14A-1B92-0C4D-9DB7-3A65A35F708F}"/>
              </a:ext>
            </a:extLst>
          </p:cNvPr>
          <p:cNvGrpSpPr>
            <a:grpSpLocks/>
          </p:cNvGrpSpPr>
          <p:nvPr/>
        </p:nvGrpSpPr>
        <p:grpSpPr bwMode="auto">
          <a:xfrm>
            <a:off x="1762518" y="4139117"/>
            <a:ext cx="648509" cy="418221"/>
            <a:chOff x="3053396" y="4304255"/>
            <a:chExt cx="648422" cy="418253"/>
          </a:xfrm>
        </p:grpSpPr>
        <p:sp>
          <p:nvSpPr>
            <p:cNvPr id="51" name="Freeform 84">
              <a:extLst>
                <a:ext uri="{FF2B5EF4-FFF2-40B4-BE49-F238E27FC236}">
                  <a16:creationId xmlns:a16="http://schemas.microsoft.com/office/drawing/2014/main" id="{72BD96B2-8C8B-A34A-A0B1-8A56E080B3EB}"/>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 name="TextBox 146">
              <a:extLst>
                <a:ext uri="{FF2B5EF4-FFF2-40B4-BE49-F238E27FC236}">
                  <a16:creationId xmlns:a16="http://schemas.microsoft.com/office/drawing/2014/main" id="{2E687D8E-E3CE-F949-BB94-C8F32F433905}"/>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5" name="Group 147">
            <a:extLst>
              <a:ext uri="{FF2B5EF4-FFF2-40B4-BE49-F238E27FC236}">
                <a16:creationId xmlns:a16="http://schemas.microsoft.com/office/drawing/2014/main" id="{417DAC5F-2573-4743-9127-36524340FED9}"/>
              </a:ext>
            </a:extLst>
          </p:cNvPr>
          <p:cNvGrpSpPr>
            <a:grpSpLocks/>
          </p:cNvGrpSpPr>
          <p:nvPr/>
        </p:nvGrpSpPr>
        <p:grpSpPr bwMode="auto">
          <a:xfrm>
            <a:off x="8253092" y="2996205"/>
            <a:ext cx="648509" cy="418221"/>
            <a:chOff x="3053396" y="4304255"/>
            <a:chExt cx="648422" cy="418253"/>
          </a:xfrm>
        </p:grpSpPr>
        <p:sp>
          <p:nvSpPr>
            <p:cNvPr id="49" name="Freeform 84">
              <a:extLst>
                <a:ext uri="{FF2B5EF4-FFF2-40B4-BE49-F238E27FC236}">
                  <a16:creationId xmlns:a16="http://schemas.microsoft.com/office/drawing/2014/main" id="{E9F7E8C6-F700-614F-9F9F-0A88C85D70E9}"/>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 name="TextBox 149">
              <a:extLst>
                <a:ext uri="{FF2B5EF4-FFF2-40B4-BE49-F238E27FC236}">
                  <a16:creationId xmlns:a16="http://schemas.microsoft.com/office/drawing/2014/main" id="{59E18F13-5C5C-4049-B258-FAF65F9B26BA}"/>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6" name="Group 150">
            <a:extLst>
              <a:ext uri="{FF2B5EF4-FFF2-40B4-BE49-F238E27FC236}">
                <a16:creationId xmlns:a16="http://schemas.microsoft.com/office/drawing/2014/main" id="{B1724044-B1C6-934B-8868-30D0FD03826E}"/>
              </a:ext>
            </a:extLst>
          </p:cNvPr>
          <p:cNvGrpSpPr>
            <a:grpSpLocks/>
          </p:cNvGrpSpPr>
          <p:nvPr/>
        </p:nvGrpSpPr>
        <p:grpSpPr bwMode="auto">
          <a:xfrm>
            <a:off x="4595000" y="2069176"/>
            <a:ext cx="648509" cy="418221"/>
            <a:chOff x="3053396" y="4304255"/>
            <a:chExt cx="648422" cy="418253"/>
          </a:xfrm>
        </p:grpSpPr>
        <p:sp>
          <p:nvSpPr>
            <p:cNvPr id="47" name="Freeform 84">
              <a:extLst>
                <a:ext uri="{FF2B5EF4-FFF2-40B4-BE49-F238E27FC236}">
                  <a16:creationId xmlns:a16="http://schemas.microsoft.com/office/drawing/2014/main" id="{44CA58B7-16C9-C241-8F79-C6964EA2BAE7}"/>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 name="TextBox 152">
              <a:extLst>
                <a:ext uri="{FF2B5EF4-FFF2-40B4-BE49-F238E27FC236}">
                  <a16:creationId xmlns:a16="http://schemas.microsoft.com/office/drawing/2014/main" id="{766583C3-B9DB-094A-A09E-A4BC2FBDE890}"/>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8" name="Group 156">
            <a:extLst>
              <a:ext uri="{FF2B5EF4-FFF2-40B4-BE49-F238E27FC236}">
                <a16:creationId xmlns:a16="http://schemas.microsoft.com/office/drawing/2014/main" id="{DE67CACE-BA9C-4F49-9CCC-2A95DDABF7BC}"/>
              </a:ext>
            </a:extLst>
          </p:cNvPr>
          <p:cNvGrpSpPr>
            <a:grpSpLocks/>
          </p:cNvGrpSpPr>
          <p:nvPr/>
        </p:nvGrpSpPr>
        <p:grpSpPr bwMode="auto">
          <a:xfrm>
            <a:off x="5509523" y="2043778"/>
            <a:ext cx="648509" cy="418221"/>
            <a:chOff x="3053396" y="4304255"/>
            <a:chExt cx="648422" cy="418253"/>
          </a:xfrm>
        </p:grpSpPr>
        <p:sp>
          <p:nvSpPr>
            <p:cNvPr id="43" name="Freeform 84">
              <a:extLst>
                <a:ext uri="{FF2B5EF4-FFF2-40B4-BE49-F238E27FC236}">
                  <a16:creationId xmlns:a16="http://schemas.microsoft.com/office/drawing/2014/main" id="{8AD1749B-4C4E-DE45-96BC-98F1585D4D9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TextBox 158">
              <a:extLst>
                <a:ext uri="{FF2B5EF4-FFF2-40B4-BE49-F238E27FC236}">
                  <a16:creationId xmlns:a16="http://schemas.microsoft.com/office/drawing/2014/main" id="{0ADF884B-3F6F-8145-B641-9A429A34A181}"/>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9" name="Group 160">
            <a:extLst>
              <a:ext uri="{FF2B5EF4-FFF2-40B4-BE49-F238E27FC236}">
                <a16:creationId xmlns:a16="http://schemas.microsoft.com/office/drawing/2014/main" id="{CF0A8E3D-09B1-214E-99FD-B5570442C39E}"/>
              </a:ext>
            </a:extLst>
          </p:cNvPr>
          <p:cNvGrpSpPr>
            <a:grpSpLocks/>
          </p:cNvGrpSpPr>
          <p:nvPr/>
        </p:nvGrpSpPr>
        <p:grpSpPr bwMode="auto">
          <a:xfrm>
            <a:off x="8570635" y="5675699"/>
            <a:ext cx="648509" cy="418221"/>
            <a:chOff x="3053396" y="4304255"/>
            <a:chExt cx="648422" cy="418253"/>
          </a:xfrm>
        </p:grpSpPr>
        <p:sp>
          <p:nvSpPr>
            <p:cNvPr id="41" name="Freeform 84">
              <a:extLst>
                <a:ext uri="{FF2B5EF4-FFF2-40B4-BE49-F238E27FC236}">
                  <a16:creationId xmlns:a16="http://schemas.microsoft.com/office/drawing/2014/main" id="{EDDB4269-F7AA-7240-B093-B37270418A64}"/>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TextBox 162">
              <a:extLst>
                <a:ext uri="{FF2B5EF4-FFF2-40B4-BE49-F238E27FC236}">
                  <a16:creationId xmlns:a16="http://schemas.microsoft.com/office/drawing/2014/main" id="{0403D7D4-9E2C-F94E-924D-8574777C74EB}"/>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20" name="Group 163">
            <a:extLst>
              <a:ext uri="{FF2B5EF4-FFF2-40B4-BE49-F238E27FC236}">
                <a16:creationId xmlns:a16="http://schemas.microsoft.com/office/drawing/2014/main" id="{4FD3E459-AF79-0B45-B5D3-3CA1740A2701}"/>
              </a:ext>
            </a:extLst>
          </p:cNvPr>
          <p:cNvGrpSpPr>
            <a:grpSpLocks/>
          </p:cNvGrpSpPr>
          <p:nvPr/>
        </p:nvGrpSpPr>
        <p:grpSpPr bwMode="auto">
          <a:xfrm>
            <a:off x="9408948" y="5028049"/>
            <a:ext cx="648509" cy="418221"/>
            <a:chOff x="3053396" y="4304255"/>
            <a:chExt cx="648422" cy="418253"/>
          </a:xfrm>
        </p:grpSpPr>
        <p:sp>
          <p:nvSpPr>
            <p:cNvPr id="39" name="Freeform 84">
              <a:extLst>
                <a:ext uri="{FF2B5EF4-FFF2-40B4-BE49-F238E27FC236}">
                  <a16:creationId xmlns:a16="http://schemas.microsoft.com/office/drawing/2014/main" id="{3CAEF347-FE90-E949-A631-0171A060E054}"/>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TextBox 165">
              <a:extLst>
                <a:ext uri="{FF2B5EF4-FFF2-40B4-BE49-F238E27FC236}">
                  <a16:creationId xmlns:a16="http://schemas.microsoft.com/office/drawing/2014/main" id="{0B914A90-A394-6F45-B155-CCE12CEFEC5E}"/>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21" name="Group 166">
            <a:extLst>
              <a:ext uri="{FF2B5EF4-FFF2-40B4-BE49-F238E27FC236}">
                <a16:creationId xmlns:a16="http://schemas.microsoft.com/office/drawing/2014/main" id="{5FECB796-EB1A-6941-942C-2C77B9305400}"/>
              </a:ext>
            </a:extLst>
          </p:cNvPr>
          <p:cNvGrpSpPr>
            <a:grpSpLocks/>
          </p:cNvGrpSpPr>
          <p:nvPr/>
        </p:nvGrpSpPr>
        <p:grpSpPr bwMode="auto">
          <a:xfrm>
            <a:off x="9180317" y="4113719"/>
            <a:ext cx="648509" cy="418221"/>
            <a:chOff x="3053396" y="4304255"/>
            <a:chExt cx="648422" cy="418253"/>
          </a:xfrm>
        </p:grpSpPr>
        <p:sp>
          <p:nvSpPr>
            <p:cNvPr id="37" name="Freeform 84">
              <a:extLst>
                <a:ext uri="{FF2B5EF4-FFF2-40B4-BE49-F238E27FC236}">
                  <a16:creationId xmlns:a16="http://schemas.microsoft.com/office/drawing/2014/main" id="{583D705A-27D6-7742-A076-4DD3D0002E48}"/>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TextBox 168">
              <a:extLst>
                <a:ext uri="{FF2B5EF4-FFF2-40B4-BE49-F238E27FC236}">
                  <a16:creationId xmlns:a16="http://schemas.microsoft.com/office/drawing/2014/main" id="{B52DEC78-1030-A54E-8A0F-BCB9B6D6B0BA}"/>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sp>
        <p:nvSpPr>
          <p:cNvPr id="25" name="TextBox 4">
            <a:extLst>
              <a:ext uri="{FF2B5EF4-FFF2-40B4-BE49-F238E27FC236}">
                <a16:creationId xmlns:a16="http://schemas.microsoft.com/office/drawing/2014/main" id="{4EBE302E-6B07-964E-B474-2379BF38E56E}"/>
              </a:ext>
            </a:extLst>
          </p:cNvPr>
          <p:cNvSpPr txBox="1">
            <a:spLocks noChangeArrowheads="1"/>
          </p:cNvSpPr>
          <p:nvPr/>
        </p:nvSpPr>
        <p:spPr bwMode="auto">
          <a:xfrm rot="1053502">
            <a:off x="6609175" y="1968629"/>
            <a:ext cx="543812" cy="523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26" name="TextBox 179">
            <a:extLst>
              <a:ext uri="{FF2B5EF4-FFF2-40B4-BE49-F238E27FC236}">
                <a16:creationId xmlns:a16="http://schemas.microsoft.com/office/drawing/2014/main" id="{5687370B-669A-6440-92DE-16AFFBA3FBDE}"/>
              </a:ext>
            </a:extLst>
          </p:cNvPr>
          <p:cNvSpPr txBox="1">
            <a:spLocks noChangeArrowheads="1"/>
          </p:cNvSpPr>
          <p:nvPr/>
        </p:nvSpPr>
        <p:spPr bwMode="auto">
          <a:xfrm rot="2829263">
            <a:off x="8895540" y="3441660"/>
            <a:ext cx="543697" cy="523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27" name="TextBox 180">
            <a:extLst>
              <a:ext uri="{FF2B5EF4-FFF2-40B4-BE49-F238E27FC236}">
                <a16:creationId xmlns:a16="http://schemas.microsoft.com/office/drawing/2014/main" id="{DDCB7942-CF63-0E41-965D-4990C91E38C2}"/>
              </a:ext>
            </a:extLst>
          </p:cNvPr>
          <p:cNvSpPr txBox="1">
            <a:spLocks noChangeArrowheads="1"/>
          </p:cNvSpPr>
          <p:nvPr/>
        </p:nvSpPr>
        <p:spPr bwMode="auto">
          <a:xfrm rot="9845918">
            <a:off x="7564044" y="5954634"/>
            <a:ext cx="543812" cy="523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28" name="TextBox 181">
            <a:extLst>
              <a:ext uri="{FF2B5EF4-FFF2-40B4-BE49-F238E27FC236}">
                <a16:creationId xmlns:a16="http://schemas.microsoft.com/office/drawing/2014/main" id="{14DD3F3C-E274-2D4E-83D9-E679452E9927}"/>
              </a:ext>
            </a:extLst>
          </p:cNvPr>
          <p:cNvSpPr txBox="1">
            <a:spLocks noChangeArrowheads="1"/>
          </p:cNvSpPr>
          <p:nvPr/>
        </p:nvSpPr>
        <p:spPr bwMode="auto">
          <a:xfrm rot="11651262">
            <a:off x="3196001" y="5857999"/>
            <a:ext cx="543812" cy="523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29" name="TextBox 182">
            <a:extLst>
              <a:ext uri="{FF2B5EF4-FFF2-40B4-BE49-F238E27FC236}">
                <a16:creationId xmlns:a16="http://schemas.microsoft.com/office/drawing/2014/main" id="{99FAE186-77C6-3F42-AB05-E0FF7C6CB0A1}"/>
              </a:ext>
            </a:extLst>
          </p:cNvPr>
          <p:cNvSpPr txBox="1">
            <a:spLocks noChangeArrowheads="1"/>
          </p:cNvSpPr>
          <p:nvPr/>
        </p:nvSpPr>
        <p:spPr bwMode="auto">
          <a:xfrm rot="16607303">
            <a:off x="1609690" y="3551677"/>
            <a:ext cx="543697" cy="523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30" name="TextBox 183">
            <a:extLst>
              <a:ext uri="{FF2B5EF4-FFF2-40B4-BE49-F238E27FC236}">
                <a16:creationId xmlns:a16="http://schemas.microsoft.com/office/drawing/2014/main" id="{1CE3A2E2-820D-D645-BBA3-0C3089DE6461}"/>
              </a:ext>
            </a:extLst>
          </p:cNvPr>
          <p:cNvSpPr txBox="1">
            <a:spLocks noChangeArrowheads="1"/>
          </p:cNvSpPr>
          <p:nvPr/>
        </p:nvSpPr>
        <p:spPr bwMode="auto">
          <a:xfrm rot="20582737">
            <a:off x="3795672" y="1918514"/>
            <a:ext cx="543812" cy="523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panose="020B0600070205080204" pitchFamily="34" charset="-128"/>
                <a:cs typeface="+mn-cs"/>
              </a:rPr>
              <a:t>…</a:t>
            </a:r>
          </a:p>
        </p:txBody>
      </p:sp>
      <p:sp>
        <p:nvSpPr>
          <p:cNvPr id="802" name="Rectangle 3">
            <a:extLst>
              <a:ext uri="{FF2B5EF4-FFF2-40B4-BE49-F238E27FC236}">
                <a16:creationId xmlns:a16="http://schemas.microsoft.com/office/drawing/2014/main" id="{883B8B7C-52E4-7C4B-8F8D-C53D3AF05B50}"/>
              </a:ext>
            </a:extLst>
          </p:cNvPr>
          <p:cNvSpPr txBox="1">
            <a:spLocks noChangeArrowheads="1"/>
          </p:cNvSpPr>
          <p:nvPr/>
        </p:nvSpPr>
        <p:spPr bwMode="auto">
          <a:xfrm>
            <a:off x="851133" y="1142095"/>
            <a:ext cx="10824866" cy="834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20000"/>
              </a:spcBef>
              <a:spcAft>
                <a:spcPts val="0"/>
              </a:spcAft>
              <a:buClr>
                <a:srgbClr val="000099"/>
              </a:buClr>
              <a:buSzPct val="75000"/>
              <a:buFontTx/>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and content provider networks  (e.g., Google, Microsoft,  Akamai) may run their own network, to bring services, content close to end users</a:t>
            </a:r>
          </a:p>
        </p:txBody>
      </p:sp>
      <p:grpSp>
        <p:nvGrpSpPr>
          <p:cNvPr id="302" name="Group 20">
            <a:extLst>
              <a:ext uri="{FF2B5EF4-FFF2-40B4-BE49-F238E27FC236}">
                <a16:creationId xmlns:a16="http://schemas.microsoft.com/office/drawing/2014/main" id="{2E65E034-15F8-4544-9A88-3C6F87D79608}"/>
              </a:ext>
            </a:extLst>
          </p:cNvPr>
          <p:cNvGrpSpPr>
            <a:grpSpLocks/>
          </p:cNvGrpSpPr>
          <p:nvPr/>
        </p:nvGrpSpPr>
        <p:grpSpPr bwMode="auto">
          <a:xfrm>
            <a:off x="5736579" y="2899825"/>
            <a:ext cx="2272389" cy="1061009"/>
            <a:chOff x="4696844" y="2871032"/>
            <a:chExt cx="2272671" cy="1061113"/>
          </a:xfrm>
        </p:grpSpPr>
        <p:grpSp>
          <p:nvGrpSpPr>
            <p:cNvPr id="303" name="Group 16">
              <a:extLst>
                <a:ext uri="{FF2B5EF4-FFF2-40B4-BE49-F238E27FC236}">
                  <a16:creationId xmlns:a16="http://schemas.microsoft.com/office/drawing/2014/main" id="{AE7FAC14-602F-5840-95C2-10B4B1F3F93B}"/>
                </a:ext>
              </a:extLst>
            </p:cNvPr>
            <p:cNvGrpSpPr>
              <a:grpSpLocks/>
            </p:cNvGrpSpPr>
            <p:nvPr/>
          </p:nvGrpSpPr>
          <p:grpSpPr bwMode="auto">
            <a:xfrm>
              <a:off x="5677190" y="2871032"/>
              <a:ext cx="530938" cy="338554"/>
              <a:chOff x="5573768" y="2726239"/>
              <a:chExt cx="530938" cy="338554"/>
            </a:xfrm>
          </p:grpSpPr>
          <p:sp>
            <p:nvSpPr>
              <p:cNvPr id="306" name="Oval 14">
                <a:extLst>
                  <a:ext uri="{FF2B5EF4-FFF2-40B4-BE49-F238E27FC236}">
                    <a16:creationId xmlns:a16="http://schemas.microsoft.com/office/drawing/2014/main" id="{0540692A-C81C-724C-B821-D711DAE7176F}"/>
                  </a:ext>
                </a:extLst>
              </p:cNvPr>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07" name="TextBox 15">
                <a:extLst>
                  <a:ext uri="{FF2B5EF4-FFF2-40B4-BE49-F238E27FC236}">
                    <a16:creationId xmlns:a16="http://schemas.microsoft.com/office/drawing/2014/main" id="{B7EC47D0-A46E-E246-960E-89C0F218ED7B}"/>
                  </a:ext>
                </a:extLst>
              </p:cNvPr>
              <p:cNvSpPr txBox="1">
                <a:spLocks noChangeArrowheads="1"/>
              </p:cNvSpPr>
              <p:nvPr/>
            </p:nvSpPr>
            <p:spPr bwMode="auto">
              <a:xfrm>
                <a:off x="5593027" y="2726239"/>
                <a:ext cx="511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white"/>
                    </a:solidFill>
                    <a:effectLst/>
                    <a:uLnTx/>
                    <a:uFillTx/>
                    <a:latin typeface="Arial" panose="020B0604020202020204" pitchFamily="34" charset="0"/>
                    <a:ea typeface="ＭＳ Ｐゴシック" panose="020B0600070205080204" pitchFamily="34" charset="-128"/>
                    <a:cs typeface="+mn-cs"/>
                  </a:rPr>
                  <a:t>IXP</a:t>
                </a:r>
              </a:p>
            </p:txBody>
          </p:sp>
        </p:grpSp>
        <p:cxnSp>
          <p:nvCxnSpPr>
            <p:cNvPr id="304" name="Straight Connector 18">
              <a:extLst>
                <a:ext uri="{FF2B5EF4-FFF2-40B4-BE49-F238E27FC236}">
                  <a16:creationId xmlns:a16="http://schemas.microsoft.com/office/drawing/2014/main" id="{6DC2A61E-B493-9841-A8B3-1C17E6A8ED01}"/>
                </a:ext>
              </a:extLst>
            </p:cNvPr>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305" name="Straight Connector 516">
              <a:extLst>
                <a:ext uri="{FF2B5EF4-FFF2-40B4-BE49-F238E27FC236}">
                  <a16:creationId xmlns:a16="http://schemas.microsoft.com/office/drawing/2014/main" id="{ED5D0B03-04A8-4A40-9C0F-4EA56D9810E8}"/>
                </a:ext>
              </a:extLst>
            </p:cNvPr>
            <p:cNvCxnSpPr>
              <a:cxnSpLocks noChangeShapeType="1"/>
              <a:endCxn id="976" idx="1"/>
            </p:cNvCxnSpPr>
            <p:nvPr/>
          </p:nvCxnSpPr>
          <p:spPr bwMode="auto">
            <a:xfrm>
              <a:off x="6137159" y="3146857"/>
              <a:ext cx="832356" cy="785288"/>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308" name="Group 39939">
            <a:extLst>
              <a:ext uri="{FF2B5EF4-FFF2-40B4-BE49-F238E27FC236}">
                <a16:creationId xmlns:a16="http://schemas.microsoft.com/office/drawing/2014/main" id="{17CCBDCA-CC15-454D-A26D-AA4BB11DE0FB}"/>
              </a:ext>
            </a:extLst>
          </p:cNvPr>
          <p:cNvGrpSpPr>
            <a:grpSpLocks/>
          </p:cNvGrpSpPr>
          <p:nvPr/>
        </p:nvGrpSpPr>
        <p:grpSpPr bwMode="auto">
          <a:xfrm>
            <a:off x="3570155" y="3762887"/>
            <a:ext cx="2938536" cy="1357499"/>
            <a:chOff x="2746064" y="3733002"/>
            <a:chExt cx="2937093" cy="1359582"/>
          </a:xfrm>
        </p:grpSpPr>
        <p:cxnSp>
          <p:nvCxnSpPr>
            <p:cNvPr id="309" name="Straight Connector 7">
              <a:extLst>
                <a:ext uri="{FF2B5EF4-FFF2-40B4-BE49-F238E27FC236}">
                  <a16:creationId xmlns:a16="http://schemas.microsoft.com/office/drawing/2014/main" id="{415ABF4C-9DC7-3E48-8D47-77091F596BBC}"/>
                </a:ext>
              </a:extLst>
            </p:cNvPr>
            <p:cNvCxnSpPr>
              <a:cxnSpLocks noChangeShapeType="1"/>
              <a:stCxn id="1032" idx="5"/>
              <a:endCxn id="983" idx="3"/>
            </p:cNvCxnSpPr>
            <p:nvPr/>
          </p:nvCxnSpPr>
          <p:spPr bwMode="auto">
            <a:xfrm>
              <a:off x="5094305" y="3733002"/>
              <a:ext cx="588852" cy="21276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310" name="Straight Connector 415">
              <a:extLst>
                <a:ext uri="{FF2B5EF4-FFF2-40B4-BE49-F238E27FC236}">
                  <a16:creationId xmlns:a16="http://schemas.microsoft.com/office/drawing/2014/main" id="{5C73DBFB-D008-3643-BC55-DC0EB59EE06A}"/>
                </a:ext>
              </a:extLst>
            </p:cNvPr>
            <p:cNvCxnSpPr>
              <a:cxnSpLocks noChangeShapeType="1"/>
              <a:stCxn id="1010" idx="5"/>
            </p:cNvCxnSpPr>
            <p:nvPr/>
          </p:nvCxnSpPr>
          <p:spPr bwMode="auto">
            <a:xfrm flipH="1">
              <a:off x="2746064" y="3789080"/>
              <a:ext cx="54551" cy="60192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311" name="Straight Connector 523">
              <a:extLst>
                <a:ext uri="{FF2B5EF4-FFF2-40B4-BE49-F238E27FC236}">
                  <a16:creationId xmlns:a16="http://schemas.microsoft.com/office/drawing/2014/main" id="{FABFBABF-764F-F24E-92BB-9E89BDA24ADC}"/>
                </a:ext>
              </a:extLst>
            </p:cNvPr>
            <p:cNvCxnSpPr>
              <a:cxnSpLocks noChangeShapeType="1"/>
              <a:endCxn id="941" idx="3"/>
            </p:cNvCxnSpPr>
            <p:nvPr/>
          </p:nvCxnSpPr>
          <p:spPr bwMode="auto">
            <a:xfrm flipV="1">
              <a:off x="4424422" y="4701847"/>
              <a:ext cx="1074473" cy="39073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cxnSp>
        <p:nvCxnSpPr>
          <p:cNvPr id="319" name="Straight Connector 515">
            <a:extLst>
              <a:ext uri="{FF2B5EF4-FFF2-40B4-BE49-F238E27FC236}">
                <a16:creationId xmlns:a16="http://schemas.microsoft.com/office/drawing/2014/main" id="{E64B2F34-F5A2-0748-B519-596A0F2D52A9}"/>
              </a:ext>
            </a:extLst>
          </p:cNvPr>
          <p:cNvCxnSpPr>
            <a:cxnSpLocks noChangeShapeType="1"/>
            <a:stCxn id="930" idx="2"/>
          </p:cNvCxnSpPr>
          <p:nvPr/>
        </p:nvCxnSpPr>
        <p:spPr bwMode="auto">
          <a:xfrm flipV="1">
            <a:off x="4982880" y="4309966"/>
            <a:ext cx="309146" cy="307718"/>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321" name="Straight Connector 519">
            <a:extLst>
              <a:ext uri="{FF2B5EF4-FFF2-40B4-BE49-F238E27FC236}">
                <a16:creationId xmlns:a16="http://schemas.microsoft.com/office/drawing/2014/main" id="{A78B3472-4495-804D-9DE2-F7A93E5EED62}"/>
              </a:ext>
            </a:extLst>
          </p:cNvPr>
          <p:cNvCxnSpPr>
            <a:cxnSpLocks noChangeShapeType="1"/>
          </p:cNvCxnSpPr>
          <p:nvPr/>
        </p:nvCxnSpPr>
        <p:spPr bwMode="auto">
          <a:xfrm flipV="1">
            <a:off x="5520180" y="3924252"/>
            <a:ext cx="929835" cy="36708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322" name="Straight Connector 520">
            <a:extLst>
              <a:ext uri="{FF2B5EF4-FFF2-40B4-BE49-F238E27FC236}">
                <a16:creationId xmlns:a16="http://schemas.microsoft.com/office/drawing/2014/main" id="{B39E2778-53AB-7A47-8C24-A5C1BE87DA91}"/>
              </a:ext>
            </a:extLst>
          </p:cNvPr>
          <p:cNvCxnSpPr>
            <a:cxnSpLocks noChangeShapeType="1"/>
            <a:stCxn id="1007" idx="2"/>
          </p:cNvCxnSpPr>
          <p:nvPr/>
        </p:nvCxnSpPr>
        <p:spPr bwMode="auto">
          <a:xfrm>
            <a:off x="4815073" y="3947043"/>
            <a:ext cx="476953" cy="27750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62" name="Group 861">
            <a:extLst>
              <a:ext uri="{FF2B5EF4-FFF2-40B4-BE49-F238E27FC236}">
                <a16:creationId xmlns:a16="http://schemas.microsoft.com/office/drawing/2014/main" id="{B86CF571-59B7-9040-88E6-ACE367964601}"/>
              </a:ext>
            </a:extLst>
          </p:cNvPr>
          <p:cNvGrpSpPr/>
          <p:nvPr/>
        </p:nvGrpSpPr>
        <p:grpSpPr>
          <a:xfrm>
            <a:off x="7929475" y="3939691"/>
            <a:ext cx="541338" cy="223023"/>
            <a:chOff x="7493876" y="2774731"/>
            <a:chExt cx="1481958" cy="894622"/>
          </a:xfrm>
        </p:grpSpPr>
        <p:sp>
          <p:nvSpPr>
            <p:cNvPr id="975" name="Freeform 974">
              <a:extLst>
                <a:ext uri="{FF2B5EF4-FFF2-40B4-BE49-F238E27FC236}">
                  <a16:creationId xmlns:a16="http://schemas.microsoft.com/office/drawing/2014/main" id="{1999BFB5-779F-7B4E-BCBF-9040592BFBD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76" name="Oval 975">
              <a:extLst>
                <a:ext uri="{FF2B5EF4-FFF2-40B4-BE49-F238E27FC236}">
                  <a16:creationId xmlns:a16="http://schemas.microsoft.com/office/drawing/2014/main" id="{61415BE9-66CA-0045-99BF-BA54F41E054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77" name="Group 976">
              <a:extLst>
                <a:ext uri="{FF2B5EF4-FFF2-40B4-BE49-F238E27FC236}">
                  <a16:creationId xmlns:a16="http://schemas.microsoft.com/office/drawing/2014/main" id="{390121EC-5020-DC41-8658-E7E4546EDD86}"/>
                </a:ext>
              </a:extLst>
            </p:cNvPr>
            <p:cNvGrpSpPr/>
            <p:nvPr/>
          </p:nvGrpSpPr>
          <p:grpSpPr>
            <a:xfrm>
              <a:off x="7713663" y="2848339"/>
              <a:ext cx="1042107" cy="425543"/>
              <a:chOff x="7786941" y="2884917"/>
              <a:chExt cx="897649" cy="353919"/>
            </a:xfrm>
          </p:grpSpPr>
          <p:sp>
            <p:nvSpPr>
              <p:cNvPr id="978" name="Freeform 977">
                <a:extLst>
                  <a:ext uri="{FF2B5EF4-FFF2-40B4-BE49-F238E27FC236}">
                    <a16:creationId xmlns:a16="http://schemas.microsoft.com/office/drawing/2014/main" id="{379AA28D-75A8-A345-B828-DEB6099EB1D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79" name="Freeform 978">
                <a:extLst>
                  <a:ext uri="{FF2B5EF4-FFF2-40B4-BE49-F238E27FC236}">
                    <a16:creationId xmlns:a16="http://schemas.microsoft.com/office/drawing/2014/main" id="{9DDC0BF3-00A0-7C46-A0BC-285C4E950A2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80" name="Freeform 979">
                <a:extLst>
                  <a:ext uri="{FF2B5EF4-FFF2-40B4-BE49-F238E27FC236}">
                    <a16:creationId xmlns:a16="http://schemas.microsoft.com/office/drawing/2014/main" id="{DECB33A6-775B-1A42-95E8-73DA8B96513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81" name="Freeform 980">
                <a:extLst>
                  <a:ext uri="{FF2B5EF4-FFF2-40B4-BE49-F238E27FC236}">
                    <a16:creationId xmlns:a16="http://schemas.microsoft.com/office/drawing/2014/main" id="{2619AA7F-A92C-BA49-876D-4FE864A189C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20" name="Group 819">
            <a:extLst>
              <a:ext uri="{FF2B5EF4-FFF2-40B4-BE49-F238E27FC236}">
                <a16:creationId xmlns:a16="http://schemas.microsoft.com/office/drawing/2014/main" id="{381985F4-0019-534F-8CE5-AE9A089DDF51}"/>
              </a:ext>
            </a:extLst>
          </p:cNvPr>
          <p:cNvGrpSpPr/>
          <p:nvPr/>
        </p:nvGrpSpPr>
        <p:grpSpPr>
          <a:xfrm>
            <a:off x="4400287" y="3826770"/>
            <a:ext cx="541338" cy="223023"/>
            <a:chOff x="7493876" y="2774731"/>
            <a:chExt cx="1481958" cy="894622"/>
          </a:xfrm>
        </p:grpSpPr>
        <p:sp>
          <p:nvSpPr>
            <p:cNvPr id="1003" name="Freeform 1002">
              <a:extLst>
                <a:ext uri="{FF2B5EF4-FFF2-40B4-BE49-F238E27FC236}">
                  <a16:creationId xmlns:a16="http://schemas.microsoft.com/office/drawing/2014/main" id="{4CE10CC8-8336-0245-950D-7D623D68111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04" name="Oval 1003">
              <a:extLst>
                <a:ext uri="{FF2B5EF4-FFF2-40B4-BE49-F238E27FC236}">
                  <a16:creationId xmlns:a16="http://schemas.microsoft.com/office/drawing/2014/main" id="{7D977A06-C0BE-1540-88E3-7929A84F788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05" name="Group 1004">
              <a:extLst>
                <a:ext uri="{FF2B5EF4-FFF2-40B4-BE49-F238E27FC236}">
                  <a16:creationId xmlns:a16="http://schemas.microsoft.com/office/drawing/2014/main" id="{19FDDE53-D84C-8442-9D8A-CCD581A35300}"/>
                </a:ext>
              </a:extLst>
            </p:cNvPr>
            <p:cNvGrpSpPr/>
            <p:nvPr/>
          </p:nvGrpSpPr>
          <p:grpSpPr>
            <a:xfrm>
              <a:off x="7713663" y="2848339"/>
              <a:ext cx="1042107" cy="425543"/>
              <a:chOff x="7786941" y="2884917"/>
              <a:chExt cx="897649" cy="353919"/>
            </a:xfrm>
          </p:grpSpPr>
          <p:sp>
            <p:nvSpPr>
              <p:cNvPr id="1006" name="Freeform 1005">
                <a:extLst>
                  <a:ext uri="{FF2B5EF4-FFF2-40B4-BE49-F238E27FC236}">
                    <a16:creationId xmlns:a16="http://schemas.microsoft.com/office/drawing/2014/main" id="{6F6E6FCB-EFD3-7540-AA59-096EB89F325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07" name="Freeform 1006">
                <a:extLst>
                  <a:ext uri="{FF2B5EF4-FFF2-40B4-BE49-F238E27FC236}">
                    <a16:creationId xmlns:a16="http://schemas.microsoft.com/office/drawing/2014/main" id="{2D261D66-4D24-274A-B7FF-FCB547B174B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08" name="Freeform 1007">
                <a:extLst>
                  <a:ext uri="{FF2B5EF4-FFF2-40B4-BE49-F238E27FC236}">
                    <a16:creationId xmlns:a16="http://schemas.microsoft.com/office/drawing/2014/main" id="{F563306F-33C6-A847-92E7-649E85912A9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09" name="Freeform 1008">
                <a:extLst>
                  <a:ext uri="{FF2B5EF4-FFF2-40B4-BE49-F238E27FC236}">
                    <a16:creationId xmlns:a16="http://schemas.microsoft.com/office/drawing/2014/main" id="{AEB4B7BE-FCC2-3F4D-8665-4275FF1FEBB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69" name="Group 868">
            <a:extLst>
              <a:ext uri="{FF2B5EF4-FFF2-40B4-BE49-F238E27FC236}">
                <a16:creationId xmlns:a16="http://schemas.microsoft.com/office/drawing/2014/main" id="{5524909D-92D6-CB46-8697-C9B8CAE6477E}"/>
              </a:ext>
            </a:extLst>
          </p:cNvPr>
          <p:cNvGrpSpPr/>
          <p:nvPr/>
        </p:nvGrpSpPr>
        <p:grpSpPr>
          <a:xfrm>
            <a:off x="4568094" y="4497411"/>
            <a:ext cx="541338" cy="223023"/>
            <a:chOff x="7493876" y="2774731"/>
            <a:chExt cx="1481958" cy="894622"/>
          </a:xfrm>
        </p:grpSpPr>
        <p:sp>
          <p:nvSpPr>
            <p:cNvPr id="926" name="Freeform 925">
              <a:extLst>
                <a:ext uri="{FF2B5EF4-FFF2-40B4-BE49-F238E27FC236}">
                  <a16:creationId xmlns:a16="http://schemas.microsoft.com/office/drawing/2014/main" id="{3B2D0726-1886-8A49-BDF6-9C8DECE04B5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27" name="Oval 926">
              <a:extLst>
                <a:ext uri="{FF2B5EF4-FFF2-40B4-BE49-F238E27FC236}">
                  <a16:creationId xmlns:a16="http://schemas.microsoft.com/office/drawing/2014/main" id="{C80EEA86-DEEC-D249-B401-35418DE0268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28" name="Group 927">
              <a:extLst>
                <a:ext uri="{FF2B5EF4-FFF2-40B4-BE49-F238E27FC236}">
                  <a16:creationId xmlns:a16="http://schemas.microsoft.com/office/drawing/2014/main" id="{D1E8DCDB-27F1-AA42-88DA-FD19F1C40287}"/>
                </a:ext>
              </a:extLst>
            </p:cNvPr>
            <p:cNvGrpSpPr/>
            <p:nvPr/>
          </p:nvGrpSpPr>
          <p:grpSpPr>
            <a:xfrm>
              <a:off x="7713663" y="2848339"/>
              <a:ext cx="1042107" cy="425543"/>
              <a:chOff x="7786941" y="2884917"/>
              <a:chExt cx="897649" cy="353919"/>
            </a:xfrm>
          </p:grpSpPr>
          <p:sp>
            <p:nvSpPr>
              <p:cNvPr id="929" name="Freeform 928">
                <a:extLst>
                  <a:ext uri="{FF2B5EF4-FFF2-40B4-BE49-F238E27FC236}">
                    <a16:creationId xmlns:a16="http://schemas.microsoft.com/office/drawing/2014/main" id="{9508B2E1-C7BF-9740-BE83-39DB94E1E7C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30" name="Freeform 929">
                <a:extLst>
                  <a:ext uri="{FF2B5EF4-FFF2-40B4-BE49-F238E27FC236}">
                    <a16:creationId xmlns:a16="http://schemas.microsoft.com/office/drawing/2014/main" id="{521758E3-0DD8-204F-A905-0354031EA03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31" name="Freeform 930">
                <a:extLst>
                  <a:ext uri="{FF2B5EF4-FFF2-40B4-BE49-F238E27FC236}">
                    <a16:creationId xmlns:a16="http://schemas.microsoft.com/office/drawing/2014/main" id="{7DAC71D7-383B-4540-A8A4-4AEA3CFAE88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32" name="Freeform 931">
                <a:extLst>
                  <a:ext uri="{FF2B5EF4-FFF2-40B4-BE49-F238E27FC236}">
                    <a16:creationId xmlns:a16="http://schemas.microsoft.com/office/drawing/2014/main" id="{890040AB-E90B-C742-90BE-0BDFCAC68D6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61" name="Group 860">
            <a:extLst>
              <a:ext uri="{FF2B5EF4-FFF2-40B4-BE49-F238E27FC236}">
                <a16:creationId xmlns:a16="http://schemas.microsoft.com/office/drawing/2014/main" id="{D449FF35-FAF6-E449-9A22-F811CE472966}"/>
              </a:ext>
            </a:extLst>
          </p:cNvPr>
          <p:cNvGrpSpPr/>
          <p:nvPr/>
        </p:nvGrpSpPr>
        <p:grpSpPr>
          <a:xfrm>
            <a:off x="6429198" y="3852093"/>
            <a:ext cx="541338" cy="223023"/>
            <a:chOff x="7493876" y="2774731"/>
            <a:chExt cx="1481958" cy="894622"/>
          </a:xfrm>
        </p:grpSpPr>
        <p:sp>
          <p:nvSpPr>
            <p:cNvPr id="982" name="Freeform 981">
              <a:extLst>
                <a:ext uri="{FF2B5EF4-FFF2-40B4-BE49-F238E27FC236}">
                  <a16:creationId xmlns:a16="http://schemas.microsoft.com/office/drawing/2014/main" id="{C7B6FB0D-082A-3945-9A3E-A5F7186297E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83" name="Oval 982">
              <a:extLst>
                <a:ext uri="{FF2B5EF4-FFF2-40B4-BE49-F238E27FC236}">
                  <a16:creationId xmlns:a16="http://schemas.microsoft.com/office/drawing/2014/main" id="{4EF624E0-71DE-964A-8571-4D8C1996401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84" name="Group 983">
              <a:extLst>
                <a:ext uri="{FF2B5EF4-FFF2-40B4-BE49-F238E27FC236}">
                  <a16:creationId xmlns:a16="http://schemas.microsoft.com/office/drawing/2014/main" id="{30E6BF43-A210-1E4C-BAD2-D624181508AC}"/>
                </a:ext>
              </a:extLst>
            </p:cNvPr>
            <p:cNvGrpSpPr/>
            <p:nvPr/>
          </p:nvGrpSpPr>
          <p:grpSpPr>
            <a:xfrm>
              <a:off x="7713663" y="2848339"/>
              <a:ext cx="1042107" cy="425543"/>
              <a:chOff x="7786941" y="2884917"/>
              <a:chExt cx="897649" cy="353919"/>
            </a:xfrm>
          </p:grpSpPr>
          <p:sp>
            <p:nvSpPr>
              <p:cNvPr id="985" name="Freeform 984">
                <a:extLst>
                  <a:ext uri="{FF2B5EF4-FFF2-40B4-BE49-F238E27FC236}">
                    <a16:creationId xmlns:a16="http://schemas.microsoft.com/office/drawing/2014/main" id="{F4D1AD34-F02F-9941-970C-35B29683293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86" name="Freeform 985">
                <a:extLst>
                  <a:ext uri="{FF2B5EF4-FFF2-40B4-BE49-F238E27FC236}">
                    <a16:creationId xmlns:a16="http://schemas.microsoft.com/office/drawing/2014/main" id="{0F5A4911-FBD2-E540-9A2F-3E431D553D9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87" name="Freeform 986">
                <a:extLst>
                  <a:ext uri="{FF2B5EF4-FFF2-40B4-BE49-F238E27FC236}">
                    <a16:creationId xmlns:a16="http://schemas.microsoft.com/office/drawing/2014/main" id="{DCAAD9B9-53E3-A344-9344-FD09758AEB0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88" name="Freeform 987">
                <a:extLst>
                  <a:ext uri="{FF2B5EF4-FFF2-40B4-BE49-F238E27FC236}">
                    <a16:creationId xmlns:a16="http://schemas.microsoft.com/office/drawing/2014/main" id="{7E121ADB-28BD-A34D-864D-CAE2965181F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16" name="Group 815">
            <a:extLst>
              <a:ext uri="{FF2B5EF4-FFF2-40B4-BE49-F238E27FC236}">
                <a16:creationId xmlns:a16="http://schemas.microsoft.com/office/drawing/2014/main" id="{5D57186B-96C6-4245-A5CD-2EC8F02FE2C5}"/>
              </a:ext>
            </a:extLst>
          </p:cNvPr>
          <p:cNvGrpSpPr/>
          <p:nvPr/>
        </p:nvGrpSpPr>
        <p:grpSpPr>
          <a:xfrm>
            <a:off x="5457737" y="3639654"/>
            <a:ext cx="541338" cy="223023"/>
            <a:chOff x="7493876" y="2774731"/>
            <a:chExt cx="1481958" cy="894622"/>
          </a:xfrm>
        </p:grpSpPr>
        <p:sp>
          <p:nvSpPr>
            <p:cNvPr id="1031" name="Freeform 1030">
              <a:extLst>
                <a:ext uri="{FF2B5EF4-FFF2-40B4-BE49-F238E27FC236}">
                  <a16:creationId xmlns:a16="http://schemas.microsoft.com/office/drawing/2014/main" id="{F884C67D-5359-0D4B-92F3-51236F5721A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32" name="Oval 1031">
              <a:extLst>
                <a:ext uri="{FF2B5EF4-FFF2-40B4-BE49-F238E27FC236}">
                  <a16:creationId xmlns:a16="http://schemas.microsoft.com/office/drawing/2014/main" id="{C3DDEC0B-9B46-6E40-AFA7-85DD71E00D8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33" name="Group 1032">
              <a:extLst>
                <a:ext uri="{FF2B5EF4-FFF2-40B4-BE49-F238E27FC236}">
                  <a16:creationId xmlns:a16="http://schemas.microsoft.com/office/drawing/2014/main" id="{AFA389A2-1145-6742-AFF5-BBE2D79E08E8}"/>
                </a:ext>
              </a:extLst>
            </p:cNvPr>
            <p:cNvGrpSpPr/>
            <p:nvPr/>
          </p:nvGrpSpPr>
          <p:grpSpPr>
            <a:xfrm>
              <a:off x="7713663" y="2848339"/>
              <a:ext cx="1042107" cy="425543"/>
              <a:chOff x="7786941" y="2884917"/>
              <a:chExt cx="897649" cy="353919"/>
            </a:xfrm>
          </p:grpSpPr>
          <p:sp>
            <p:nvSpPr>
              <p:cNvPr id="1034" name="Freeform 1033">
                <a:extLst>
                  <a:ext uri="{FF2B5EF4-FFF2-40B4-BE49-F238E27FC236}">
                    <a16:creationId xmlns:a16="http://schemas.microsoft.com/office/drawing/2014/main" id="{D4EB8805-ED69-3A4C-B790-5B0BE9CAFC7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35" name="Freeform 1034">
                <a:extLst>
                  <a:ext uri="{FF2B5EF4-FFF2-40B4-BE49-F238E27FC236}">
                    <a16:creationId xmlns:a16="http://schemas.microsoft.com/office/drawing/2014/main" id="{F9160B87-94D9-4746-9AB1-F94A2850C65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36" name="Freeform 1035">
                <a:extLst>
                  <a:ext uri="{FF2B5EF4-FFF2-40B4-BE49-F238E27FC236}">
                    <a16:creationId xmlns:a16="http://schemas.microsoft.com/office/drawing/2014/main" id="{AC514A69-8535-9F4F-9082-9C0664FDD7D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37" name="Freeform 1036">
                <a:extLst>
                  <a:ext uri="{FF2B5EF4-FFF2-40B4-BE49-F238E27FC236}">
                    <a16:creationId xmlns:a16="http://schemas.microsoft.com/office/drawing/2014/main" id="{16FAD8F4-5C16-3548-9F13-8A162DB18CB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20" name="Group 518">
            <a:extLst>
              <a:ext uri="{FF2B5EF4-FFF2-40B4-BE49-F238E27FC236}">
                <a16:creationId xmlns:a16="http://schemas.microsoft.com/office/drawing/2014/main" id="{5B45D9C6-3CE7-2041-98FA-CDA4548CA9EC}"/>
              </a:ext>
            </a:extLst>
          </p:cNvPr>
          <p:cNvGrpSpPr>
            <a:grpSpLocks/>
          </p:cNvGrpSpPr>
          <p:nvPr/>
        </p:nvGrpSpPr>
        <p:grpSpPr bwMode="auto">
          <a:xfrm>
            <a:off x="5119678" y="4119105"/>
            <a:ext cx="528442" cy="338554"/>
            <a:chOff x="5634518" y="2652249"/>
            <a:chExt cx="528092" cy="338174"/>
          </a:xfrm>
        </p:grpSpPr>
        <p:sp>
          <p:nvSpPr>
            <p:cNvPr id="323" name="Oval 521">
              <a:extLst>
                <a:ext uri="{FF2B5EF4-FFF2-40B4-BE49-F238E27FC236}">
                  <a16:creationId xmlns:a16="http://schemas.microsoft.com/office/drawing/2014/main" id="{8C2B1233-55C2-9047-95E3-7365B78CC21B}"/>
                </a:ext>
              </a:extLst>
            </p:cNvPr>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24" name="TextBox 522">
              <a:extLst>
                <a:ext uri="{FF2B5EF4-FFF2-40B4-BE49-F238E27FC236}">
                  <a16:creationId xmlns:a16="http://schemas.microsoft.com/office/drawing/2014/main" id="{A334D512-2736-F84E-A319-19B29AF83D0F}"/>
                </a:ext>
              </a:extLst>
            </p:cNvPr>
            <p:cNvSpPr txBox="1">
              <a:spLocks noChangeArrowheads="1"/>
            </p:cNvSpPr>
            <p:nvPr/>
          </p:nvSpPr>
          <p:spPr bwMode="auto">
            <a:xfrm>
              <a:off x="5685246" y="2652249"/>
              <a:ext cx="447262" cy="3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IXP</a:t>
              </a:r>
            </a:p>
          </p:txBody>
        </p:sp>
      </p:grpSp>
      <p:grpSp>
        <p:nvGrpSpPr>
          <p:cNvPr id="867" name="Group 866">
            <a:extLst>
              <a:ext uri="{FF2B5EF4-FFF2-40B4-BE49-F238E27FC236}">
                <a16:creationId xmlns:a16="http://schemas.microsoft.com/office/drawing/2014/main" id="{58E5558D-3D33-544A-9618-E00C8D6923C7}"/>
              </a:ext>
            </a:extLst>
          </p:cNvPr>
          <p:cNvGrpSpPr/>
          <p:nvPr/>
        </p:nvGrpSpPr>
        <p:grpSpPr>
          <a:xfrm>
            <a:off x="6244846" y="4607015"/>
            <a:ext cx="541338" cy="223023"/>
            <a:chOff x="7493876" y="2774731"/>
            <a:chExt cx="1481958" cy="894622"/>
          </a:xfrm>
        </p:grpSpPr>
        <p:sp>
          <p:nvSpPr>
            <p:cNvPr id="940" name="Freeform 939">
              <a:extLst>
                <a:ext uri="{FF2B5EF4-FFF2-40B4-BE49-F238E27FC236}">
                  <a16:creationId xmlns:a16="http://schemas.microsoft.com/office/drawing/2014/main" id="{CE49F0E8-4CAB-264C-AC25-083099BD35B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41" name="Oval 940">
              <a:extLst>
                <a:ext uri="{FF2B5EF4-FFF2-40B4-BE49-F238E27FC236}">
                  <a16:creationId xmlns:a16="http://schemas.microsoft.com/office/drawing/2014/main" id="{FDB92030-8F0D-8048-BA6F-8E94CCC52E4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42" name="Group 941">
              <a:extLst>
                <a:ext uri="{FF2B5EF4-FFF2-40B4-BE49-F238E27FC236}">
                  <a16:creationId xmlns:a16="http://schemas.microsoft.com/office/drawing/2014/main" id="{E584775B-EF39-E641-9296-62D0E98EBD1F}"/>
                </a:ext>
              </a:extLst>
            </p:cNvPr>
            <p:cNvGrpSpPr/>
            <p:nvPr/>
          </p:nvGrpSpPr>
          <p:grpSpPr>
            <a:xfrm>
              <a:off x="7713663" y="2848339"/>
              <a:ext cx="1042107" cy="425543"/>
              <a:chOff x="7786941" y="2884917"/>
              <a:chExt cx="897649" cy="353919"/>
            </a:xfrm>
          </p:grpSpPr>
          <p:sp>
            <p:nvSpPr>
              <p:cNvPr id="943" name="Freeform 942">
                <a:extLst>
                  <a:ext uri="{FF2B5EF4-FFF2-40B4-BE49-F238E27FC236}">
                    <a16:creationId xmlns:a16="http://schemas.microsoft.com/office/drawing/2014/main" id="{5FDEF6E3-E3EE-6C46-9470-4C6034153EA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44" name="Freeform 943">
                <a:extLst>
                  <a:ext uri="{FF2B5EF4-FFF2-40B4-BE49-F238E27FC236}">
                    <a16:creationId xmlns:a16="http://schemas.microsoft.com/office/drawing/2014/main" id="{F09DCEA1-EA74-5942-A863-43EE3356891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45" name="Freeform 944">
                <a:extLst>
                  <a:ext uri="{FF2B5EF4-FFF2-40B4-BE49-F238E27FC236}">
                    <a16:creationId xmlns:a16="http://schemas.microsoft.com/office/drawing/2014/main" id="{7E4A31FF-3937-8145-99B6-C539859E71D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46" name="Freeform 945">
                <a:extLst>
                  <a:ext uri="{FF2B5EF4-FFF2-40B4-BE49-F238E27FC236}">
                    <a16:creationId xmlns:a16="http://schemas.microsoft.com/office/drawing/2014/main" id="{AE42ABD3-20A1-3A47-A5A0-6B9BD70524B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19" name="Group 818">
            <a:extLst>
              <a:ext uri="{FF2B5EF4-FFF2-40B4-BE49-F238E27FC236}">
                <a16:creationId xmlns:a16="http://schemas.microsoft.com/office/drawing/2014/main" id="{BC079EE2-B5B9-1946-83CA-FB5D7C12BB3C}"/>
              </a:ext>
            </a:extLst>
          </p:cNvPr>
          <p:cNvGrpSpPr/>
          <p:nvPr/>
        </p:nvGrpSpPr>
        <p:grpSpPr>
          <a:xfrm>
            <a:off x="3355534" y="3674009"/>
            <a:ext cx="541338" cy="223023"/>
            <a:chOff x="7493876" y="2774731"/>
            <a:chExt cx="1481958" cy="894622"/>
          </a:xfrm>
        </p:grpSpPr>
        <p:sp>
          <p:nvSpPr>
            <p:cNvPr id="1010" name="Freeform 1009">
              <a:extLst>
                <a:ext uri="{FF2B5EF4-FFF2-40B4-BE49-F238E27FC236}">
                  <a16:creationId xmlns:a16="http://schemas.microsoft.com/office/drawing/2014/main" id="{92DD86F6-73AF-224B-B049-218E0EE4D53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11" name="Oval 1010">
              <a:extLst>
                <a:ext uri="{FF2B5EF4-FFF2-40B4-BE49-F238E27FC236}">
                  <a16:creationId xmlns:a16="http://schemas.microsoft.com/office/drawing/2014/main" id="{620B6D4B-4DE6-3F40-A4F5-C34D0B6BA0E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12" name="Group 1011">
              <a:extLst>
                <a:ext uri="{FF2B5EF4-FFF2-40B4-BE49-F238E27FC236}">
                  <a16:creationId xmlns:a16="http://schemas.microsoft.com/office/drawing/2014/main" id="{79E8750B-383B-4641-8E1B-82CF46F5FE0C}"/>
                </a:ext>
              </a:extLst>
            </p:cNvPr>
            <p:cNvGrpSpPr/>
            <p:nvPr/>
          </p:nvGrpSpPr>
          <p:grpSpPr>
            <a:xfrm>
              <a:off x="7713663" y="2848339"/>
              <a:ext cx="1042107" cy="425543"/>
              <a:chOff x="7786941" y="2884917"/>
              <a:chExt cx="897649" cy="353919"/>
            </a:xfrm>
          </p:grpSpPr>
          <p:sp>
            <p:nvSpPr>
              <p:cNvPr id="1013" name="Freeform 1012">
                <a:extLst>
                  <a:ext uri="{FF2B5EF4-FFF2-40B4-BE49-F238E27FC236}">
                    <a16:creationId xmlns:a16="http://schemas.microsoft.com/office/drawing/2014/main" id="{1A6B8441-BBF6-4A40-BA5C-5AA0E5DC708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14" name="Freeform 1013">
                <a:extLst>
                  <a:ext uri="{FF2B5EF4-FFF2-40B4-BE49-F238E27FC236}">
                    <a16:creationId xmlns:a16="http://schemas.microsoft.com/office/drawing/2014/main" id="{30818833-5C97-7548-9F55-3C0175E588E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15" name="Freeform 1014">
                <a:extLst>
                  <a:ext uri="{FF2B5EF4-FFF2-40B4-BE49-F238E27FC236}">
                    <a16:creationId xmlns:a16="http://schemas.microsoft.com/office/drawing/2014/main" id="{9E3C655D-3A7D-E14F-A7F2-F9D4BE59CFE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16" name="Freeform 1015">
                <a:extLst>
                  <a:ext uri="{FF2B5EF4-FFF2-40B4-BE49-F238E27FC236}">
                    <a16:creationId xmlns:a16="http://schemas.microsoft.com/office/drawing/2014/main" id="{4F322FCA-51A6-1E49-B553-D74D173229A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cxnSp>
        <p:nvCxnSpPr>
          <p:cNvPr id="325" name="Straight Connector 500">
            <a:extLst>
              <a:ext uri="{FF2B5EF4-FFF2-40B4-BE49-F238E27FC236}">
                <a16:creationId xmlns:a16="http://schemas.microsoft.com/office/drawing/2014/main" id="{EF8338AF-209E-814B-90EA-03D0FD1B42CD}"/>
              </a:ext>
            </a:extLst>
          </p:cNvPr>
          <p:cNvCxnSpPr>
            <a:cxnSpLocks noChangeShapeType="1"/>
          </p:cNvCxnSpPr>
          <p:nvPr/>
        </p:nvCxnSpPr>
        <p:spPr bwMode="auto">
          <a:xfrm>
            <a:off x="2622407" y="3016153"/>
            <a:ext cx="38100" cy="309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26" name="Straight Connector 501">
            <a:extLst>
              <a:ext uri="{FF2B5EF4-FFF2-40B4-BE49-F238E27FC236}">
                <a16:creationId xmlns:a16="http://schemas.microsoft.com/office/drawing/2014/main" id="{A4EF59C7-39D5-A64B-9E1B-7D8DD234CDB9}"/>
              </a:ext>
            </a:extLst>
          </p:cNvPr>
          <p:cNvCxnSpPr>
            <a:cxnSpLocks noChangeShapeType="1"/>
          </p:cNvCxnSpPr>
          <p:nvPr/>
        </p:nvCxnSpPr>
        <p:spPr bwMode="auto">
          <a:xfrm>
            <a:off x="2401745" y="3297141"/>
            <a:ext cx="123825" cy="212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27" name="Straight Connector 514">
            <a:extLst>
              <a:ext uri="{FF2B5EF4-FFF2-40B4-BE49-F238E27FC236}">
                <a16:creationId xmlns:a16="http://schemas.microsoft.com/office/drawing/2014/main" id="{9AB43EDB-FC7A-3149-8AC7-F57E5F976FFB}"/>
              </a:ext>
            </a:extLst>
          </p:cNvPr>
          <p:cNvCxnSpPr>
            <a:cxnSpLocks noChangeShapeType="1"/>
          </p:cNvCxnSpPr>
          <p:nvPr/>
        </p:nvCxnSpPr>
        <p:spPr bwMode="auto">
          <a:xfrm flipV="1">
            <a:off x="2322370" y="4394103"/>
            <a:ext cx="203200" cy="7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29" name="Straight Connector 39941">
            <a:extLst>
              <a:ext uri="{FF2B5EF4-FFF2-40B4-BE49-F238E27FC236}">
                <a16:creationId xmlns:a16="http://schemas.microsoft.com/office/drawing/2014/main" id="{CB780043-4D09-4C44-814E-EA66A3A23545}"/>
              </a:ext>
            </a:extLst>
          </p:cNvPr>
          <p:cNvCxnSpPr>
            <a:cxnSpLocks noChangeShapeType="1"/>
          </p:cNvCxnSpPr>
          <p:nvPr/>
        </p:nvCxnSpPr>
        <p:spPr bwMode="auto">
          <a:xfrm flipV="1">
            <a:off x="2851007" y="3849591"/>
            <a:ext cx="430213" cy="10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17" name="Group 153">
            <a:extLst>
              <a:ext uri="{FF2B5EF4-FFF2-40B4-BE49-F238E27FC236}">
                <a16:creationId xmlns:a16="http://schemas.microsoft.com/office/drawing/2014/main" id="{D3F39309-4CCA-1346-A4B3-93C528C3A3F3}"/>
              </a:ext>
            </a:extLst>
          </p:cNvPr>
          <p:cNvGrpSpPr>
            <a:grpSpLocks/>
          </p:cNvGrpSpPr>
          <p:nvPr/>
        </p:nvGrpSpPr>
        <p:grpSpPr bwMode="auto">
          <a:xfrm>
            <a:off x="2219780" y="2716827"/>
            <a:ext cx="648509" cy="418221"/>
            <a:chOff x="3053396" y="4304255"/>
            <a:chExt cx="648422" cy="418253"/>
          </a:xfrm>
        </p:grpSpPr>
        <p:sp>
          <p:nvSpPr>
            <p:cNvPr id="45" name="Freeform 84">
              <a:extLst>
                <a:ext uri="{FF2B5EF4-FFF2-40B4-BE49-F238E27FC236}">
                  <a16:creationId xmlns:a16="http://schemas.microsoft.com/office/drawing/2014/main" id="{07DE4F60-83A5-0341-A9C1-1548C4278E2E}"/>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TextBox 155">
              <a:extLst>
                <a:ext uri="{FF2B5EF4-FFF2-40B4-BE49-F238E27FC236}">
                  <a16:creationId xmlns:a16="http://schemas.microsoft.com/office/drawing/2014/main" id="{661C5E06-AA77-3D42-A208-2104FCC9BB39}"/>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10" name="Group 131">
            <a:extLst>
              <a:ext uri="{FF2B5EF4-FFF2-40B4-BE49-F238E27FC236}">
                <a16:creationId xmlns:a16="http://schemas.microsoft.com/office/drawing/2014/main" id="{15FE5D2D-CFDD-2545-AD30-9375E330E58E}"/>
              </a:ext>
            </a:extLst>
          </p:cNvPr>
          <p:cNvGrpSpPr>
            <a:grpSpLocks/>
          </p:cNvGrpSpPr>
          <p:nvPr/>
        </p:nvGrpSpPr>
        <p:grpSpPr bwMode="auto">
          <a:xfrm>
            <a:off x="1838728" y="3110496"/>
            <a:ext cx="648509" cy="418221"/>
            <a:chOff x="3053396" y="4304255"/>
            <a:chExt cx="648422" cy="418253"/>
          </a:xfrm>
        </p:grpSpPr>
        <p:sp>
          <p:nvSpPr>
            <p:cNvPr id="59" name="Freeform 84">
              <a:extLst>
                <a:ext uri="{FF2B5EF4-FFF2-40B4-BE49-F238E27FC236}">
                  <a16:creationId xmlns:a16="http://schemas.microsoft.com/office/drawing/2014/main" id="{0C318F62-493F-244E-9A3D-74FDA424F01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 name="TextBox 133">
              <a:extLst>
                <a:ext uri="{FF2B5EF4-FFF2-40B4-BE49-F238E27FC236}">
                  <a16:creationId xmlns:a16="http://schemas.microsoft.com/office/drawing/2014/main" id="{45ED4CFD-305F-FD49-AB6C-BC96E8D76DD4}"/>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cxnSp>
        <p:nvCxnSpPr>
          <p:cNvPr id="330" name="Straight Connector 524">
            <a:extLst>
              <a:ext uri="{FF2B5EF4-FFF2-40B4-BE49-F238E27FC236}">
                <a16:creationId xmlns:a16="http://schemas.microsoft.com/office/drawing/2014/main" id="{25B43DB6-52F3-DE4C-9BA6-B2A747C4C9A5}"/>
              </a:ext>
            </a:extLst>
          </p:cNvPr>
          <p:cNvCxnSpPr>
            <a:cxnSpLocks noChangeShapeType="1"/>
          </p:cNvCxnSpPr>
          <p:nvPr/>
        </p:nvCxnSpPr>
        <p:spPr bwMode="auto">
          <a:xfrm>
            <a:off x="2828782" y="4163916"/>
            <a:ext cx="533980" cy="29158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2" name="Group 871">
            <a:extLst>
              <a:ext uri="{FF2B5EF4-FFF2-40B4-BE49-F238E27FC236}">
                <a16:creationId xmlns:a16="http://schemas.microsoft.com/office/drawing/2014/main" id="{A25E589D-842B-C047-A119-3D7A98414FB7}"/>
              </a:ext>
            </a:extLst>
          </p:cNvPr>
          <p:cNvGrpSpPr/>
          <p:nvPr/>
        </p:nvGrpSpPr>
        <p:grpSpPr>
          <a:xfrm>
            <a:off x="3292387" y="4376707"/>
            <a:ext cx="541338" cy="223023"/>
            <a:chOff x="7493876" y="2774731"/>
            <a:chExt cx="1481958" cy="894622"/>
          </a:xfrm>
        </p:grpSpPr>
        <p:sp>
          <p:nvSpPr>
            <p:cNvPr id="905" name="Freeform 904">
              <a:extLst>
                <a:ext uri="{FF2B5EF4-FFF2-40B4-BE49-F238E27FC236}">
                  <a16:creationId xmlns:a16="http://schemas.microsoft.com/office/drawing/2014/main" id="{81EA2F3C-5A7E-8343-AB35-2ABC44A9D32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06" name="Oval 905">
              <a:extLst>
                <a:ext uri="{FF2B5EF4-FFF2-40B4-BE49-F238E27FC236}">
                  <a16:creationId xmlns:a16="http://schemas.microsoft.com/office/drawing/2014/main" id="{5FDE10E8-50B3-BC4D-AC25-C68EBCF695D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07" name="Group 906">
              <a:extLst>
                <a:ext uri="{FF2B5EF4-FFF2-40B4-BE49-F238E27FC236}">
                  <a16:creationId xmlns:a16="http://schemas.microsoft.com/office/drawing/2014/main" id="{0B8FD6CA-C921-9744-A760-55D802E5FF48}"/>
                </a:ext>
              </a:extLst>
            </p:cNvPr>
            <p:cNvGrpSpPr/>
            <p:nvPr/>
          </p:nvGrpSpPr>
          <p:grpSpPr>
            <a:xfrm>
              <a:off x="7713663" y="2848339"/>
              <a:ext cx="1042107" cy="425543"/>
              <a:chOff x="7786941" y="2884917"/>
              <a:chExt cx="897649" cy="353919"/>
            </a:xfrm>
          </p:grpSpPr>
          <p:sp>
            <p:nvSpPr>
              <p:cNvPr id="908" name="Freeform 907">
                <a:extLst>
                  <a:ext uri="{FF2B5EF4-FFF2-40B4-BE49-F238E27FC236}">
                    <a16:creationId xmlns:a16="http://schemas.microsoft.com/office/drawing/2014/main" id="{4807C980-FDBE-794F-AD74-6D2BF0D484E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09" name="Freeform 908">
                <a:extLst>
                  <a:ext uri="{FF2B5EF4-FFF2-40B4-BE49-F238E27FC236}">
                    <a16:creationId xmlns:a16="http://schemas.microsoft.com/office/drawing/2014/main" id="{26F08AE6-E4B5-0D4B-815F-50BAD5E7146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10" name="Freeform 909">
                <a:extLst>
                  <a:ext uri="{FF2B5EF4-FFF2-40B4-BE49-F238E27FC236}">
                    <a16:creationId xmlns:a16="http://schemas.microsoft.com/office/drawing/2014/main" id="{3314964C-B1A5-6944-90A3-2DB49456024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11" name="Freeform 910">
                <a:extLst>
                  <a:ext uri="{FF2B5EF4-FFF2-40B4-BE49-F238E27FC236}">
                    <a16:creationId xmlns:a16="http://schemas.microsoft.com/office/drawing/2014/main" id="{52A2021F-EAC2-B84A-9171-8219D4BDC09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cxnSp>
        <p:nvCxnSpPr>
          <p:cNvPr id="349" name="Straight Connector 510">
            <a:extLst>
              <a:ext uri="{FF2B5EF4-FFF2-40B4-BE49-F238E27FC236}">
                <a16:creationId xmlns:a16="http://schemas.microsoft.com/office/drawing/2014/main" id="{B29E275D-8845-6E40-A08F-12FF3311E17D}"/>
              </a:ext>
            </a:extLst>
          </p:cNvPr>
          <p:cNvCxnSpPr>
            <a:cxnSpLocks noChangeShapeType="1"/>
          </p:cNvCxnSpPr>
          <p:nvPr/>
        </p:nvCxnSpPr>
        <p:spPr bwMode="auto">
          <a:xfrm flipH="1" flipV="1">
            <a:off x="5179131" y="5171184"/>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50" name="Straight Connector 509">
            <a:extLst>
              <a:ext uri="{FF2B5EF4-FFF2-40B4-BE49-F238E27FC236}">
                <a16:creationId xmlns:a16="http://schemas.microsoft.com/office/drawing/2014/main" id="{15E7E8CE-D231-0443-8237-9CDCCE543251}"/>
              </a:ext>
            </a:extLst>
          </p:cNvPr>
          <p:cNvCxnSpPr>
            <a:cxnSpLocks noChangeShapeType="1"/>
          </p:cNvCxnSpPr>
          <p:nvPr/>
        </p:nvCxnSpPr>
        <p:spPr bwMode="auto">
          <a:xfrm flipH="1" flipV="1">
            <a:off x="6157031" y="5810947"/>
            <a:ext cx="520700" cy="169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51" name="Straight Connector 511">
            <a:extLst>
              <a:ext uri="{FF2B5EF4-FFF2-40B4-BE49-F238E27FC236}">
                <a16:creationId xmlns:a16="http://schemas.microsoft.com/office/drawing/2014/main" id="{DDF17605-AB1A-CD4B-919C-6D6D051BCF04}"/>
              </a:ext>
            </a:extLst>
          </p:cNvPr>
          <p:cNvCxnSpPr>
            <a:cxnSpLocks noChangeShapeType="1"/>
          </p:cNvCxnSpPr>
          <p:nvPr/>
        </p:nvCxnSpPr>
        <p:spPr bwMode="auto">
          <a:xfrm flipV="1">
            <a:off x="4461581" y="5815709"/>
            <a:ext cx="306387"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24" name="Group 175">
            <a:extLst>
              <a:ext uri="{FF2B5EF4-FFF2-40B4-BE49-F238E27FC236}">
                <a16:creationId xmlns:a16="http://schemas.microsoft.com/office/drawing/2014/main" id="{134DD520-7978-5747-B557-6216C572DFE6}"/>
              </a:ext>
            </a:extLst>
          </p:cNvPr>
          <p:cNvGrpSpPr>
            <a:grpSpLocks/>
          </p:cNvGrpSpPr>
          <p:nvPr/>
        </p:nvGrpSpPr>
        <p:grpSpPr bwMode="auto">
          <a:xfrm>
            <a:off x="4201247" y="5904281"/>
            <a:ext cx="648509" cy="418221"/>
            <a:chOff x="3053396" y="4304255"/>
            <a:chExt cx="648422" cy="418253"/>
          </a:xfrm>
        </p:grpSpPr>
        <p:sp>
          <p:nvSpPr>
            <p:cNvPr id="31" name="Freeform 84">
              <a:extLst>
                <a:ext uri="{FF2B5EF4-FFF2-40B4-BE49-F238E27FC236}">
                  <a16:creationId xmlns:a16="http://schemas.microsoft.com/office/drawing/2014/main" id="{C577F5FD-5D66-CF43-8149-2A5429C8940A}"/>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TextBox 177">
              <a:extLst>
                <a:ext uri="{FF2B5EF4-FFF2-40B4-BE49-F238E27FC236}">
                  <a16:creationId xmlns:a16="http://schemas.microsoft.com/office/drawing/2014/main" id="{AA8FB1A9-24AA-6944-82EC-BE9D926267BD}"/>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23" name="Group 172">
            <a:extLst>
              <a:ext uri="{FF2B5EF4-FFF2-40B4-BE49-F238E27FC236}">
                <a16:creationId xmlns:a16="http://schemas.microsoft.com/office/drawing/2014/main" id="{7C2A35D0-56CA-3641-A6F1-6B3B15ECC563}"/>
              </a:ext>
            </a:extLst>
          </p:cNvPr>
          <p:cNvGrpSpPr>
            <a:grpSpLocks/>
          </p:cNvGrpSpPr>
          <p:nvPr/>
        </p:nvGrpSpPr>
        <p:grpSpPr bwMode="auto">
          <a:xfrm>
            <a:off x="5420611" y="6056669"/>
            <a:ext cx="648509" cy="418221"/>
            <a:chOff x="3053396" y="4304255"/>
            <a:chExt cx="648422" cy="418253"/>
          </a:xfrm>
        </p:grpSpPr>
        <p:sp>
          <p:nvSpPr>
            <p:cNvPr id="33" name="Freeform 84">
              <a:extLst>
                <a:ext uri="{FF2B5EF4-FFF2-40B4-BE49-F238E27FC236}">
                  <a16:creationId xmlns:a16="http://schemas.microsoft.com/office/drawing/2014/main" id="{8AAD2739-378D-9246-AF78-87DAEF7F2F23}"/>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174">
              <a:extLst>
                <a:ext uri="{FF2B5EF4-FFF2-40B4-BE49-F238E27FC236}">
                  <a16:creationId xmlns:a16="http://schemas.microsoft.com/office/drawing/2014/main" id="{E7F13F8B-3A00-D34F-9D41-965BF84584A7}"/>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22" name="Group 169">
            <a:extLst>
              <a:ext uri="{FF2B5EF4-FFF2-40B4-BE49-F238E27FC236}">
                <a16:creationId xmlns:a16="http://schemas.microsoft.com/office/drawing/2014/main" id="{188C2074-F159-A84A-BA68-5AB5304751BC}"/>
              </a:ext>
            </a:extLst>
          </p:cNvPr>
          <p:cNvGrpSpPr>
            <a:grpSpLocks/>
          </p:cNvGrpSpPr>
          <p:nvPr/>
        </p:nvGrpSpPr>
        <p:grpSpPr bwMode="auto">
          <a:xfrm>
            <a:off x="6335134" y="5916980"/>
            <a:ext cx="648509" cy="418221"/>
            <a:chOff x="3053396" y="4304255"/>
            <a:chExt cx="648422" cy="418253"/>
          </a:xfrm>
        </p:grpSpPr>
        <p:sp>
          <p:nvSpPr>
            <p:cNvPr id="35" name="Freeform 84">
              <a:extLst>
                <a:ext uri="{FF2B5EF4-FFF2-40B4-BE49-F238E27FC236}">
                  <a16:creationId xmlns:a16="http://schemas.microsoft.com/office/drawing/2014/main" id="{BDC6D0EF-413A-9E4D-9647-D0D2FE4442C0}"/>
                </a:ext>
              </a:extLst>
            </p:cNvPr>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TextBox 171">
              <a:extLst>
                <a:ext uri="{FF2B5EF4-FFF2-40B4-BE49-F238E27FC236}">
                  <a16:creationId xmlns:a16="http://schemas.microsoft.com/office/drawing/2014/main" id="{FE5336A0-2A38-3C4B-B598-A66CCCFD5709}"/>
                </a:ext>
              </a:extLst>
            </p:cNvPr>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access</a:t>
              </a:r>
            </a:p>
            <a:p>
              <a:pPr marL="0" marR="0" lvl="0" indent="0" algn="ctr" defTabSz="914400" rtl="0" eaLnBrk="1" fontAlgn="auto" latinLnBrk="0" hangingPunct="1">
                <a:lnSpc>
                  <a:spcPts val="1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a:t>
              </a:r>
            </a:p>
          </p:txBody>
        </p:sp>
      </p:grpSp>
      <p:grpSp>
        <p:nvGrpSpPr>
          <p:cNvPr id="870" name="Group 869">
            <a:extLst>
              <a:ext uri="{FF2B5EF4-FFF2-40B4-BE49-F238E27FC236}">
                <a16:creationId xmlns:a16="http://schemas.microsoft.com/office/drawing/2014/main" id="{2201EDA2-F87D-BF47-BEA0-21B0A24F495A}"/>
              </a:ext>
            </a:extLst>
          </p:cNvPr>
          <p:cNvGrpSpPr/>
          <p:nvPr/>
        </p:nvGrpSpPr>
        <p:grpSpPr>
          <a:xfrm>
            <a:off x="4812419" y="5011641"/>
            <a:ext cx="541338" cy="223023"/>
            <a:chOff x="7493876" y="2774731"/>
            <a:chExt cx="1481958" cy="894622"/>
          </a:xfrm>
        </p:grpSpPr>
        <p:sp>
          <p:nvSpPr>
            <p:cNvPr id="919" name="Freeform 918">
              <a:extLst>
                <a:ext uri="{FF2B5EF4-FFF2-40B4-BE49-F238E27FC236}">
                  <a16:creationId xmlns:a16="http://schemas.microsoft.com/office/drawing/2014/main" id="{7BACFFDC-142B-174A-BFED-E6176627DB8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20" name="Oval 919">
              <a:extLst>
                <a:ext uri="{FF2B5EF4-FFF2-40B4-BE49-F238E27FC236}">
                  <a16:creationId xmlns:a16="http://schemas.microsoft.com/office/drawing/2014/main" id="{6B0BD693-1861-1344-9C54-9555107E799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21" name="Group 920">
              <a:extLst>
                <a:ext uri="{FF2B5EF4-FFF2-40B4-BE49-F238E27FC236}">
                  <a16:creationId xmlns:a16="http://schemas.microsoft.com/office/drawing/2014/main" id="{0019A1FA-0729-AB44-ACE4-09350E33F468}"/>
                </a:ext>
              </a:extLst>
            </p:cNvPr>
            <p:cNvGrpSpPr/>
            <p:nvPr/>
          </p:nvGrpSpPr>
          <p:grpSpPr>
            <a:xfrm>
              <a:off x="7713663" y="2848339"/>
              <a:ext cx="1042107" cy="425543"/>
              <a:chOff x="7786941" y="2884917"/>
              <a:chExt cx="897649" cy="353919"/>
            </a:xfrm>
          </p:grpSpPr>
          <p:sp>
            <p:nvSpPr>
              <p:cNvPr id="922" name="Freeform 921">
                <a:extLst>
                  <a:ext uri="{FF2B5EF4-FFF2-40B4-BE49-F238E27FC236}">
                    <a16:creationId xmlns:a16="http://schemas.microsoft.com/office/drawing/2014/main" id="{FA1FC1ED-CBBF-5F44-A7FA-778F742FE76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23" name="Freeform 922">
                <a:extLst>
                  <a:ext uri="{FF2B5EF4-FFF2-40B4-BE49-F238E27FC236}">
                    <a16:creationId xmlns:a16="http://schemas.microsoft.com/office/drawing/2014/main" id="{6C0ECFD1-933A-B74E-BFEE-72B00BC4C3A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24" name="Freeform 923">
                <a:extLst>
                  <a:ext uri="{FF2B5EF4-FFF2-40B4-BE49-F238E27FC236}">
                    <a16:creationId xmlns:a16="http://schemas.microsoft.com/office/drawing/2014/main" id="{FF559D91-8CE3-6E40-B135-CC54DC60696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25" name="Freeform 924">
                <a:extLst>
                  <a:ext uri="{FF2B5EF4-FFF2-40B4-BE49-F238E27FC236}">
                    <a16:creationId xmlns:a16="http://schemas.microsoft.com/office/drawing/2014/main" id="{4747411F-F0D6-A548-A80F-4ED08DE503B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65" name="Group 264">
            <a:extLst>
              <a:ext uri="{FF2B5EF4-FFF2-40B4-BE49-F238E27FC236}">
                <a16:creationId xmlns:a16="http://schemas.microsoft.com/office/drawing/2014/main" id="{A34C3F37-2EC8-8C40-A875-EED0086B4874}"/>
              </a:ext>
            </a:extLst>
          </p:cNvPr>
          <p:cNvGrpSpPr/>
          <p:nvPr/>
        </p:nvGrpSpPr>
        <p:grpSpPr>
          <a:xfrm>
            <a:off x="2344724" y="2457440"/>
            <a:ext cx="6847389" cy="3478542"/>
            <a:chOff x="2344724" y="2457440"/>
            <a:chExt cx="6847389" cy="3478542"/>
          </a:xfrm>
        </p:grpSpPr>
        <p:grpSp>
          <p:nvGrpSpPr>
            <p:cNvPr id="5" name="Group 4">
              <a:extLst>
                <a:ext uri="{FF2B5EF4-FFF2-40B4-BE49-F238E27FC236}">
                  <a16:creationId xmlns:a16="http://schemas.microsoft.com/office/drawing/2014/main" id="{E69BF921-3AC7-1044-A538-669A3FC8CEA7}"/>
                </a:ext>
              </a:extLst>
            </p:cNvPr>
            <p:cNvGrpSpPr/>
            <p:nvPr/>
          </p:nvGrpSpPr>
          <p:grpSpPr>
            <a:xfrm>
              <a:off x="2557552" y="3624662"/>
              <a:ext cx="6096000" cy="799432"/>
              <a:chOff x="1031788" y="6401642"/>
              <a:chExt cx="6096000" cy="799432"/>
            </a:xfrm>
          </p:grpSpPr>
          <p:sp>
            <p:nvSpPr>
              <p:cNvPr id="331" name="Oval 11">
                <a:extLst>
                  <a:ext uri="{FF2B5EF4-FFF2-40B4-BE49-F238E27FC236}">
                    <a16:creationId xmlns:a16="http://schemas.microsoft.com/office/drawing/2014/main" id="{E061FF7A-2BDA-1049-851F-9E7040663A3D}"/>
                  </a:ext>
                </a:extLst>
              </p:cNvPr>
              <p:cNvSpPr>
                <a:spLocks noChangeArrowheads="1"/>
              </p:cNvSpPr>
              <p:nvPr/>
            </p:nvSpPr>
            <p:spPr bwMode="auto">
              <a:xfrm>
                <a:off x="1031788" y="6471664"/>
                <a:ext cx="6096000" cy="729410"/>
              </a:xfrm>
              <a:prstGeom prst="ellipse">
                <a:avLst/>
              </a:prstGeom>
              <a:solidFill>
                <a:srgbClr val="FF6600">
                  <a:alpha val="70195"/>
                </a:srgbClr>
              </a:solidFill>
              <a:ln w="9525">
                <a:no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t>
                </a:r>
              </a:p>
            </p:txBody>
          </p:sp>
          <p:sp>
            <p:nvSpPr>
              <p:cNvPr id="332" name="TextBox 13">
                <a:extLst>
                  <a:ext uri="{FF2B5EF4-FFF2-40B4-BE49-F238E27FC236}">
                    <a16:creationId xmlns:a16="http://schemas.microsoft.com/office/drawing/2014/main" id="{67D6F307-0D89-0E48-8E5A-486474147B35}"/>
                  </a:ext>
                </a:extLst>
              </p:cNvPr>
              <p:cNvSpPr txBox="1">
                <a:spLocks noChangeArrowheads="1"/>
              </p:cNvSpPr>
              <p:nvPr/>
            </p:nvSpPr>
            <p:spPr bwMode="auto">
              <a:xfrm>
                <a:off x="2317167" y="6584898"/>
                <a:ext cx="34440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1"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Content provider network</a:t>
                </a:r>
              </a:p>
            </p:txBody>
          </p:sp>
          <p:grpSp>
            <p:nvGrpSpPr>
              <p:cNvPr id="3" name="Group 2">
                <a:extLst>
                  <a:ext uri="{FF2B5EF4-FFF2-40B4-BE49-F238E27FC236}">
                    <a16:creationId xmlns:a16="http://schemas.microsoft.com/office/drawing/2014/main" id="{3E4BB923-EBFA-A347-B72C-B0E3A24930E5}"/>
                  </a:ext>
                </a:extLst>
              </p:cNvPr>
              <p:cNvGrpSpPr/>
              <p:nvPr/>
            </p:nvGrpSpPr>
            <p:grpSpPr>
              <a:xfrm>
                <a:off x="1602338" y="6401642"/>
                <a:ext cx="666346" cy="673100"/>
                <a:chOff x="940359" y="5691959"/>
                <a:chExt cx="692498" cy="672474"/>
              </a:xfrm>
            </p:grpSpPr>
            <p:grpSp>
              <p:nvGrpSpPr>
                <p:cNvPr id="851" name="Group 850">
                  <a:extLst>
                    <a:ext uri="{FF2B5EF4-FFF2-40B4-BE49-F238E27FC236}">
                      <a16:creationId xmlns:a16="http://schemas.microsoft.com/office/drawing/2014/main" id="{6E1EA9A4-B18A-EC46-ACB4-D4E9BD73A9BF}"/>
                    </a:ext>
                  </a:extLst>
                </p:cNvPr>
                <p:cNvGrpSpPr/>
                <p:nvPr/>
              </p:nvGrpSpPr>
              <p:grpSpPr>
                <a:xfrm>
                  <a:off x="940359" y="5691959"/>
                  <a:ext cx="594613" cy="648336"/>
                  <a:chOff x="5203089" y="1751190"/>
                  <a:chExt cx="858331" cy="662414"/>
                </a:xfrm>
              </p:grpSpPr>
              <p:sp>
                <p:nvSpPr>
                  <p:cNvPr id="852" name="Freeform 851">
                    <a:extLst>
                      <a:ext uri="{FF2B5EF4-FFF2-40B4-BE49-F238E27FC236}">
                        <a16:creationId xmlns:a16="http://schemas.microsoft.com/office/drawing/2014/main" id="{54D758E7-C24C-0946-82F2-A3E32F9840BD}"/>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53" name="Freeform 852">
                    <a:extLst>
                      <a:ext uri="{FF2B5EF4-FFF2-40B4-BE49-F238E27FC236}">
                        <a16:creationId xmlns:a16="http://schemas.microsoft.com/office/drawing/2014/main" id="{A2C8E2EA-C03E-3D40-9309-9A26DB88F7B1}"/>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856" name="Straight Connector 855">
                    <a:extLst>
                      <a:ext uri="{FF2B5EF4-FFF2-40B4-BE49-F238E27FC236}">
                        <a16:creationId xmlns:a16="http://schemas.microsoft.com/office/drawing/2014/main" id="{7E114527-2240-094A-BD11-84E940566E63}"/>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5" name="Straight Connector 1044">
                    <a:extLst>
                      <a:ext uri="{FF2B5EF4-FFF2-40B4-BE49-F238E27FC236}">
                        <a16:creationId xmlns:a16="http://schemas.microsoft.com/office/drawing/2014/main" id="{1F999166-DE8A-994F-B120-EA761CA93CBF}"/>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6" name="Straight Connector 1045">
                    <a:extLst>
                      <a:ext uri="{FF2B5EF4-FFF2-40B4-BE49-F238E27FC236}">
                        <a16:creationId xmlns:a16="http://schemas.microsoft.com/office/drawing/2014/main" id="{6E30271F-9D0F-F741-8A9B-0C408294FF10}"/>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7" name="Straight Connector 1046">
                    <a:extLst>
                      <a:ext uri="{FF2B5EF4-FFF2-40B4-BE49-F238E27FC236}">
                        <a16:creationId xmlns:a16="http://schemas.microsoft.com/office/drawing/2014/main" id="{F330B512-4E42-1647-820B-211C35AA815C}"/>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8" name="Straight Connector 1047">
                    <a:extLst>
                      <a:ext uri="{FF2B5EF4-FFF2-40B4-BE49-F238E27FC236}">
                        <a16:creationId xmlns:a16="http://schemas.microsoft.com/office/drawing/2014/main" id="{BC0EC845-A3BA-0B4F-8261-1D784734BDAD}"/>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49" name="Straight Connector 1048">
                    <a:extLst>
                      <a:ext uri="{FF2B5EF4-FFF2-40B4-BE49-F238E27FC236}">
                        <a16:creationId xmlns:a16="http://schemas.microsoft.com/office/drawing/2014/main" id="{1F88AE9A-DB5C-9244-B7C5-18B4779C4D80}"/>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845" name="Group 844">
                  <a:extLst>
                    <a:ext uri="{FF2B5EF4-FFF2-40B4-BE49-F238E27FC236}">
                      <a16:creationId xmlns:a16="http://schemas.microsoft.com/office/drawing/2014/main" id="{26D04249-9C1C-9C4E-819B-F0D40F827162}"/>
                    </a:ext>
                  </a:extLst>
                </p:cNvPr>
                <p:cNvGrpSpPr/>
                <p:nvPr/>
              </p:nvGrpSpPr>
              <p:grpSpPr>
                <a:xfrm>
                  <a:off x="940359" y="5691959"/>
                  <a:ext cx="692498" cy="672474"/>
                  <a:chOff x="10771171" y="3194171"/>
                  <a:chExt cx="692498" cy="672474"/>
                </a:xfrm>
              </p:grpSpPr>
              <p:grpSp>
                <p:nvGrpSpPr>
                  <p:cNvPr id="1050" name="Group 1049">
                    <a:extLst>
                      <a:ext uri="{FF2B5EF4-FFF2-40B4-BE49-F238E27FC236}">
                        <a16:creationId xmlns:a16="http://schemas.microsoft.com/office/drawing/2014/main" id="{C8E31B1B-A8BD-C348-9DBB-5A47113CE7A0}"/>
                      </a:ext>
                    </a:extLst>
                  </p:cNvPr>
                  <p:cNvGrpSpPr/>
                  <p:nvPr/>
                </p:nvGrpSpPr>
                <p:grpSpPr>
                  <a:xfrm>
                    <a:off x="10771171" y="3194171"/>
                    <a:ext cx="594613" cy="648336"/>
                    <a:chOff x="5203089" y="1751190"/>
                    <a:chExt cx="858331" cy="662414"/>
                  </a:xfrm>
                </p:grpSpPr>
                <p:sp>
                  <p:nvSpPr>
                    <p:cNvPr id="1055" name="Freeform 1054">
                      <a:extLst>
                        <a:ext uri="{FF2B5EF4-FFF2-40B4-BE49-F238E27FC236}">
                          <a16:creationId xmlns:a16="http://schemas.microsoft.com/office/drawing/2014/main" id="{0539E2C3-83D8-7842-9BA9-84128A56DB45}"/>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56" name="Freeform 1055">
                      <a:extLst>
                        <a:ext uri="{FF2B5EF4-FFF2-40B4-BE49-F238E27FC236}">
                          <a16:creationId xmlns:a16="http://schemas.microsoft.com/office/drawing/2014/main" id="{7F957A9C-F106-0C41-9CB4-AA3B37083F82}"/>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057" name="Straight Connector 1056">
                      <a:extLst>
                        <a:ext uri="{FF2B5EF4-FFF2-40B4-BE49-F238E27FC236}">
                          <a16:creationId xmlns:a16="http://schemas.microsoft.com/office/drawing/2014/main" id="{4D8AB269-9C7C-9F4F-BE37-8E69BF1C9ACD}"/>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8" name="Straight Connector 1057">
                      <a:extLst>
                        <a:ext uri="{FF2B5EF4-FFF2-40B4-BE49-F238E27FC236}">
                          <a16:creationId xmlns:a16="http://schemas.microsoft.com/office/drawing/2014/main" id="{8C9917B3-A4FD-A648-8288-AC661D555069}"/>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9" name="Straight Connector 1058">
                      <a:extLst>
                        <a:ext uri="{FF2B5EF4-FFF2-40B4-BE49-F238E27FC236}">
                          <a16:creationId xmlns:a16="http://schemas.microsoft.com/office/drawing/2014/main" id="{DA41B1EE-D206-C94C-A493-AE9411518D60}"/>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0" name="Straight Connector 1059">
                      <a:extLst>
                        <a:ext uri="{FF2B5EF4-FFF2-40B4-BE49-F238E27FC236}">
                          <a16:creationId xmlns:a16="http://schemas.microsoft.com/office/drawing/2014/main" id="{6CFB218F-3F64-4A40-B5C3-F9B089356395}"/>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1" name="Straight Connector 1060">
                      <a:extLst>
                        <a:ext uri="{FF2B5EF4-FFF2-40B4-BE49-F238E27FC236}">
                          <a16:creationId xmlns:a16="http://schemas.microsoft.com/office/drawing/2014/main" id="{B5889328-72DC-AC45-8A8D-611A9C172BF1}"/>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62" name="Straight Connector 1061">
                      <a:extLst>
                        <a:ext uri="{FF2B5EF4-FFF2-40B4-BE49-F238E27FC236}">
                          <a16:creationId xmlns:a16="http://schemas.microsoft.com/office/drawing/2014/main" id="{1DA0436A-6056-AC48-A373-770869324F67}"/>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1051" name="Group 1050">
                    <a:extLst>
                      <a:ext uri="{FF2B5EF4-FFF2-40B4-BE49-F238E27FC236}">
                        <a16:creationId xmlns:a16="http://schemas.microsoft.com/office/drawing/2014/main" id="{22A5A7B3-4B87-0A4B-AF9B-A2CEEF9C6A1E}"/>
                      </a:ext>
                    </a:extLst>
                  </p:cNvPr>
                  <p:cNvGrpSpPr/>
                  <p:nvPr/>
                </p:nvGrpSpPr>
                <p:grpSpPr>
                  <a:xfrm>
                    <a:off x="11158881" y="3460672"/>
                    <a:ext cx="304788" cy="405973"/>
                    <a:chOff x="5275406" y="2711455"/>
                    <a:chExt cx="452949" cy="405518"/>
                  </a:xfrm>
                </p:grpSpPr>
                <p:pic>
                  <p:nvPicPr>
                    <p:cNvPr id="1052" name="Picture 1051" descr="server_rack.png">
                      <a:extLst>
                        <a:ext uri="{FF2B5EF4-FFF2-40B4-BE49-F238E27FC236}">
                          <a16:creationId xmlns:a16="http://schemas.microsoft.com/office/drawing/2014/main" id="{16762D31-A312-9242-9140-75D9B2D49E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1053" name="Picture 1052" descr="server_rack.png">
                      <a:extLst>
                        <a:ext uri="{FF2B5EF4-FFF2-40B4-BE49-F238E27FC236}">
                          <a16:creationId xmlns:a16="http://schemas.microsoft.com/office/drawing/2014/main" id="{67C075EF-ABED-BE4F-80C8-E2E6902028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1054" name="Picture 1053" descr="server_rack.png">
                      <a:extLst>
                        <a:ext uri="{FF2B5EF4-FFF2-40B4-BE49-F238E27FC236}">
                          <a16:creationId xmlns:a16="http://schemas.microsoft.com/office/drawing/2014/main" id="{D6E8731F-56EE-6E43-979F-B938DC8338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nvGrpSpPr>
              <p:cNvPr id="1063" name="Group 1062">
                <a:extLst>
                  <a:ext uri="{FF2B5EF4-FFF2-40B4-BE49-F238E27FC236}">
                    <a16:creationId xmlns:a16="http://schemas.microsoft.com/office/drawing/2014/main" id="{8DCC768B-82D0-1C4C-BB9C-D294741D09F8}"/>
                  </a:ext>
                </a:extLst>
              </p:cNvPr>
              <p:cNvGrpSpPr/>
              <p:nvPr/>
            </p:nvGrpSpPr>
            <p:grpSpPr>
              <a:xfrm>
                <a:off x="5694561" y="6441153"/>
                <a:ext cx="666346" cy="673100"/>
                <a:chOff x="940359" y="5691959"/>
                <a:chExt cx="692498" cy="672474"/>
              </a:xfrm>
            </p:grpSpPr>
            <p:grpSp>
              <p:nvGrpSpPr>
                <p:cNvPr id="1064" name="Group 1063">
                  <a:extLst>
                    <a:ext uri="{FF2B5EF4-FFF2-40B4-BE49-F238E27FC236}">
                      <a16:creationId xmlns:a16="http://schemas.microsoft.com/office/drawing/2014/main" id="{A646105A-003F-554A-88D4-5069F5E93FFC}"/>
                    </a:ext>
                  </a:extLst>
                </p:cNvPr>
                <p:cNvGrpSpPr/>
                <p:nvPr/>
              </p:nvGrpSpPr>
              <p:grpSpPr>
                <a:xfrm>
                  <a:off x="940359" y="5691959"/>
                  <a:ext cx="594613" cy="648336"/>
                  <a:chOff x="5203089" y="1751190"/>
                  <a:chExt cx="858331" cy="662414"/>
                </a:xfrm>
              </p:grpSpPr>
              <p:sp>
                <p:nvSpPr>
                  <p:cNvPr id="1079" name="Freeform 1078">
                    <a:extLst>
                      <a:ext uri="{FF2B5EF4-FFF2-40B4-BE49-F238E27FC236}">
                        <a16:creationId xmlns:a16="http://schemas.microsoft.com/office/drawing/2014/main" id="{783869E3-485B-9047-AFC5-CF97F1DDB50A}"/>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80" name="Freeform 1079">
                    <a:extLst>
                      <a:ext uri="{FF2B5EF4-FFF2-40B4-BE49-F238E27FC236}">
                        <a16:creationId xmlns:a16="http://schemas.microsoft.com/office/drawing/2014/main" id="{8E65AB09-DDF1-6A4D-ABA3-56FB2D4CED46}"/>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081" name="Straight Connector 1080">
                    <a:extLst>
                      <a:ext uri="{FF2B5EF4-FFF2-40B4-BE49-F238E27FC236}">
                        <a16:creationId xmlns:a16="http://schemas.microsoft.com/office/drawing/2014/main" id="{618AEF39-9C64-824D-9165-FA33924AE8F3}"/>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2" name="Straight Connector 1081">
                    <a:extLst>
                      <a:ext uri="{FF2B5EF4-FFF2-40B4-BE49-F238E27FC236}">
                        <a16:creationId xmlns:a16="http://schemas.microsoft.com/office/drawing/2014/main" id="{486CF28E-1757-1E4F-B50E-13175345D4DD}"/>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3" name="Straight Connector 1082">
                    <a:extLst>
                      <a:ext uri="{FF2B5EF4-FFF2-40B4-BE49-F238E27FC236}">
                        <a16:creationId xmlns:a16="http://schemas.microsoft.com/office/drawing/2014/main" id="{47473366-77DC-214A-8A2B-F7D96315F602}"/>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4" name="Straight Connector 1083">
                    <a:extLst>
                      <a:ext uri="{FF2B5EF4-FFF2-40B4-BE49-F238E27FC236}">
                        <a16:creationId xmlns:a16="http://schemas.microsoft.com/office/drawing/2014/main" id="{2EF16BEC-FBF7-DF43-AC97-4B8743F8D68F}"/>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5" name="Straight Connector 1084">
                    <a:extLst>
                      <a:ext uri="{FF2B5EF4-FFF2-40B4-BE49-F238E27FC236}">
                        <a16:creationId xmlns:a16="http://schemas.microsoft.com/office/drawing/2014/main" id="{7BEB9537-B234-2A40-878F-D5DCB8935948}"/>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86" name="Straight Connector 1085">
                    <a:extLst>
                      <a:ext uri="{FF2B5EF4-FFF2-40B4-BE49-F238E27FC236}">
                        <a16:creationId xmlns:a16="http://schemas.microsoft.com/office/drawing/2014/main" id="{36D4353D-F1D8-A749-B8D7-DF1A75AAB163}"/>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1065" name="Group 1064">
                  <a:extLst>
                    <a:ext uri="{FF2B5EF4-FFF2-40B4-BE49-F238E27FC236}">
                      <a16:creationId xmlns:a16="http://schemas.microsoft.com/office/drawing/2014/main" id="{32BC0B46-E7F4-FB4D-8976-24D2F44EA1E4}"/>
                    </a:ext>
                  </a:extLst>
                </p:cNvPr>
                <p:cNvGrpSpPr/>
                <p:nvPr/>
              </p:nvGrpSpPr>
              <p:grpSpPr>
                <a:xfrm>
                  <a:off x="940359" y="5691959"/>
                  <a:ext cx="692498" cy="672474"/>
                  <a:chOff x="10771171" y="3194171"/>
                  <a:chExt cx="692498" cy="672474"/>
                </a:xfrm>
              </p:grpSpPr>
              <p:grpSp>
                <p:nvGrpSpPr>
                  <p:cNvPr id="1066" name="Group 1065">
                    <a:extLst>
                      <a:ext uri="{FF2B5EF4-FFF2-40B4-BE49-F238E27FC236}">
                        <a16:creationId xmlns:a16="http://schemas.microsoft.com/office/drawing/2014/main" id="{657EBA9E-3D02-3647-AD62-4C3FA03B1F87}"/>
                      </a:ext>
                    </a:extLst>
                  </p:cNvPr>
                  <p:cNvGrpSpPr/>
                  <p:nvPr/>
                </p:nvGrpSpPr>
                <p:grpSpPr>
                  <a:xfrm>
                    <a:off x="10771171" y="3194171"/>
                    <a:ext cx="594613" cy="648336"/>
                    <a:chOff x="5203089" y="1751190"/>
                    <a:chExt cx="858331" cy="662414"/>
                  </a:xfrm>
                </p:grpSpPr>
                <p:sp>
                  <p:nvSpPr>
                    <p:cNvPr id="1071" name="Freeform 1070">
                      <a:extLst>
                        <a:ext uri="{FF2B5EF4-FFF2-40B4-BE49-F238E27FC236}">
                          <a16:creationId xmlns:a16="http://schemas.microsoft.com/office/drawing/2014/main" id="{FE372475-847B-5A48-BA42-FC4EB2AFDB9D}"/>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72" name="Freeform 1071">
                      <a:extLst>
                        <a:ext uri="{FF2B5EF4-FFF2-40B4-BE49-F238E27FC236}">
                          <a16:creationId xmlns:a16="http://schemas.microsoft.com/office/drawing/2014/main" id="{09130EB1-7474-B94D-BED7-85B261C5AF03}"/>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073" name="Straight Connector 1072">
                      <a:extLst>
                        <a:ext uri="{FF2B5EF4-FFF2-40B4-BE49-F238E27FC236}">
                          <a16:creationId xmlns:a16="http://schemas.microsoft.com/office/drawing/2014/main" id="{3616C51B-DFE6-5940-A968-19B2E26EC746}"/>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4" name="Straight Connector 1073">
                      <a:extLst>
                        <a:ext uri="{FF2B5EF4-FFF2-40B4-BE49-F238E27FC236}">
                          <a16:creationId xmlns:a16="http://schemas.microsoft.com/office/drawing/2014/main" id="{D2D1D346-55DA-2341-B60B-600E6324F60C}"/>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5" name="Straight Connector 1074">
                      <a:extLst>
                        <a:ext uri="{FF2B5EF4-FFF2-40B4-BE49-F238E27FC236}">
                          <a16:creationId xmlns:a16="http://schemas.microsoft.com/office/drawing/2014/main" id="{DE2B7475-7D9C-4E4B-9858-9B23378387DE}"/>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6" name="Straight Connector 1075">
                      <a:extLst>
                        <a:ext uri="{FF2B5EF4-FFF2-40B4-BE49-F238E27FC236}">
                          <a16:creationId xmlns:a16="http://schemas.microsoft.com/office/drawing/2014/main" id="{CF9C23E3-09BC-464F-9403-FB1898939AF1}"/>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7" name="Straight Connector 1076">
                      <a:extLst>
                        <a:ext uri="{FF2B5EF4-FFF2-40B4-BE49-F238E27FC236}">
                          <a16:creationId xmlns:a16="http://schemas.microsoft.com/office/drawing/2014/main" id="{243DD04E-CE53-C94D-A298-1FAAB17C3AA7}"/>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78" name="Straight Connector 1077">
                      <a:extLst>
                        <a:ext uri="{FF2B5EF4-FFF2-40B4-BE49-F238E27FC236}">
                          <a16:creationId xmlns:a16="http://schemas.microsoft.com/office/drawing/2014/main" id="{F586A1A3-9061-B543-B946-AA09FEA1A153}"/>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1067" name="Group 1066">
                    <a:extLst>
                      <a:ext uri="{FF2B5EF4-FFF2-40B4-BE49-F238E27FC236}">
                        <a16:creationId xmlns:a16="http://schemas.microsoft.com/office/drawing/2014/main" id="{9D527F42-9829-EC42-BF85-93A8B940898B}"/>
                      </a:ext>
                    </a:extLst>
                  </p:cNvPr>
                  <p:cNvGrpSpPr/>
                  <p:nvPr/>
                </p:nvGrpSpPr>
                <p:grpSpPr>
                  <a:xfrm>
                    <a:off x="11158881" y="3460672"/>
                    <a:ext cx="304788" cy="405973"/>
                    <a:chOff x="5275406" y="2711455"/>
                    <a:chExt cx="452949" cy="405518"/>
                  </a:xfrm>
                </p:grpSpPr>
                <p:pic>
                  <p:nvPicPr>
                    <p:cNvPr id="1068" name="Picture 1067" descr="server_rack.png">
                      <a:extLst>
                        <a:ext uri="{FF2B5EF4-FFF2-40B4-BE49-F238E27FC236}">
                          <a16:creationId xmlns:a16="http://schemas.microsoft.com/office/drawing/2014/main" id="{3C057932-EAE6-6D42-9FEA-F2846B05C6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1069" name="Picture 1068" descr="server_rack.png">
                      <a:extLst>
                        <a:ext uri="{FF2B5EF4-FFF2-40B4-BE49-F238E27FC236}">
                          <a16:creationId xmlns:a16="http://schemas.microsoft.com/office/drawing/2014/main" id="{475029CE-1610-AE4E-880C-27AA1EAC9C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1070" name="Picture 1069" descr="server_rack.png">
                      <a:extLst>
                        <a:ext uri="{FF2B5EF4-FFF2-40B4-BE49-F238E27FC236}">
                          <a16:creationId xmlns:a16="http://schemas.microsoft.com/office/drawing/2014/main" id="{E9A6926E-A499-3B42-BC44-3E767FAE6D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cxnSp>
          <p:nvCxnSpPr>
            <p:cNvPr id="8" name="Straight Connector 7">
              <a:extLst>
                <a:ext uri="{FF2B5EF4-FFF2-40B4-BE49-F238E27FC236}">
                  <a16:creationId xmlns:a16="http://schemas.microsoft.com/office/drawing/2014/main" id="{6FB78244-2878-4E4C-80D6-A3A83BFDA97F}"/>
                </a:ext>
              </a:extLst>
            </p:cNvPr>
            <p:cNvCxnSpPr>
              <a:cxnSpLocks/>
            </p:cNvCxnSpPr>
            <p:nvPr/>
          </p:nvCxnSpPr>
          <p:spPr>
            <a:xfrm flipV="1">
              <a:off x="8373177" y="3325716"/>
              <a:ext cx="210562" cy="606179"/>
            </a:xfrm>
            <a:prstGeom prst="line">
              <a:avLst/>
            </a:prstGeom>
            <a:ln w="952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7" name="Straight Connector 1086">
              <a:extLst>
                <a:ext uri="{FF2B5EF4-FFF2-40B4-BE49-F238E27FC236}">
                  <a16:creationId xmlns:a16="http://schemas.microsoft.com/office/drawing/2014/main" id="{7794E541-D16E-B744-9F4E-F16CE4FFCEFA}"/>
                </a:ext>
              </a:extLst>
            </p:cNvPr>
            <p:cNvCxnSpPr>
              <a:cxnSpLocks/>
              <a:stCxn id="331" idx="6"/>
            </p:cNvCxnSpPr>
            <p:nvPr/>
          </p:nvCxnSpPr>
          <p:spPr>
            <a:xfrm>
              <a:off x="8653552" y="4059389"/>
              <a:ext cx="538561" cy="236967"/>
            </a:xfrm>
            <a:prstGeom prst="line">
              <a:avLst/>
            </a:prstGeom>
            <a:ln w="952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8" name="Straight Connector 1087">
              <a:extLst>
                <a:ext uri="{FF2B5EF4-FFF2-40B4-BE49-F238E27FC236}">
                  <a16:creationId xmlns:a16="http://schemas.microsoft.com/office/drawing/2014/main" id="{9E6CEDD3-5237-7F47-A50C-C928A310E25B}"/>
                </a:ext>
              </a:extLst>
            </p:cNvPr>
            <p:cNvCxnSpPr>
              <a:cxnSpLocks/>
            </p:cNvCxnSpPr>
            <p:nvPr/>
          </p:nvCxnSpPr>
          <p:spPr>
            <a:xfrm flipH="1" flipV="1">
              <a:off x="7981407" y="2971505"/>
              <a:ext cx="180081" cy="928886"/>
            </a:xfrm>
            <a:prstGeom prst="line">
              <a:avLst/>
            </a:prstGeom>
            <a:ln w="952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9" name="Straight Connector 1088">
              <a:extLst>
                <a:ext uri="{FF2B5EF4-FFF2-40B4-BE49-F238E27FC236}">
                  <a16:creationId xmlns:a16="http://schemas.microsoft.com/office/drawing/2014/main" id="{352AE841-C732-7B4B-BAB0-28479A2CEC7E}"/>
                </a:ext>
              </a:extLst>
            </p:cNvPr>
            <p:cNvCxnSpPr>
              <a:cxnSpLocks/>
            </p:cNvCxnSpPr>
            <p:nvPr/>
          </p:nvCxnSpPr>
          <p:spPr>
            <a:xfrm flipV="1">
              <a:off x="6000693" y="2457440"/>
              <a:ext cx="3285" cy="1256298"/>
            </a:xfrm>
            <a:prstGeom prst="line">
              <a:avLst/>
            </a:prstGeom>
            <a:ln w="952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A37BFDB9-13B5-0B44-9BCC-DA10C6BC25B8}"/>
                </a:ext>
              </a:extLst>
            </p:cNvPr>
            <p:cNvCxnSpPr>
              <a:cxnSpLocks/>
            </p:cNvCxnSpPr>
            <p:nvPr/>
          </p:nvCxnSpPr>
          <p:spPr>
            <a:xfrm flipH="1" flipV="1">
              <a:off x="3490770" y="2709766"/>
              <a:ext cx="350837" cy="1056148"/>
            </a:xfrm>
            <a:prstGeom prst="line">
              <a:avLst/>
            </a:prstGeom>
            <a:ln w="952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1" name="Straight Connector 1090">
              <a:extLst>
                <a:ext uri="{FF2B5EF4-FFF2-40B4-BE49-F238E27FC236}">
                  <a16:creationId xmlns:a16="http://schemas.microsoft.com/office/drawing/2014/main" id="{00D40D05-9869-B142-A822-0D241B01659A}"/>
                </a:ext>
              </a:extLst>
            </p:cNvPr>
            <p:cNvCxnSpPr>
              <a:cxnSpLocks/>
            </p:cNvCxnSpPr>
            <p:nvPr/>
          </p:nvCxnSpPr>
          <p:spPr>
            <a:xfrm flipH="1" flipV="1">
              <a:off x="2733590" y="3084939"/>
              <a:ext cx="184530" cy="786742"/>
            </a:xfrm>
            <a:prstGeom prst="line">
              <a:avLst/>
            </a:prstGeom>
            <a:ln w="952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2" name="Straight Connector 1091">
              <a:extLst>
                <a:ext uri="{FF2B5EF4-FFF2-40B4-BE49-F238E27FC236}">
                  <a16:creationId xmlns:a16="http://schemas.microsoft.com/office/drawing/2014/main" id="{478A4948-A08A-7E44-819A-24BDBBE1B5BB}"/>
                </a:ext>
              </a:extLst>
            </p:cNvPr>
            <p:cNvCxnSpPr>
              <a:cxnSpLocks/>
            </p:cNvCxnSpPr>
            <p:nvPr/>
          </p:nvCxnSpPr>
          <p:spPr>
            <a:xfrm flipV="1">
              <a:off x="2537108" y="4260753"/>
              <a:ext cx="477027" cy="550561"/>
            </a:xfrm>
            <a:prstGeom prst="line">
              <a:avLst/>
            </a:prstGeom>
            <a:ln w="952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9" name="Straight Connector 1098">
              <a:extLst>
                <a:ext uri="{FF2B5EF4-FFF2-40B4-BE49-F238E27FC236}">
                  <a16:creationId xmlns:a16="http://schemas.microsoft.com/office/drawing/2014/main" id="{6333C169-83AE-C947-B0FE-FC14D7706C99}"/>
                </a:ext>
              </a:extLst>
            </p:cNvPr>
            <p:cNvCxnSpPr>
              <a:cxnSpLocks/>
            </p:cNvCxnSpPr>
            <p:nvPr/>
          </p:nvCxnSpPr>
          <p:spPr>
            <a:xfrm flipV="1">
              <a:off x="5720123" y="4417447"/>
              <a:ext cx="5022" cy="1030757"/>
            </a:xfrm>
            <a:prstGeom prst="line">
              <a:avLst/>
            </a:prstGeom>
            <a:ln w="952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a:extLst>
                <a:ext uri="{FF2B5EF4-FFF2-40B4-BE49-F238E27FC236}">
                  <a16:creationId xmlns:a16="http://schemas.microsoft.com/office/drawing/2014/main" id="{034E5082-AB2B-B640-B1D2-257AACBDA3C1}"/>
                </a:ext>
              </a:extLst>
            </p:cNvPr>
            <p:cNvCxnSpPr>
              <a:cxnSpLocks/>
              <a:stCxn id="36" idx="0"/>
            </p:cNvCxnSpPr>
            <p:nvPr/>
          </p:nvCxnSpPr>
          <p:spPr>
            <a:xfrm flipH="1" flipV="1">
              <a:off x="5827900" y="4390762"/>
              <a:ext cx="863810" cy="1545220"/>
            </a:xfrm>
            <a:prstGeom prst="line">
              <a:avLst/>
            </a:prstGeom>
            <a:ln w="952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135A9D83-D5C3-FA4C-A774-C4D577D8C1FA}"/>
                </a:ext>
              </a:extLst>
            </p:cNvPr>
            <p:cNvCxnSpPr>
              <a:cxnSpLocks/>
            </p:cNvCxnSpPr>
            <p:nvPr/>
          </p:nvCxnSpPr>
          <p:spPr>
            <a:xfrm flipH="1" flipV="1">
              <a:off x="8042725" y="4273180"/>
              <a:ext cx="719289" cy="1457599"/>
            </a:xfrm>
            <a:prstGeom prst="line">
              <a:avLst/>
            </a:prstGeom>
            <a:ln w="952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a:extLst>
                <a:ext uri="{FF2B5EF4-FFF2-40B4-BE49-F238E27FC236}">
                  <a16:creationId xmlns:a16="http://schemas.microsoft.com/office/drawing/2014/main" id="{1286ED93-2B6B-404C-A404-B480CF350AFC}"/>
                </a:ext>
              </a:extLst>
            </p:cNvPr>
            <p:cNvCxnSpPr>
              <a:cxnSpLocks/>
            </p:cNvCxnSpPr>
            <p:nvPr/>
          </p:nvCxnSpPr>
          <p:spPr>
            <a:xfrm flipH="1" flipV="1">
              <a:off x="2386276" y="3473353"/>
              <a:ext cx="261637" cy="504826"/>
            </a:xfrm>
            <a:prstGeom prst="line">
              <a:avLst/>
            </a:prstGeom>
            <a:ln w="952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id="{CCEE2E34-D559-CA45-9E5A-F783F810EFCF}"/>
                </a:ext>
              </a:extLst>
            </p:cNvPr>
            <p:cNvCxnSpPr>
              <a:cxnSpLocks/>
            </p:cNvCxnSpPr>
            <p:nvPr/>
          </p:nvCxnSpPr>
          <p:spPr>
            <a:xfrm flipV="1">
              <a:off x="2344724" y="4114193"/>
              <a:ext cx="251695" cy="109254"/>
            </a:xfrm>
            <a:prstGeom prst="line">
              <a:avLst/>
            </a:prstGeom>
            <a:ln w="952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a:extLst>
                <a:ext uri="{FF2B5EF4-FFF2-40B4-BE49-F238E27FC236}">
                  <a16:creationId xmlns:a16="http://schemas.microsoft.com/office/drawing/2014/main" id="{D65FCF95-878C-A14C-A6D6-6D22C404145C}"/>
                </a:ext>
              </a:extLst>
            </p:cNvPr>
            <p:cNvCxnSpPr>
              <a:cxnSpLocks/>
              <a:stCxn id="1032" idx="2"/>
              <a:endCxn id="996" idx="2"/>
            </p:cNvCxnSpPr>
            <p:nvPr/>
          </p:nvCxnSpPr>
          <p:spPr>
            <a:xfrm flipV="1">
              <a:off x="5458049" y="3230852"/>
              <a:ext cx="7426" cy="480990"/>
            </a:xfrm>
            <a:prstGeom prst="line">
              <a:avLst/>
            </a:prstGeom>
            <a:ln w="444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5" name="Straight Connector 1104">
              <a:extLst>
                <a:ext uri="{FF2B5EF4-FFF2-40B4-BE49-F238E27FC236}">
                  <a16:creationId xmlns:a16="http://schemas.microsoft.com/office/drawing/2014/main" id="{15EB59D3-4040-5749-B499-E27490D524DA}"/>
                </a:ext>
              </a:extLst>
            </p:cNvPr>
            <p:cNvCxnSpPr>
              <a:cxnSpLocks/>
            </p:cNvCxnSpPr>
            <p:nvPr/>
          </p:nvCxnSpPr>
          <p:spPr>
            <a:xfrm flipV="1">
              <a:off x="4457330" y="4394908"/>
              <a:ext cx="7426" cy="480990"/>
            </a:xfrm>
            <a:prstGeom prst="line">
              <a:avLst/>
            </a:prstGeom>
            <a:ln w="444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2" name="Straight Connector 1171">
              <a:extLst>
                <a:ext uri="{FF2B5EF4-FFF2-40B4-BE49-F238E27FC236}">
                  <a16:creationId xmlns:a16="http://schemas.microsoft.com/office/drawing/2014/main" id="{585E66CE-5974-5A48-86F4-642D85A8C2B9}"/>
                </a:ext>
              </a:extLst>
            </p:cNvPr>
            <p:cNvCxnSpPr>
              <a:cxnSpLocks/>
            </p:cNvCxnSpPr>
            <p:nvPr/>
          </p:nvCxnSpPr>
          <p:spPr>
            <a:xfrm flipV="1">
              <a:off x="7407243" y="4368703"/>
              <a:ext cx="7426" cy="480990"/>
            </a:xfrm>
            <a:prstGeom prst="line">
              <a:avLst/>
            </a:prstGeom>
            <a:ln w="444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93" name="Group 1092">
            <a:extLst>
              <a:ext uri="{FF2B5EF4-FFF2-40B4-BE49-F238E27FC236}">
                <a16:creationId xmlns:a16="http://schemas.microsoft.com/office/drawing/2014/main" id="{D11900C4-AD2E-9546-89B5-1A95630DD9E8}"/>
              </a:ext>
            </a:extLst>
          </p:cNvPr>
          <p:cNvGrpSpPr/>
          <p:nvPr/>
        </p:nvGrpSpPr>
        <p:grpSpPr>
          <a:xfrm>
            <a:off x="4545099" y="5447247"/>
            <a:ext cx="1807203" cy="495366"/>
            <a:chOff x="4545099" y="5447247"/>
            <a:chExt cx="1807203" cy="495366"/>
          </a:xfrm>
        </p:grpSpPr>
        <p:sp>
          <p:nvSpPr>
            <p:cNvPr id="1095" name="Oval 33">
              <a:extLst>
                <a:ext uri="{FF2B5EF4-FFF2-40B4-BE49-F238E27FC236}">
                  <a16:creationId xmlns:a16="http://schemas.microsoft.com/office/drawing/2014/main" id="{512F7670-AB23-F240-9D5A-6EAA52208AD0}"/>
                </a:ext>
              </a:extLst>
            </p:cNvPr>
            <p:cNvSpPr>
              <a:spLocks noChangeArrowheads="1"/>
            </p:cNvSpPr>
            <p:nvPr/>
          </p:nvSpPr>
          <p:spPr bwMode="auto">
            <a:xfrm rot="10800000">
              <a:off x="4545099" y="5447247"/>
              <a:ext cx="1807203" cy="495366"/>
            </a:xfrm>
            <a:prstGeom prst="ellipse">
              <a:avLst/>
            </a:prstGeom>
            <a:solidFill>
              <a:srgbClr val="CCCCFF"/>
            </a:solidFill>
            <a:ln w="9525">
              <a:no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prstClr val="black">
                    <a:lumMod val="65000"/>
                    <a:lumOff val="35000"/>
                  </a:prstClr>
                </a:solidFill>
                <a:effectLst/>
                <a:uLnTx/>
                <a:uFillTx/>
                <a:latin typeface="Arial" panose="020B0604020202020204" pitchFamily="34" charset="0"/>
                <a:ea typeface="ＭＳ Ｐゴシック" panose="020B0600070205080204" pitchFamily="34" charset="-128"/>
                <a:cs typeface="Arial"/>
              </a:endParaRPr>
            </a:p>
          </p:txBody>
        </p:sp>
        <p:sp>
          <p:nvSpPr>
            <p:cNvPr id="1097" name="TextBox 9">
              <a:extLst>
                <a:ext uri="{FF2B5EF4-FFF2-40B4-BE49-F238E27FC236}">
                  <a16:creationId xmlns:a16="http://schemas.microsoft.com/office/drawing/2014/main" id="{373ADF7C-1486-8546-95DA-BA176D7729D0}"/>
                </a:ext>
              </a:extLst>
            </p:cNvPr>
            <p:cNvSpPr txBox="1">
              <a:spLocks noChangeArrowheads="1"/>
            </p:cNvSpPr>
            <p:nvPr/>
          </p:nvSpPr>
          <p:spPr bwMode="auto">
            <a:xfrm>
              <a:off x="4662400" y="5488195"/>
              <a:ext cx="15824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1"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regional ISP</a:t>
              </a:r>
            </a:p>
          </p:txBody>
        </p:sp>
      </p:grpSp>
      <p:grpSp>
        <p:nvGrpSpPr>
          <p:cNvPr id="871" name="Group 870">
            <a:extLst>
              <a:ext uri="{FF2B5EF4-FFF2-40B4-BE49-F238E27FC236}">
                <a16:creationId xmlns:a16="http://schemas.microsoft.com/office/drawing/2014/main" id="{EBB68360-CFEF-9545-B290-C95BF47B5ABD}"/>
              </a:ext>
            </a:extLst>
          </p:cNvPr>
          <p:cNvGrpSpPr/>
          <p:nvPr/>
        </p:nvGrpSpPr>
        <p:grpSpPr>
          <a:xfrm>
            <a:off x="4220281" y="4826836"/>
            <a:ext cx="541338" cy="223023"/>
            <a:chOff x="7493876" y="2774731"/>
            <a:chExt cx="1481958" cy="894622"/>
          </a:xfrm>
        </p:grpSpPr>
        <p:sp>
          <p:nvSpPr>
            <p:cNvPr id="912" name="Freeform 911">
              <a:extLst>
                <a:ext uri="{FF2B5EF4-FFF2-40B4-BE49-F238E27FC236}">
                  <a16:creationId xmlns:a16="http://schemas.microsoft.com/office/drawing/2014/main" id="{C31E65F7-C8D0-2148-AE16-6639E37F6CB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13" name="Oval 912">
              <a:extLst>
                <a:ext uri="{FF2B5EF4-FFF2-40B4-BE49-F238E27FC236}">
                  <a16:creationId xmlns:a16="http://schemas.microsoft.com/office/drawing/2014/main" id="{24C01524-664D-0B42-A170-7AA7DFCD481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14" name="Group 913">
              <a:extLst>
                <a:ext uri="{FF2B5EF4-FFF2-40B4-BE49-F238E27FC236}">
                  <a16:creationId xmlns:a16="http://schemas.microsoft.com/office/drawing/2014/main" id="{69D00E7B-FD92-574B-9D44-DD864E2B55BA}"/>
                </a:ext>
              </a:extLst>
            </p:cNvPr>
            <p:cNvGrpSpPr/>
            <p:nvPr/>
          </p:nvGrpSpPr>
          <p:grpSpPr>
            <a:xfrm>
              <a:off x="7713663" y="2848339"/>
              <a:ext cx="1042107" cy="425543"/>
              <a:chOff x="7786941" y="2884917"/>
              <a:chExt cx="897649" cy="353919"/>
            </a:xfrm>
          </p:grpSpPr>
          <p:sp>
            <p:nvSpPr>
              <p:cNvPr id="915" name="Freeform 914">
                <a:extLst>
                  <a:ext uri="{FF2B5EF4-FFF2-40B4-BE49-F238E27FC236}">
                    <a16:creationId xmlns:a16="http://schemas.microsoft.com/office/drawing/2014/main" id="{98518A8B-3C13-A346-87DA-94216CD9FC3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16" name="Freeform 915">
                <a:extLst>
                  <a:ext uri="{FF2B5EF4-FFF2-40B4-BE49-F238E27FC236}">
                    <a16:creationId xmlns:a16="http://schemas.microsoft.com/office/drawing/2014/main" id="{C4C44228-65B5-564C-B1D9-63A0904BA48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17" name="Freeform 916">
                <a:extLst>
                  <a:ext uri="{FF2B5EF4-FFF2-40B4-BE49-F238E27FC236}">
                    <a16:creationId xmlns:a16="http://schemas.microsoft.com/office/drawing/2014/main" id="{B5DCAEA1-0E67-2B47-8939-3B96B108062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18" name="Freeform 917">
                <a:extLst>
                  <a:ext uri="{FF2B5EF4-FFF2-40B4-BE49-F238E27FC236}">
                    <a16:creationId xmlns:a16="http://schemas.microsoft.com/office/drawing/2014/main" id="{0BF12852-261D-6142-8DC4-CA6078C2CEE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68" name="Group 867">
            <a:extLst>
              <a:ext uri="{FF2B5EF4-FFF2-40B4-BE49-F238E27FC236}">
                <a16:creationId xmlns:a16="http://schemas.microsoft.com/office/drawing/2014/main" id="{1E439E8A-6D0D-A947-88AE-13F395EF741B}"/>
              </a:ext>
            </a:extLst>
          </p:cNvPr>
          <p:cNvGrpSpPr/>
          <p:nvPr/>
        </p:nvGrpSpPr>
        <p:grpSpPr>
          <a:xfrm>
            <a:off x="7291037" y="4658009"/>
            <a:ext cx="541338" cy="223023"/>
            <a:chOff x="7493876" y="2774731"/>
            <a:chExt cx="1481958" cy="894622"/>
          </a:xfrm>
        </p:grpSpPr>
        <p:sp>
          <p:nvSpPr>
            <p:cNvPr id="933" name="Freeform 932">
              <a:extLst>
                <a:ext uri="{FF2B5EF4-FFF2-40B4-BE49-F238E27FC236}">
                  <a16:creationId xmlns:a16="http://schemas.microsoft.com/office/drawing/2014/main" id="{20642CDD-5807-E440-80BD-4914CEF640C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34" name="Oval 933">
              <a:extLst>
                <a:ext uri="{FF2B5EF4-FFF2-40B4-BE49-F238E27FC236}">
                  <a16:creationId xmlns:a16="http://schemas.microsoft.com/office/drawing/2014/main" id="{5B2D41A3-738C-DE4B-95B1-D98C150F0D7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35" name="Group 934">
              <a:extLst>
                <a:ext uri="{FF2B5EF4-FFF2-40B4-BE49-F238E27FC236}">
                  <a16:creationId xmlns:a16="http://schemas.microsoft.com/office/drawing/2014/main" id="{72893B92-0783-094B-9B06-5B15CE5E8FC1}"/>
                </a:ext>
              </a:extLst>
            </p:cNvPr>
            <p:cNvGrpSpPr/>
            <p:nvPr/>
          </p:nvGrpSpPr>
          <p:grpSpPr>
            <a:xfrm>
              <a:off x="7713663" y="2848339"/>
              <a:ext cx="1042107" cy="425543"/>
              <a:chOff x="7786941" y="2884917"/>
              <a:chExt cx="897649" cy="353919"/>
            </a:xfrm>
          </p:grpSpPr>
          <p:sp>
            <p:nvSpPr>
              <p:cNvPr id="936" name="Freeform 935">
                <a:extLst>
                  <a:ext uri="{FF2B5EF4-FFF2-40B4-BE49-F238E27FC236}">
                    <a16:creationId xmlns:a16="http://schemas.microsoft.com/office/drawing/2014/main" id="{A6B26209-5A79-9B49-9A4A-3D3FDEBD6B5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37" name="Freeform 936">
                <a:extLst>
                  <a:ext uri="{FF2B5EF4-FFF2-40B4-BE49-F238E27FC236}">
                    <a16:creationId xmlns:a16="http://schemas.microsoft.com/office/drawing/2014/main" id="{5ABE6455-D1B0-6049-AB8E-5B81D3C447D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38" name="Freeform 937">
                <a:extLst>
                  <a:ext uri="{FF2B5EF4-FFF2-40B4-BE49-F238E27FC236}">
                    <a16:creationId xmlns:a16="http://schemas.microsoft.com/office/drawing/2014/main" id="{C314A57D-E8A9-DA4B-9456-521A28BDBB8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39" name="Freeform 938">
                <a:extLst>
                  <a:ext uri="{FF2B5EF4-FFF2-40B4-BE49-F238E27FC236}">
                    <a16:creationId xmlns:a16="http://schemas.microsoft.com/office/drawing/2014/main" id="{88E5CA8C-8B97-3347-8938-C5B63B3D849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388" name="Slide Number Placeholder 5">
            <a:extLst>
              <a:ext uri="{FF2B5EF4-FFF2-40B4-BE49-F238E27FC236}">
                <a16:creationId xmlns:a16="http://schemas.microsoft.com/office/drawing/2014/main" id="{737993C4-51C6-4243-98ED-E7F21DA8022C}"/>
              </a:ext>
            </a:extLst>
          </p:cNvPr>
          <p:cNvSpPr>
            <a:spLocks noGrp="1"/>
          </p:cNvSpPr>
          <p:nvPr>
            <p:ph type="sldNum" sz="quarter" idx="4"/>
          </p:nvPr>
        </p:nvSpPr>
        <p:spPr>
          <a:xfrm>
            <a:off x="9219616" y="6443089"/>
            <a:ext cx="2743200" cy="365125"/>
          </a:xfrm>
        </p:spPr>
        <p:txBody>
          <a:bodyPr/>
          <a:lstStyle/>
          <a:p>
            <a:r>
              <a:rPr lang="en-US" dirty="0"/>
              <a:t>Introduction: 1-</a:t>
            </a:r>
            <a:fld id="{C4204591-24BD-A542-B9D5-F8D8A88D2FEE}" type="slidenum">
              <a:rPr lang="en-US" smtClean="0"/>
              <a:pPr/>
              <a:t>22</a:t>
            </a:fld>
            <a:endParaRPr lang="en-US" dirty="0"/>
          </a:p>
        </p:txBody>
      </p:sp>
    </p:spTree>
    <p:extLst>
      <p:ext uri="{BB962C8B-B14F-4D97-AF65-F5344CB8AC3E}">
        <p14:creationId xmlns:p14="http://schemas.microsoft.com/office/powerpoint/2010/main" val="26113211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25267" y="336191"/>
            <a:ext cx="10515600" cy="894622"/>
          </a:xfrm>
        </p:spPr>
        <p:txBody>
          <a:bodyPr>
            <a:normAutofit/>
          </a:bodyPr>
          <a:lstStyle/>
          <a:p>
            <a:r>
              <a:rPr lang="en-US" altLang="en-US" dirty="0">
                <a:ea typeface="ＭＳ Ｐゴシック" panose="020B0600070205080204" pitchFamily="34" charset="-128"/>
              </a:rPr>
              <a:t>Internet structure: a “network of networks”</a:t>
            </a:r>
            <a:endParaRPr lang="en-US" dirty="0"/>
          </a:p>
        </p:txBody>
      </p:sp>
      <p:cxnSp>
        <p:nvCxnSpPr>
          <p:cNvPr id="434" name="Straight Connector 433">
            <a:extLst>
              <a:ext uri="{FF2B5EF4-FFF2-40B4-BE49-F238E27FC236}">
                <a16:creationId xmlns:a16="http://schemas.microsoft.com/office/drawing/2014/main" id="{0484462A-BBBF-CC4F-8955-E6317779C224}"/>
              </a:ext>
            </a:extLst>
          </p:cNvPr>
          <p:cNvCxnSpPr>
            <a:stCxn id="460" idx="2"/>
            <a:endCxn id="459" idx="6"/>
          </p:cNvCxnSpPr>
          <p:nvPr/>
        </p:nvCxnSpPr>
        <p:spPr bwMode="auto">
          <a:xfrm rot="10800000">
            <a:off x="5710238" y="3536903"/>
            <a:ext cx="531812" cy="0"/>
          </a:xfrm>
          <a:prstGeom prst="line">
            <a:avLst/>
          </a:prstGeom>
          <a:noFill/>
          <a:ln w="9525" cap="flat" cmpd="sng" algn="ctr">
            <a:noFill/>
            <a:prstDash val="solid"/>
          </a:ln>
          <a:effectLst/>
        </p:spPr>
      </p:cxnSp>
      <p:cxnSp>
        <p:nvCxnSpPr>
          <p:cNvPr id="448" name="Straight Connector 447">
            <a:extLst>
              <a:ext uri="{FF2B5EF4-FFF2-40B4-BE49-F238E27FC236}">
                <a16:creationId xmlns:a16="http://schemas.microsoft.com/office/drawing/2014/main" id="{A6413169-1F86-9049-BAB4-CB7FC662559B}"/>
              </a:ext>
            </a:extLst>
          </p:cNvPr>
          <p:cNvCxnSpPr/>
          <p:nvPr/>
        </p:nvCxnSpPr>
        <p:spPr bwMode="auto">
          <a:xfrm rot="16200000" flipH="1">
            <a:off x="6584535" y="3012633"/>
            <a:ext cx="286582" cy="161925"/>
          </a:xfrm>
          <a:prstGeom prst="line">
            <a:avLst/>
          </a:prstGeom>
          <a:noFill/>
          <a:ln w="9525" cap="flat" cmpd="sng" algn="ctr">
            <a:noFill/>
            <a:prstDash val="solid"/>
          </a:ln>
          <a:effectLst/>
        </p:spPr>
      </p:cxnSp>
      <p:grpSp>
        <p:nvGrpSpPr>
          <p:cNvPr id="20" name="Group 19">
            <a:extLst>
              <a:ext uri="{FF2B5EF4-FFF2-40B4-BE49-F238E27FC236}">
                <a16:creationId xmlns:a16="http://schemas.microsoft.com/office/drawing/2014/main" id="{D8B2985D-939D-A548-BB6A-325E249FEFFC}"/>
              </a:ext>
            </a:extLst>
          </p:cNvPr>
          <p:cNvGrpSpPr/>
          <p:nvPr/>
        </p:nvGrpSpPr>
        <p:grpSpPr>
          <a:xfrm>
            <a:off x="2266950" y="1992869"/>
            <a:ext cx="7658100" cy="2815072"/>
            <a:chOff x="2266950" y="1992869"/>
            <a:chExt cx="7658100" cy="2815072"/>
          </a:xfrm>
        </p:grpSpPr>
        <p:cxnSp>
          <p:nvCxnSpPr>
            <p:cNvPr id="427" name="Straight Connector 426">
              <a:extLst>
                <a:ext uri="{FF2B5EF4-FFF2-40B4-BE49-F238E27FC236}">
                  <a16:creationId xmlns:a16="http://schemas.microsoft.com/office/drawing/2014/main" id="{38E270F7-B953-6746-81D7-5185D1395A5B}"/>
                </a:ext>
              </a:extLst>
            </p:cNvPr>
            <p:cNvCxnSpPr>
              <a:endCxn id="462" idx="0"/>
            </p:cNvCxnSpPr>
            <p:nvPr/>
          </p:nvCxnSpPr>
          <p:spPr bwMode="auto">
            <a:xfrm rot="5400000">
              <a:off x="1732708" y="2949387"/>
              <a:ext cx="2221011" cy="307975"/>
            </a:xfrm>
            <a:prstGeom prst="line">
              <a:avLst/>
            </a:prstGeom>
            <a:noFill/>
            <a:ln w="9525" cap="flat" cmpd="sng" algn="ctr">
              <a:solidFill>
                <a:srgbClr val="000000"/>
              </a:solidFill>
              <a:prstDash val="solid"/>
            </a:ln>
            <a:effectLst/>
          </p:spPr>
        </p:cxnSp>
        <p:cxnSp>
          <p:nvCxnSpPr>
            <p:cNvPr id="428" name="Straight Connector 427">
              <a:extLst>
                <a:ext uri="{FF2B5EF4-FFF2-40B4-BE49-F238E27FC236}">
                  <a16:creationId xmlns:a16="http://schemas.microsoft.com/office/drawing/2014/main" id="{DA98FC37-97EC-C247-AD5F-914F2DE010C6}"/>
                </a:ext>
              </a:extLst>
            </p:cNvPr>
            <p:cNvCxnSpPr>
              <a:stCxn id="459" idx="4"/>
            </p:cNvCxnSpPr>
            <p:nvPr/>
          </p:nvCxnSpPr>
          <p:spPr bwMode="auto">
            <a:xfrm rot="5400000">
              <a:off x="4431512" y="4096677"/>
              <a:ext cx="474651" cy="98425"/>
            </a:xfrm>
            <a:prstGeom prst="line">
              <a:avLst/>
            </a:prstGeom>
            <a:noFill/>
            <a:ln w="9525" cap="flat" cmpd="sng" algn="ctr">
              <a:solidFill>
                <a:srgbClr val="000000"/>
              </a:solidFill>
              <a:prstDash val="solid"/>
            </a:ln>
            <a:effectLst/>
          </p:spPr>
        </p:cxnSp>
        <p:cxnSp>
          <p:nvCxnSpPr>
            <p:cNvPr id="429" name="Straight Connector 428">
              <a:extLst>
                <a:ext uri="{FF2B5EF4-FFF2-40B4-BE49-F238E27FC236}">
                  <a16:creationId xmlns:a16="http://schemas.microsoft.com/office/drawing/2014/main" id="{97671C5E-1113-CA43-A33D-92ECFE2129C2}"/>
                </a:ext>
              </a:extLst>
            </p:cNvPr>
            <p:cNvCxnSpPr>
              <a:stCxn id="459" idx="3"/>
            </p:cNvCxnSpPr>
            <p:nvPr/>
          </p:nvCxnSpPr>
          <p:spPr bwMode="auto">
            <a:xfrm rot="5400000">
              <a:off x="3580901" y="3946152"/>
              <a:ext cx="583612" cy="290513"/>
            </a:xfrm>
            <a:prstGeom prst="line">
              <a:avLst/>
            </a:prstGeom>
            <a:noFill/>
            <a:ln w="9525" cap="flat" cmpd="sng" algn="ctr">
              <a:solidFill>
                <a:srgbClr val="000000"/>
              </a:solidFill>
              <a:prstDash val="solid"/>
            </a:ln>
            <a:effectLst/>
          </p:spPr>
        </p:cxnSp>
        <p:cxnSp>
          <p:nvCxnSpPr>
            <p:cNvPr id="430" name="Straight Connector 429">
              <a:extLst>
                <a:ext uri="{FF2B5EF4-FFF2-40B4-BE49-F238E27FC236}">
                  <a16:creationId xmlns:a16="http://schemas.microsoft.com/office/drawing/2014/main" id="{69E2FA91-0962-294C-A41F-3DD90DF20DA5}"/>
                </a:ext>
              </a:extLst>
            </p:cNvPr>
            <p:cNvCxnSpPr/>
            <p:nvPr/>
          </p:nvCxnSpPr>
          <p:spPr bwMode="auto">
            <a:xfrm rot="16200000" flipH="1">
              <a:off x="2142972" y="3178358"/>
              <a:ext cx="2292656" cy="260350"/>
            </a:xfrm>
            <a:prstGeom prst="line">
              <a:avLst/>
            </a:prstGeom>
            <a:noFill/>
            <a:ln w="9525" cap="flat" cmpd="sng" algn="ctr">
              <a:solidFill>
                <a:srgbClr val="000000"/>
              </a:solidFill>
              <a:prstDash val="solid"/>
            </a:ln>
            <a:effectLst/>
          </p:spPr>
        </p:cxnSp>
        <p:cxnSp>
          <p:nvCxnSpPr>
            <p:cNvPr id="431" name="Straight Connector 430">
              <a:extLst>
                <a:ext uri="{FF2B5EF4-FFF2-40B4-BE49-F238E27FC236}">
                  <a16:creationId xmlns:a16="http://schemas.microsoft.com/office/drawing/2014/main" id="{B69A575B-8E28-3C43-851B-7A48C4D768DA}"/>
                </a:ext>
              </a:extLst>
            </p:cNvPr>
            <p:cNvCxnSpPr>
              <a:cxnSpLocks/>
            </p:cNvCxnSpPr>
            <p:nvPr/>
          </p:nvCxnSpPr>
          <p:spPr bwMode="auto">
            <a:xfrm flipH="1">
              <a:off x="2955927" y="3021951"/>
              <a:ext cx="771524" cy="1432912"/>
            </a:xfrm>
            <a:prstGeom prst="line">
              <a:avLst/>
            </a:prstGeom>
            <a:noFill/>
            <a:ln w="9525" cap="flat" cmpd="sng" algn="ctr">
              <a:solidFill>
                <a:srgbClr val="000000"/>
              </a:solidFill>
              <a:prstDash val="solid"/>
            </a:ln>
            <a:effectLst/>
          </p:spPr>
        </p:cxnSp>
        <p:cxnSp>
          <p:nvCxnSpPr>
            <p:cNvPr id="433" name="Straight Connector 432">
              <a:extLst>
                <a:ext uri="{FF2B5EF4-FFF2-40B4-BE49-F238E27FC236}">
                  <a16:creationId xmlns:a16="http://schemas.microsoft.com/office/drawing/2014/main" id="{E475B5A7-C114-7E48-AB1E-92C7CF4A4EF6}"/>
                </a:ext>
              </a:extLst>
            </p:cNvPr>
            <p:cNvCxnSpPr>
              <a:endCxn id="465" idx="0"/>
            </p:cNvCxnSpPr>
            <p:nvPr/>
          </p:nvCxnSpPr>
          <p:spPr bwMode="auto">
            <a:xfrm>
              <a:off x="5186363" y="3712362"/>
              <a:ext cx="422275" cy="501519"/>
            </a:xfrm>
            <a:prstGeom prst="line">
              <a:avLst/>
            </a:prstGeom>
            <a:noFill/>
            <a:ln w="9525" cap="flat" cmpd="sng" algn="ctr">
              <a:solidFill>
                <a:srgbClr val="000000"/>
              </a:solidFill>
              <a:prstDash val="solid"/>
            </a:ln>
            <a:effectLst/>
          </p:spPr>
        </p:cxnSp>
        <p:cxnSp>
          <p:nvCxnSpPr>
            <p:cNvPr id="435" name="Straight Connector 434">
              <a:extLst>
                <a:ext uri="{FF2B5EF4-FFF2-40B4-BE49-F238E27FC236}">
                  <a16:creationId xmlns:a16="http://schemas.microsoft.com/office/drawing/2014/main" id="{A96A5E6E-187B-3A49-A295-FA1F67D8E9B9}"/>
                </a:ext>
              </a:extLst>
            </p:cNvPr>
            <p:cNvCxnSpPr/>
            <p:nvPr/>
          </p:nvCxnSpPr>
          <p:spPr bwMode="auto">
            <a:xfrm rot="5400000">
              <a:off x="6419350" y="3956601"/>
              <a:ext cx="583613" cy="290513"/>
            </a:xfrm>
            <a:prstGeom prst="line">
              <a:avLst/>
            </a:prstGeom>
            <a:noFill/>
            <a:ln w="9525" cap="flat" cmpd="sng" algn="ctr">
              <a:solidFill>
                <a:srgbClr val="000000"/>
              </a:solidFill>
              <a:prstDash val="solid"/>
            </a:ln>
            <a:effectLst/>
          </p:spPr>
        </p:cxnSp>
        <p:cxnSp>
          <p:nvCxnSpPr>
            <p:cNvPr id="436" name="Straight Connector 435">
              <a:extLst>
                <a:ext uri="{FF2B5EF4-FFF2-40B4-BE49-F238E27FC236}">
                  <a16:creationId xmlns:a16="http://schemas.microsoft.com/office/drawing/2014/main" id="{EE62177A-B5F4-4A41-91F0-A95D2315BDCB}"/>
                </a:ext>
              </a:extLst>
            </p:cNvPr>
            <p:cNvCxnSpPr/>
            <p:nvPr/>
          </p:nvCxnSpPr>
          <p:spPr bwMode="auto">
            <a:xfrm rot="16200000" flipH="1">
              <a:off x="7161610" y="4097200"/>
              <a:ext cx="511967" cy="80962"/>
            </a:xfrm>
            <a:prstGeom prst="line">
              <a:avLst/>
            </a:prstGeom>
            <a:noFill/>
            <a:ln w="9525" cap="flat" cmpd="sng" algn="ctr">
              <a:solidFill>
                <a:srgbClr val="000000"/>
              </a:solidFill>
              <a:prstDash val="solid"/>
            </a:ln>
            <a:effectLst/>
          </p:spPr>
        </p:cxnSp>
        <p:cxnSp>
          <p:nvCxnSpPr>
            <p:cNvPr id="437" name="Straight Connector 436">
              <a:extLst>
                <a:ext uri="{FF2B5EF4-FFF2-40B4-BE49-F238E27FC236}">
                  <a16:creationId xmlns:a16="http://schemas.microsoft.com/office/drawing/2014/main" id="{505D1BC1-6C7E-3946-BEB6-4065EC357AD4}"/>
                </a:ext>
              </a:extLst>
            </p:cNvPr>
            <p:cNvCxnSpPr>
              <a:stCxn id="460" idx="5"/>
            </p:cNvCxnSpPr>
            <p:nvPr/>
          </p:nvCxnSpPr>
          <p:spPr bwMode="auto">
            <a:xfrm>
              <a:off x="7934325" y="3799603"/>
              <a:ext cx="412750" cy="671677"/>
            </a:xfrm>
            <a:prstGeom prst="line">
              <a:avLst/>
            </a:prstGeom>
            <a:noFill/>
            <a:ln w="9525" cap="flat" cmpd="sng" algn="ctr">
              <a:solidFill>
                <a:srgbClr val="000000"/>
              </a:solidFill>
              <a:prstDash val="solid"/>
            </a:ln>
            <a:effectLst/>
          </p:spPr>
        </p:cxnSp>
        <p:cxnSp>
          <p:nvCxnSpPr>
            <p:cNvPr id="438" name="Straight Connector 437">
              <a:extLst>
                <a:ext uri="{FF2B5EF4-FFF2-40B4-BE49-F238E27FC236}">
                  <a16:creationId xmlns:a16="http://schemas.microsoft.com/office/drawing/2014/main" id="{D4DDDD88-B509-DD45-9D00-CC8520A75C94}"/>
                </a:ext>
              </a:extLst>
            </p:cNvPr>
            <p:cNvCxnSpPr>
              <a:cxnSpLocks/>
              <a:stCxn id="55" idx="4"/>
              <a:endCxn id="467" idx="0"/>
            </p:cNvCxnSpPr>
            <p:nvPr/>
          </p:nvCxnSpPr>
          <p:spPr bwMode="auto">
            <a:xfrm>
              <a:off x="8131307" y="2237400"/>
              <a:ext cx="398331" cy="1976480"/>
            </a:xfrm>
            <a:prstGeom prst="line">
              <a:avLst/>
            </a:prstGeom>
            <a:noFill/>
            <a:ln w="9525" cap="flat" cmpd="sng" algn="ctr">
              <a:solidFill>
                <a:srgbClr val="000000"/>
              </a:solidFill>
              <a:prstDash val="solid"/>
            </a:ln>
            <a:effectLst/>
          </p:spPr>
        </p:cxnSp>
        <p:cxnSp>
          <p:nvCxnSpPr>
            <p:cNvPr id="451" name="Straight Connector 450">
              <a:extLst>
                <a:ext uri="{FF2B5EF4-FFF2-40B4-BE49-F238E27FC236}">
                  <a16:creationId xmlns:a16="http://schemas.microsoft.com/office/drawing/2014/main" id="{27962ADA-D295-E344-A911-5EFFAC81A093}"/>
                </a:ext>
              </a:extLst>
            </p:cNvPr>
            <p:cNvCxnSpPr>
              <a:cxnSpLocks/>
            </p:cNvCxnSpPr>
            <p:nvPr/>
          </p:nvCxnSpPr>
          <p:spPr bwMode="auto">
            <a:xfrm rot="16200000" flipH="1">
              <a:off x="8678012" y="3586364"/>
              <a:ext cx="1371713" cy="242888"/>
            </a:xfrm>
            <a:prstGeom prst="line">
              <a:avLst/>
            </a:prstGeom>
            <a:noFill/>
            <a:ln w="9525" cap="flat" cmpd="sng" algn="ctr">
              <a:solidFill>
                <a:srgbClr val="000000"/>
              </a:solidFill>
              <a:prstDash val="solid"/>
            </a:ln>
            <a:effectLst/>
          </p:spPr>
        </p:cxnSp>
        <p:cxnSp>
          <p:nvCxnSpPr>
            <p:cNvPr id="452" name="Straight Connector 451">
              <a:extLst>
                <a:ext uri="{FF2B5EF4-FFF2-40B4-BE49-F238E27FC236}">
                  <a16:creationId xmlns:a16="http://schemas.microsoft.com/office/drawing/2014/main" id="{F1825348-2292-1941-85BD-4D5ABB9502AF}"/>
                </a:ext>
              </a:extLst>
            </p:cNvPr>
            <p:cNvCxnSpPr/>
            <p:nvPr/>
          </p:nvCxnSpPr>
          <p:spPr bwMode="auto">
            <a:xfrm rot="5400000">
              <a:off x="7669052" y="3134824"/>
              <a:ext cx="1443359" cy="1217613"/>
            </a:xfrm>
            <a:prstGeom prst="line">
              <a:avLst/>
            </a:prstGeom>
            <a:noFill/>
            <a:ln w="9525" cap="flat" cmpd="sng" algn="ctr">
              <a:solidFill>
                <a:srgbClr val="000000"/>
              </a:solidFill>
              <a:prstDash val="solid"/>
            </a:ln>
            <a:effectLst/>
          </p:spPr>
        </p:cxnSp>
        <p:sp>
          <p:nvSpPr>
            <p:cNvPr id="461" name="Oval 76">
              <a:extLst>
                <a:ext uri="{FF2B5EF4-FFF2-40B4-BE49-F238E27FC236}">
                  <a16:creationId xmlns:a16="http://schemas.microsoft.com/office/drawing/2014/main" id="{391AA46F-6A98-C942-87ED-081AD5B706CC}"/>
                </a:ext>
              </a:extLst>
            </p:cNvPr>
            <p:cNvSpPr>
              <a:spLocks noChangeArrowheads="1"/>
            </p:cNvSpPr>
            <p:nvPr/>
          </p:nvSpPr>
          <p:spPr bwMode="auto">
            <a:xfrm>
              <a:off x="3240088" y="4213880"/>
              <a:ext cx="844550" cy="594061"/>
            </a:xfrm>
            <a:prstGeom prst="ellipse">
              <a:avLst/>
            </a:prstGeom>
            <a:solidFill>
              <a:srgbClr val="9CDFF9"/>
            </a:solidFill>
            <a:ln w="9525">
              <a:no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access</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ISP</a:t>
              </a:r>
            </a:p>
          </p:txBody>
        </p:sp>
        <p:sp>
          <p:nvSpPr>
            <p:cNvPr id="462" name="Oval 76">
              <a:extLst>
                <a:ext uri="{FF2B5EF4-FFF2-40B4-BE49-F238E27FC236}">
                  <a16:creationId xmlns:a16="http://schemas.microsoft.com/office/drawing/2014/main" id="{FCCCE50F-BBF8-C548-85FF-BD6B37225017}"/>
                </a:ext>
              </a:extLst>
            </p:cNvPr>
            <p:cNvSpPr>
              <a:spLocks noChangeArrowheads="1"/>
            </p:cNvSpPr>
            <p:nvPr/>
          </p:nvSpPr>
          <p:spPr bwMode="auto">
            <a:xfrm>
              <a:off x="2266950" y="4213880"/>
              <a:ext cx="844550" cy="594061"/>
            </a:xfrm>
            <a:prstGeom prst="ellipse">
              <a:avLst/>
            </a:prstGeom>
            <a:solidFill>
              <a:srgbClr val="9CDFF9"/>
            </a:solidFill>
            <a:ln w="9525">
              <a:no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access</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ISP</a:t>
              </a:r>
            </a:p>
          </p:txBody>
        </p:sp>
        <p:sp>
          <p:nvSpPr>
            <p:cNvPr id="463" name="Oval 76">
              <a:extLst>
                <a:ext uri="{FF2B5EF4-FFF2-40B4-BE49-F238E27FC236}">
                  <a16:creationId xmlns:a16="http://schemas.microsoft.com/office/drawing/2014/main" id="{F63F91B6-CBFC-0C42-9EED-5D94825403E7}"/>
                </a:ext>
              </a:extLst>
            </p:cNvPr>
            <p:cNvSpPr>
              <a:spLocks noChangeArrowheads="1"/>
            </p:cNvSpPr>
            <p:nvPr/>
          </p:nvSpPr>
          <p:spPr bwMode="auto">
            <a:xfrm>
              <a:off x="7134225" y="4213880"/>
              <a:ext cx="844550" cy="594061"/>
            </a:xfrm>
            <a:prstGeom prst="ellipse">
              <a:avLst/>
            </a:prstGeom>
            <a:solidFill>
              <a:srgbClr val="9CDFF9"/>
            </a:solidFill>
            <a:ln w="9525">
              <a:no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access</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ISP</a:t>
              </a:r>
            </a:p>
          </p:txBody>
        </p:sp>
        <p:sp>
          <p:nvSpPr>
            <p:cNvPr id="464" name="Oval 76">
              <a:extLst>
                <a:ext uri="{FF2B5EF4-FFF2-40B4-BE49-F238E27FC236}">
                  <a16:creationId xmlns:a16="http://schemas.microsoft.com/office/drawing/2014/main" id="{0CC0ED7A-0698-274E-845B-180581338599}"/>
                </a:ext>
              </a:extLst>
            </p:cNvPr>
            <p:cNvSpPr>
              <a:spLocks noChangeArrowheads="1"/>
            </p:cNvSpPr>
            <p:nvPr/>
          </p:nvSpPr>
          <p:spPr bwMode="auto">
            <a:xfrm>
              <a:off x="6159500" y="4213880"/>
              <a:ext cx="846138" cy="594061"/>
            </a:xfrm>
            <a:prstGeom prst="ellipse">
              <a:avLst/>
            </a:prstGeom>
            <a:solidFill>
              <a:srgbClr val="9CDFF9"/>
            </a:solidFill>
            <a:ln w="9525">
              <a:no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access</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ISP</a:t>
              </a:r>
            </a:p>
          </p:txBody>
        </p:sp>
        <p:sp>
          <p:nvSpPr>
            <p:cNvPr id="465" name="Oval 76">
              <a:extLst>
                <a:ext uri="{FF2B5EF4-FFF2-40B4-BE49-F238E27FC236}">
                  <a16:creationId xmlns:a16="http://schemas.microsoft.com/office/drawing/2014/main" id="{5043E7F4-FB4D-9A41-8107-85F65D012D65}"/>
                </a:ext>
              </a:extLst>
            </p:cNvPr>
            <p:cNvSpPr>
              <a:spLocks noChangeArrowheads="1"/>
            </p:cNvSpPr>
            <p:nvPr/>
          </p:nvSpPr>
          <p:spPr bwMode="auto">
            <a:xfrm>
              <a:off x="5186363" y="4213880"/>
              <a:ext cx="846137" cy="594061"/>
            </a:xfrm>
            <a:prstGeom prst="ellipse">
              <a:avLst/>
            </a:prstGeom>
            <a:solidFill>
              <a:srgbClr val="9CDFF9"/>
            </a:solidFill>
            <a:ln w="9525">
              <a:no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access</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ISP</a:t>
              </a:r>
            </a:p>
          </p:txBody>
        </p:sp>
        <p:sp>
          <p:nvSpPr>
            <p:cNvPr id="466" name="Oval 76">
              <a:extLst>
                <a:ext uri="{FF2B5EF4-FFF2-40B4-BE49-F238E27FC236}">
                  <a16:creationId xmlns:a16="http://schemas.microsoft.com/office/drawing/2014/main" id="{019B9582-8292-2B43-876B-11E7E334FAAF}"/>
                </a:ext>
              </a:extLst>
            </p:cNvPr>
            <p:cNvSpPr>
              <a:spLocks noChangeArrowheads="1"/>
            </p:cNvSpPr>
            <p:nvPr/>
          </p:nvSpPr>
          <p:spPr bwMode="auto">
            <a:xfrm>
              <a:off x="4213225" y="4213880"/>
              <a:ext cx="844550" cy="594061"/>
            </a:xfrm>
            <a:prstGeom prst="ellipse">
              <a:avLst/>
            </a:prstGeom>
            <a:solidFill>
              <a:srgbClr val="9CDFF9"/>
            </a:solidFill>
            <a:ln w="9525">
              <a:no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access</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ISP</a:t>
              </a:r>
            </a:p>
          </p:txBody>
        </p:sp>
        <p:sp>
          <p:nvSpPr>
            <p:cNvPr id="467" name="Oval 76">
              <a:extLst>
                <a:ext uri="{FF2B5EF4-FFF2-40B4-BE49-F238E27FC236}">
                  <a16:creationId xmlns:a16="http://schemas.microsoft.com/office/drawing/2014/main" id="{71C26863-28CD-0841-A043-C33419B4C3F8}"/>
                </a:ext>
              </a:extLst>
            </p:cNvPr>
            <p:cNvSpPr>
              <a:spLocks noChangeArrowheads="1"/>
            </p:cNvSpPr>
            <p:nvPr/>
          </p:nvSpPr>
          <p:spPr bwMode="auto">
            <a:xfrm>
              <a:off x="8107363" y="4213880"/>
              <a:ext cx="844550" cy="594061"/>
            </a:xfrm>
            <a:prstGeom prst="ellipse">
              <a:avLst/>
            </a:prstGeom>
            <a:solidFill>
              <a:srgbClr val="9CDFF9"/>
            </a:solidFill>
            <a:ln w="9525">
              <a:no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access</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ISP</a:t>
              </a:r>
            </a:p>
          </p:txBody>
        </p:sp>
        <p:sp>
          <p:nvSpPr>
            <p:cNvPr id="468" name="Oval 76">
              <a:extLst>
                <a:ext uri="{FF2B5EF4-FFF2-40B4-BE49-F238E27FC236}">
                  <a16:creationId xmlns:a16="http://schemas.microsoft.com/office/drawing/2014/main" id="{E09B65C0-7813-1B48-A77E-DBAB11081582}"/>
                </a:ext>
              </a:extLst>
            </p:cNvPr>
            <p:cNvSpPr>
              <a:spLocks noChangeArrowheads="1"/>
            </p:cNvSpPr>
            <p:nvPr/>
          </p:nvSpPr>
          <p:spPr bwMode="auto">
            <a:xfrm>
              <a:off x="9080500" y="4213880"/>
              <a:ext cx="844550" cy="594061"/>
            </a:xfrm>
            <a:prstGeom prst="ellipse">
              <a:avLst/>
            </a:prstGeom>
            <a:solidFill>
              <a:srgbClr val="9CDFF9"/>
            </a:solidFill>
            <a:ln w="9525">
              <a:no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access</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ISP</a:t>
              </a:r>
            </a:p>
          </p:txBody>
        </p:sp>
      </p:grpSp>
      <p:sp>
        <p:nvSpPr>
          <p:cNvPr id="483" name="Rectangle 3">
            <a:extLst>
              <a:ext uri="{FF2B5EF4-FFF2-40B4-BE49-F238E27FC236}">
                <a16:creationId xmlns:a16="http://schemas.microsoft.com/office/drawing/2014/main" id="{026D98E3-E55A-AA42-BDF8-9795F6D3C3D1}"/>
              </a:ext>
            </a:extLst>
          </p:cNvPr>
          <p:cNvSpPr txBox="1">
            <a:spLocks noChangeArrowheads="1"/>
          </p:cNvSpPr>
          <p:nvPr/>
        </p:nvSpPr>
        <p:spPr>
          <a:xfrm>
            <a:off x="517817" y="4778075"/>
            <a:ext cx="11283366" cy="1827212"/>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350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At “center”: small # of well-connected large networks</a:t>
            </a:r>
          </a:p>
          <a:p>
            <a:pPr marL="460375" marR="0" lvl="1" indent="-280988" algn="l" defTabSz="914400" rtl="0" eaLnBrk="1" fontAlgn="auto" latinLnBrk="0" hangingPunct="1">
              <a:lnSpc>
                <a:spcPct val="90000"/>
              </a:lnSpc>
              <a:spcBef>
                <a:spcPts val="500"/>
              </a:spcBef>
              <a:spcAft>
                <a:spcPts val="0"/>
              </a:spcAft>
              <a:buClr>
                <a:srgbClr val="0000A8"/>
              </a:buClr>
              <a:buSzTx/>
              <a:buFont typeface="Wingdings" pitchFamily="2" charset="2"/>
              <a:buChar char="§"/>
              <a:tabLst>
                <a:tab pos="336550" algn="l"/>
              </a:tabLst>
              <a:defRPr/>
            </a:pPr>
            <a:r>
              <a:rPr kumimoji="0" lang="en-US" altLang="ja-JP" sz="24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“tier-1” commercial ISPs </a:t>
            </a:r>
            <a:r>
              <a:rPr kumimoji="0" lang="en-US" altLang="ja-JP"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(e.g., Level 3, Sprint, AT&amp;T, NTT), </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national &amp; international coverage</a:t>
            </a:r>
          </a:p>
          <a:p>
            <a:pPr marL="460375" marR="0" lvl="1" indent="-280988" algn="l" defTabSz="914400" rtl="0" eaLnBrk="1" fontAlgn="auto" latinLnBrk="0" hangingPunct="1">
              <a:lnSpc>
                <a:spcPct val="90000"/>
              </a:lnSpc>
              <a:spcBef>
                <a:spcPts val="500"/>
              </a:spcBef>
              <a:spcAft>
                <a:spcPts val="0"/>
              </a:spcAft>
              <a:buClr>
                <a:srgbClr val="0000A8"/>
              </a:buClr>
              <a:buSzTx/>
              <a:buFont typeface="Wingdings" pitchFamily="2" charset="2"/>
              <a:buChar char="§"/>
              <a:tabLst>
                <a:tab pos="336550" algn="l"/>
              </a:tabLst>
              <a:defRPr/>
            </a:pPr>
            <a:r>
              <a:rPr kumimoji="0" lang="en-US" altLang="en-US" sz="2400" b="0" i="0" u="none" strike="noStrike" kern="1200" cap="none" spc="0" normalizeH="0" baseline="0" noProof="0" dirty="0">
                <a:ln>
                  <a:noFill/>
                </a:ln>
                <a:solidFill>
                  <a:srgbClr val="C00000"/>
                </a:solidFill>
                <a:effectLst/>
                <a:uLnTx/>
                <a:uFillTx/>
                <a:latin typeface="Calibri" panose="020F0502020204030204"/>
                <a:ea typeface="Arial" panose="020B0604020202020204" pitchFamily="34" charset="0"/>
                <a:cs typeface="+mn-cs"/>
              </a:rPr>
              <a:t>content provider networks </a:t>
            </a: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rPr>
              <a:t>(e.g., Google, Facebook):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rPr>
              <a:t>private network that connects its data centers to Internet, often bypassing tier-1, regional ISPs</a:t>
            </a:r>
          </a:p>
          <a:p>
            <a:pPr marL="682625" marR="0" lvl="1" indent="-225425" algn="l" defTabSz="914400" rtl="0" eaLnBrk="1" fontAlgn="auto" latinLnBrk="0" hangingPunct="1">
              <a:lnSpc>
                <a:spcPct val="90000"/>
              </a:lnSpc>
              <a:spcBef>
                <a:spcPts val="500"/>
              </a:spcBef>
              <a:spcAft>
                <a:spcPts val="0"/>
              </a:spcAft>
              <a:buClr>
                <a:srgbClr val="0000A8"/>
              </a:buClr>
              <a:buSzTx/>
              <a:buFont typeface="Wingdings" pitchFamily="2" charset="2"/>
              <a:buNone/>
              <a:tabLst/>
              <a:defRPr/>
            </a:pPr>
            <a:endParaRPr kumimoji="0" lang="en-US" altLang="en-US" sz="20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endParaRPr>
          </a:p>
        </p:txBody>
      </p:sp>
      <p:grpSp>
        <p:nvGrpSpPr>
          <p:cNvPr id="19" name="Group 18">
            <a:extLst>
              <a:ext uri="{FF2B5EF4-FFF2-40B4-BE49-F238E27FC236}">
                <a16:creationId xmlns:a16="http://schemas.microsoft.com/office/drawing/2014/main" id="{D6D94A1D-C9FB-4248-AC42-32E817F83497}"/>
              </a:ext>
            </a:extLst>
          </p:cNvPr>
          <p:cNvGrpSpPr/>
          <p:nvPr/>
        </p:nvGrpSpPr>
        <p:grpSpPr>
          <a:xfrm>
            <a:off x="3727450" y="2136556"/>
            <a:ext cx="5191125" cy="1772008"/>
            <a:chOff x="3727450" y="2136556"/>
            <a:chExt cx="5191125" cy="1772008"/>
          </a:xfrm>
        </p:grpSpPr>
        <p:cxnSp>
          <p:nvCxnSpPr>
            <p:cNvPr id="444" name="Straight Connector 443">
              <a:extLst>
                <a:ext uri="{FF2B5EF4-FFF2-40B4-BE49-F238E27FC236}">
                  <a16:creationId xmlns:a16="http://schemas.microsoft.com/office/drawing/2014/main" id="{3D999D2F-3D6C-EE46-ACFF-9A94460799DD}"/>
                </a:ext>
              </a:extLst>
            </p:cNvPr>
            <p:cNvCxnSpPr>
              <a:cxnSpLocks/>
              <a:stCxn id="474" idx="5"/>
            </p:cNvCxnSpPr>
            <p:nvPr/>
          </p:nvCxnSpPr>
          <p:spPr bwMode="auto">
            <a:xfrm>
              <a:off x="4222067" y="2951839"/>
              <a:ext cx="72121" cy="356693"/>
            </a:xfrm>
            <a:prstGeom prst="line">
              <a:avLst/>
            </a:prstGeom>
            <a:noFill/>
            <a:ln w="9525" cap="flat" cmpd="sng" algn="ctr">
              <a:solidFill>
                <a:srgbClr val="000000"/>
              </a:solidFill>
              <a:prstDash val="solid"/>
            </a:ln>
            <a:effectLst/>
          </p:spPr>
        </p:cxnSp>
        <p:cxnSp>
          <p:nvCxnSpPr>
            <p:cNvPr id="447" name="Straight Connector 446">
              <a:extLst>
                <a:ext uri="{FF2B5EF4-FFF2-40B4-BE49-F238E27FC236}">
                  <a16:creationId xmlns:a16="http://schemas.microsoft.com/office/drawing/2014/main" id="{4E43A483-DD26-0944-984C-9FFBA432C53A}"/>
                </a:ext>
              </a:extLst>
            </p:cNvPr>
            <p:cNvCxnSpPr/>
            <p:nvPr/>
          </p:nvCxnSpPr>
          <p:spPr bwMode="auto">
            <a:xfrm rot="5400000">
              <a:off x="4730778" y="2617790"/>
              <a:ext cx="1074683" cy="163512"/>
            </a:xfrm>
            <a:prstGeom prst="line">
              <a:avLst/>
            </a:prstGeom>
            <a:noFill/>
            <a:ln w="9525" cap="flat" cmpd="sng" algn="ctr">
              <a:solidFill>
                <a:srgbClr val="000000"/>
              </a:solidFill>
              <a:prstDash val="solid"/>
            </a:ln>
            <a:effectLst/>
          </p:spPr>
        </p:cxnSp>
        <p:cxnSp>
          <p:nvCxnSpPr>
            <p:cNvPr id="449" name="Straight Connector 448">
              <a:extLst>
                <a:ext uri="{FF2B5EF4-FFF2-40B4-BE49-F238E27FC236}">
                  <a16:creationId xmlns:a16="http://schemas.microsoft.com/office/drawing/2014/main" id="{19A50683-7013-9449-840A-903577766A0A}"/>
                </a:ext>
              </a:extLst>
            </p:cNvPr>
            <p:cNvCxnSpPr/>
            <p:nvPr/>
          </p:nvCxnSpPr>
          <p:spPr bwMode="auto">
            <a:xfrm rot="10800000" flipV="1">
              <a:off x="5430838" y="2878660"/>
              <a:ext cx="811212" cy="511967"/>
            </a:xfrm>
            <a:prstGeom prst="line">
              <a:avLst/>
            </a:prstGeom>
            <a:noFill/>
            <a:ln w="9525" cap="flat" cmpd="sng" algn="ctr">
              <a:solidFill>
                <a:srgbClr val="000000"/>
              </a:solidFill>
              <a:prstDash val="solid"/>
            </a:ln>
            <a:effectLst/>
          </p:spPr>
        </p:cxnSp>
        <p:cxnSp>
          <p:nvCxnSpPr>
            <p:cNvPr id="450" name="Straight Connector 449">
              <a:extLst>
                <a:ext uri="{FF2B5EF4-FFF2-40B4-BE49-F238E27FC236}">
                  <a16:creationId xmlns:a16="http://schemas.microsoft.com/office/drawing/2014/main" id="{F41BF13C-E29D-B649-B6A6-97965B9958D9}"/>
                </a:ext>
              </a:extLst>
            </p:cNvPr>
            <p:cNvCxnSpPr>
              <a:stCxn id="456" idx="5"/>
            </p:cNvCxnSpPr>
            <p:nvPr/>
          </p:nvCxnSpPr>
          <p:spPr bwMode="auto">
            <a:xfrm rot="16200000" flipH="1">
              <a:off x="4491313" y="1687018"/>
              <a:ext cx="1382161" cy="2281238"/>
            </a:xfrm>
            <a:prstGeom prst="line">
              <a:avLst/>
            </a:prstGeom>
            <a:noFill/>
            <a:ln w="9525" cap="flat" cmpd="sng" algn="ctr">
              <a:solidFill>
                <a:srgbClr val="000000"/>
              </a:solidFill>
              <a:prstDash val="solid"/>
            </a:ln>
            <a:effectLst/>
          </p:spPr>
        </p:cxnSp>
        <p:cxnSp>
          <p:nvCxnSpPr>
            <p:cNvPr id="453" name="Straight Connector 452">
              <a:extLst>
                <a:ext uri="{FF2B5EF4-FFF2-40B4-BE49-F238E27FC236}">
                  <a16:creationId xmlns:a16="http://schemas.microsoft.com/office/drawing/2014/main" id="{70E05AEB-33C1-F146-A41B-426553EF3738}"/>
                </a:ext>
              </a:extLst>
            </p:cNvPr>
            <p:cNvCxnSpPr>
              <a:cxnSpLocks/>
            </p:cNvCxnSpPr>
            <p:nvPr/>
          </p:nvCxnSpPr>
          <p:spPr bwMode="auto">
            <a:xfrm rot="10800000" flipV="1">
              <a:off x="7620000" y="2807014"/>
              <a:ext cx="1298575" cy="440322"/>
            </a:xfrm>
            <a:prstGeom prst="line">
              <a:avLst/>
            </a:prstGeom>
            <a:noFill/>
            <a:ln w="9525" cap="flat" cmpd="sng" algn="ctr">
              <a:solidFill>
                <a:srgbClr val="000000"/>
              </a:solidFill>
              <a:prstDash val="solid"/>
            </a:ln>
            <a:effectLst/>
          </p:spPr>
        </p:cxnSp>
        <p:sp>
          <p:nvSpPr>
            <p:cNvPr id="459" name="Oval 33">
              <a:extLst>
                <a:ext uri="{FF2B5EF4-FFF2-40B4-BE49-F238E27FC236}">
                  <a16:creationId xmlns:a16="http://schemas.microsoft.com/office/drawing/2014/main" id="{F16DC38B-A491-5046-83FC-63C66E2CFF83}"/>
                </a:ext>
              </a:extLst>
            </p:cNvPr>
            <p:cNvSpPr>
              <a:spLocks noChangeArrowheads="1"/>
            </p:cNvSpPr>
            <p:nvPr/>
          </p:nvSpPr>
          <p:spPr bwMode="auto">
            <a:xfrm>
              <a:off x="3727450" y="3165242"/>
              <a:ext cx="1982788" cy="743322"/>
            </a:xfrm>
            <a:prstGeom prst="ellipse">
              <a:avLst/>
            </a:prstGeom>
            <a:solidFill>
              <a:srgbClr val="CCCCFF"/>
            </a:solidFill>
            <a:ln w="9525">
              <a:no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prstClr val="black">
                      <a:lumMod val="65000"/>
                      <a:lumOff val="35000"/>
                    </a:prstClr>
                  </a:solidFill>
                  <a:effectLst/>
                  <a:uLnTx/>
                  <a:uFillTx/>
                  <a:latin typeface="Arial" panose="020B0604020202020204" pitchFamily="34" charset="0"/>
                  <a:ea typeface="ＭＳ Ｐゴシック" panose="020B0600070205080204" pitchFamily="34" charset="-128"/>
                  <a:cs typeface="Arial"/>
                </a:rPr>
                <a:t>Regional ISP</a:t>
              </a:r>
            </a:p>
          </p:txBody>
        </p:sp>
        <p:sp>
          <p:nvSpPr>
            <p:cNvPr id="460" name="Oval 33">
              <a:extLst>
                <a:ext uri="{FF2B5EF4-FFF2-40B4-BE49-F238E27FC236}">
                  <a16:creationId xmlns:a16="http://schemas.microsoft.com/office/drawing/2014/main" id="{C9724305-E472-CB48-B1A6-BABAE389FED6}"/>
                </a:ext>
              </a:extLst>
            </p:cNvPr>
            <p:cNvSpPr>
              <a:spLocks noChangeArrowheads="1"/>
            </p:cNvSpPr>
            <p:nvPr/>
          </p:nvSpPr>
          <p:spPr bwMode="auto">
            <a:xfrm>
              <a:off x="6242050" y="3165242"/>
              <a:ext cx="1982788" cy="743322"/>
            </a:xfrm>
            <a:prstGeom prst="ellipse">
              <a:avLst/>
            </a:prstGeom>
            <a:solidFill>
              <a:srgbClr val="CCCCFF"/>
            </a:solidFill>
            <a:ln w="9525">
              <a:no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prstClr val="black">
                      <a:lumMod val="65000"/>
                      <a:lumOff val="35000"/>
                    </a:prstClr>
                  </a:solidFill>
                  <a:effectLst/>
                  <a:uLnTx/>
                  <a:uFillTx/>
                  <a:latin typeface="Arial" panose="020B0604020202020204" pitchFamily="34" charset="0"/>
                  <a:ea typeface="ＭＳ Ｐゴシック" panose="020B0600070205080204" pitchFamily="34" charset="-128"/>
                  <a:cs typeface="Arial"/>
                </a:rPr>
                <a:t>Regional ISP</a:t>
              </a:r>
            </a:p>
          </p:txBody>
        </p:sp>
        <p:cxnSp>
          <p:nvCxnSpPr>
            <p:cNvPr id="66" name="Straight Connector 65">
              <a:extLst>
                <a:ext uri="{FF2B5EF4-FFF2-40B4-BE49-F238E27FC236}">
                  <a16:creationId xmlns:a16="http://schemas.microsoft.com/office/drawing/2014/main" id="{D98CF636-DA8A-D745-9075-918679134907}"/>
                </a:ext>
              </a:extLst>
            </p:cNvPr>
            <p:cNvCxnSpPr>
              <a:cxnSpLocks/>
              <a:endCxn id="460" idx="0"/>
            </p:cNvCxnSpPr>
            <p:nvPr/>
          </p:nvCxnSpPr>
          <p:spPr bwMode="auto">
            <a:xfrm>
              <a:off x="6941820" y="2964180"/>
              <a:ext cx="291624" cy="201062"/>
            </a:xfrm>
            <a:prstGeom prst="line">
              <a:avLst/>
            </a:prstGeom>
            <a:noFill/>
            <a:ln w="9525" cap="flat" cmpd="sng" algn="ctr">
              <a:solidFill>
                <a:srgbClr val="000000"/>
              </a:solidFill>
              <a:prstDash val="solid"/>
            </a:ln>
            <a:effectLst/>
          </p:spPr>
        </p:cxnSp>
      </p:grpSp>
      <p:grpSp>
        <p:nvGrpSpPr>
          <p:cNvPr id="22" name="Group 21">
            <a:extLst>
              <a:ext uri="{FF2B5EF4-FFF2-40B4-BE49-F238E27FC236}">
                <a16:creationId xmlns:a16="http://schemas.microsoft.com/office/drawing/2014/main" id="{DAE64C16-791F-8441-B302-492643641712}"/>
              </a:ext>
            </a:extLst>
          </p:cNvPr>
          <p:cNvGrpSpPr/>
          <p:nvPr/>
        </p:nvGrpSpPr>
        <p:grpSpPr>
          <a:xfrm>
            <a:off x="2347913" y="1287258"/>
            <a:ext cx="7329086" cy="1769461"/>
            <a:chOff x="2347913" y="1287258"/>
            <a:chExt cx="7329086" cy="1769461"/>
          </a:xfrm>
        </p:grpSpPr>
        <p:grpSp>
          <p:nvGrpSpPr>
            <p:cNvPr id="18" name="Group 17">
              <a:extLst>
                <a:ext uri="{FF2B5EF4-FFF2-40B4-BE49-F238E27FC236}">
                  <a16:creationId xmlns:a16="http://schemas.microsoft.com/office/drawing/2014/main" id="{C082A075-8FA1-4544-AE58-6F5D6D9A92DA}"/>
                </a:ext>
              </a:extLst>
            </p:cNvPr>
            <p:cNvGrpSpPr/>
            <p:nvPr/>
          </p:nvGrpSpPr>
          <p:grpSpPr>
            <a:xfrm>
              <a:off x="2347913" y="1287258"/>
              <a:ext cx="7329086" cy="1769461"/>
              <a:chOff x="2347913" y="1287258"/>
              <a:chExt cx="7329086" cy="1769461"/>
            </a:xfrm>
          </p:grpSpPr>
          <p:cxnSp>
            <p:nvCxnSpPr>
              <p:cNvPr id="445" name="Straight Connector 444">
                <a:extLst>
                  <a:ext uri="{FF2B5EF4-FFF2-40B4-BE49-F238E27FC236}">
                    <a16:creationId xmlns:a16="http://schemas.microsoft.com/office/drawing/2014/main" id="{77B3FFCD-6B4E-B04D-B26D-CDEAE7B3C9BE}"/>
                  </a:ext>
                </a:extLst>
              </p:cNvPr>
              <p:cNvCxnSpPr/>
              <p:nvPr/>
            </p:nvCxnSpPr>
            <p:spPr bwMode="auto">
              <a:xfrm rot="10800000" flipV="1">
                <a:off x="4051300" y="2018914"/>
                <a:ext cx="3163888" cy="726904"/>
              </a:xfrm>
              <a:prstGeom prst="line">
                <a:avLst/>
              </a:prstGeom>
              <a:noFill/>
              <a:ln w="9525" cap="flat" cmpd="sng" algn="ctr">
                <a:solidFill>
                  <a:srgbClr val="000000"/>
                </a:solidFill>
                <a:prstDash val="solid"/>
              </a:ln>
              <a:effectLst/>
            </p:spPr>
          </p:cxnSp>
          <p:cxnSp>
            <p:nvCxnSpPr>
              <p:cNvPr id="442" name="Straight Connector 441">
                <a:extLst>
                  <a:ext uri="{FF2B5EF4-FFF2-40B4-BE49-F238E27FC236}">
                    <a16:creationId xmlns:a16="http://schemas.microsoft.com/office/drawing/2014/main" id="{E797CE32-D445-834C-859C-100D3C4F78C7}"/>
                  </a:ext>
                </a:extLst>
              </p:cNvPr>
              <p:cNvCxnSpPr>
                <a:cxnSpLocks/>
              </p:cNvCxnSpPr>
              <p:nvPr/>
            </p:nvCxnSpPr>
            <p:spPr bwMode="auto">
              <a:xfrm>
                <a:off x="8816343" y="2125983"/>
                <a:ext cx="183196" cy="466094"/>
              </a:xfrm>
              <a:prstGeom prst="line">
                <a:avLst/>
              </a:prstGeom>
              <a:noFill/>
              <a:ln w="9525" cap="flat" cmpd="sng" algn="ctr">
                <a:solidFill>
                  <a:srgbClr val="000000"/>
                </a:solidFill>
                <a:prstDash val="solid"/>
              </a:ln>
              <a:effectLst/>
            </p:spPr>
          </p:cxnSp>
          <p:cxnSp>
            <p:nvCxnSpPr>
              <p:cNvPr id="454" name="Straight Connector 453">
                <a:extLst>
                  <a:ext uri="{FF2B5EF4-FFF2-40B4-BE49-F238E27FC236}">
                    <a16:creationId xmlns:a16="http://schemas.microsoft.com/office/drawing/2014/main" id="{D8015E4B-28EF-5944-BD89-CFE5203E8D04}"/>
                  </a:ext>
                </a:extLst>
              </p:cNvPr>
              <p:cNvCxnSpPr>
                <a:cxnSpLocks/>
              </p:cNvCxnSpPr>
              <p:nvPr/>
            </p:nvCxnSpPr>
            <p:spPr bwMode="auto">
              <a:xfrm flipH="1">
                <a:off x="6889752" y="2118360"/>
                <a:ext cx="486408" cy="617009"/>
              </a:xfrm>
              <a:prstGeom prst="line">
                <a:avLst/>
              </a:prstGeom>
              <a:noFill/>
              <a:ln w="9525" cap="flat" cmpd="sng" algn="ctr">
                <a:solidFill>
                  <a:srgbClr val="000000"/>
                </a:solidFill>
                <a:prstDash val="solid"/>
              </a:ln>
              <a:effectLst/>
            </p:spPr>
          </p:cxnSp>
          <p:cxnSp>
            <p:nvCxnSpPr>
              <p:cNvPr id="439" name="Straight Connector 438">
                <a:extLst>
                  <a:ext uri="{FF2B5EF4-FFF2-40B4-BE49-F238E27FC236}">
                    <a16:creationId xmlns:a16="http://schemas.microsoft.com/office/drawing/2014/main" id="{9D811EE1-454D-B44D-B3C7-5257C43AF9EF}"/>
                  </a:ext>
                </a:extLst>
              </p:cNvPr>
              <p:cNvCxnSpPr/>
              <p:nvPr/>
            </p:nvCxnSpPr>
            <p:spPr bwMode="auto">
              <a:xfrm rot="10800000">
                <a:off x="4294188" y="1860422"/>
                <a:ext cx="531812" cy="0"/>
              </a:xfrm>
              <a:prstGeom prst="line">
                <a:avLst/>
              </a:prstGeom>
              <a:noFill/>
              <a:ln w="9525" cap="flat" cmpd="sng" algn="ctr">
                <a:solidFill>
                  <a:srgbClr val="000000"/>
                </a:solidFill>
                <a:prstDash val="solid"/>
              </a:ln>
              <a:effectLst/>
            </p:spPr>
          </p:cxnSp>
          <p:cxnSp>
            <p:nvCxnSpPr>
              <p:cNvPr id="440" name="Straight Connector 439">
                <a:extLst>
                  <a:ext uri="{FF2B5EF4-FFF2-40B4-BE49-F238E27FC236}">
                    <a16:creationId xmlns:a16="http://schemas.microsoft.com/office/drawing/2014/main" id="{3DB7E325-0415-EB46-A933-1A825FB1EF27}"/>
                  </a:ext>
                </a:extLst>
              </p:cNvPr>
              <p:cNvCxnSpPr>
                <a:cxnSpLocks/>
                <a:stCxn id="55" idx="2"/>
                <a:endCxn id="457" idx="6"/>
              </p:cNvCxnSpPr>
              <p:nvPr/>
            </p:nvCxnSpPr>
            <p:spPr bwMode="auto">
              <a:xfrm flipH="1">
                <a:off x="6683375" y="1872695"/>
                <a:ext cx="440553" cy="1161"/>
              </a:xfrm>
              <a:prstGeom prst="line">
                <a:avLst/>
              </a:prstGeom>
              <a:noFill/>
              <a:ln w="9525" cap="flat" cmpd="sng" algn="ctr">
                <a:solidFill>
                  <a:srgbClr val="000000"/>
                </a:solidFill>
                <a:prstDash val="solid"/>
              </a:ln>
              <a:effectLst/>
            </p:spPr>
          </p:cxnSp>
          <p:sp>
            <p:nvSpPr>
              <p:cNvPr id="441" name="Arc 440">
                <a:extLst>
                  <a:ext uri="{FF2B5EF4-FFF2-40B4-BE49-F238E27FC236}">
                    <a16:creationId xmlns:a16="http://schemas.microsoft.com/office/drawing/2014/main" id="{F3682F77-470D-6D4D-BC43-D73F8E4E433F}"/>
                  </a:ext>
                </a:extLst>
              </p:cNvPr>
              <p:cNvSpPr/>
              <p:nvPr/>
            </p:nvSpPr>
            <p:spPr bwMode="auto">
              <a:xfrm>
                <a:off x="3402013" y="1287258"/>
                <a:ext cx="4460875" cy="429873"/>
              </a:xfrm>
              <a:prstGeom prst="arc">
                <a:avLst>
                  <a:gd name="adj1" fmla="val 10681875"/>
                  <a:gd name="adj2" fmla="val 0"/>
                </a:avLst>
              </a:prstGeom>
              <a:noFill/>
              <a:ln w="9525"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Gill Sans MT"/>
                  <a:ea typeface="+mn-ea"/>
                  <a:cs typeface="Arial"/>
                </a:endParaRPr>
              </a:p>
            </p:txBody>
          </p:sp>
          <p:cxnSp>
            <p:nvCxnSpPr>
              <p:cNvPr id="443" name="Straight Connector 442">
                <a:extLst>
                  <a:ext uri="{FF2B5EF4-FFF2-40B4-BE49-F238E27FC236}">
                    <a16:creationId xmlns:a16="http://schemas.microsoft.com/office/drawing/2014/main" id="{B727CE1B-773D-7F4D-9C71-0B340FA2D0A8}"/>
                  </a:ext>
                </a:extLst>
              </p:cNvPr>
              <p:cNvCxnSpPr>
                <a:cxnSpLocks/>
              </p:cNvCxnSpPr>
              <p:nvPr/>
            </p:nvCxnSpPr>
            <p:spPr bwMode="auto">
              <a:xfrm rot="16200000" flipH="1">
                <a:off x="3390276" y="2254903"/>
                <a:ext cx="429873" cy="244475"/>
              </a:xfrm>
              <a:prstGeom prst="line">
                <a:avLst/>
              </a:prstGeom>
              <a:noFill/>
              <a:ln w="9525" cap="flat" cmpd="sng" algn="ctr">
                <a:solidFill>
                  <a:srgbClr val="000000"/>
                </a:solidFill>
                <a:prstDash val="solid"/>
              </a:ln>
              <a:effectLst/>
            </p:spPr>
          </p:cxnSp>
          <p:cxnSp>
            <p:nvCxnSpPr>
              <p:cNvPr id="446" name="Straight Connector 445">
                <a:extLst>
                  <a:ext uri="{FF2B5EF4-FFF2-40B4-BE49-F238E27FC236}">
                    <a16:creationId xmlns:a16="http://schemas.microsoft.com/office/drawing/2014/main" id="{5A6922CA-5A15-4F48-88FD-5174505CA917}"/>
                  </a:ext>
                </a:extLst>
              </p:cNvPr>
              <p:cNvCxnSpPr/>
              <p:nvPr/>
            </p:nvCxnSpPr>
            <p:spPr bwMode="auto">
              <a:xfrm rot="16200000" flipH="1">
                <a:off x="6125374" y="2196331"/>
                <a:ext cx="474651" cy="406400"/>
              </a:xfrm>
              <a:prstGeom prst="line">
                <a:avLst/>
              </a:prstGeom>
              <a:noFill/>
              <a:ln w="9525" cap="flat" cmpd="sng" algn="ctr">
                <a:solidFill>
                  <a:srgbClr val="000000"/>
                </a:solidFill>
                <a:prstDash val="solid"/>
              </a:ln>
              <a:effectLst/>
            </p:spPr>
          </p:cxnSp>
          <p:cxnSp>
            <p:nvCxnSpPr>
              <p:cNvPr id="455" name="Straight Connector 454">
                <a:extLst>
                  <a:ext uri="{FF2B5EF4-FFF2-40B4-BE49-F238E27FC236}">
                    <a16:creationId xmlns:a16="http://schemas.microsoft.com/office/drawing/2014/main" id="{AFF03100-2980-DA4E-A72E-FE2723506844}"/>
                  </a:ext>
                </a:extLst>
              </p:cNvPr>
              <p:cNvCxnSpPr/>
              <p:nvPr/>
            </p:nvCxnSpPr>
            <p:spPr bwMode="auto">
              <a:xfrm>
                <a:off x="6510338" y="2026377"/>
                <a:ext cx="2433637" cy="644810"/>
              </a:xfrm>
              <a:prstGeom prst="line">
                <a:avLst/>
              </a:prstGeom>
              <a:noFill/>
              <a:ln w="9525" cap="flat" cmpd="sng" algn="ctr">
                <a:solidFill>
                  <a:srgbClr val="000000"/>
                </a:solidFill>
                <a:prstDash val="solid"/>
              </a:ln>
              <a:effectLst/>
            </p:spPr>
          </p:cxnSp>
          <p:sp>
            <p:nvSpPr>
              <p:cNvPr id="456" name="Oval 34">
                <a:extLst>
                  <a:ext uri="{FF2B5EF4-FFF2-40B4-BE49-F238E27FC236}">
                    <a16:creationId xmlns:a16="http://schemas.microsoft.com/office/drawing/2014/main" id="{7403379F-8BEC-BC46-847F-B0D2D30F0E6E}"/>
                  </a:ext>
                </a:extLst>
              </p:cNvPr>
              <p:cNvSpPr>
                <a:spLocks noChangeArrowheads="1"/>
              </p:cNvSpPr>
              <p:nvPr/>
            </p:nvSpPr>
            <p:spPr bwMode="auto">
              <a:xfrm>
                <a:off x="2347913" y="1502195"/>
                <a:ext cx="1984375" cy="743322"/>
              </a:xfrm>
              <a:prstGeom prst="ellipse">
                <a:avLst/>
              </a:prstGeom>
              <a:solidFill>
                <a:srgbClr val="0000A8"/>
              </a:solidFill>
              <a:ln w="9525">
                <a:no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Arial"/>
                  </a:rPr>
                  <a:t>Tier 1 ISP</a:t>
                </a: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457" name="Oval 34">
                <a:extLst>
                  <a:ext uri="{FF2B5EF4-FFF2-40B4-BE49-F238E27FC236}">
                    <a16:creationId xmlns:a16="http://schemas.microsoft.com/office/drawing/2014/main" id="{919B70EA-11EB-9443-AD39-281E578EDE0A}"/>
                  </a:ext>
                </a:extLst>
              </p:cNvPr>
              <p:cNvSpPr>
                <a:spLocks noChangeArrowheads="1"/>
              </p:cNvSpPr>
              <p:nvPr/>
            </p:nvSpPr>
            <p:spPr bwMode="auto">
              <a:xfrm>
                <a:off x="4700588" y="1502195"/>
                <a:ext cx="1982787" cy="743322"/>
              </a:xfrm>
              <a:prstGeom prst="ellipse">
                <a:avLst/>
              </a:prstGeom>
              <a:solidFill>
                <a:srgbClr val="0000A8"/>
              </a:solidFill>
              <a:ln w="9525">
                <a:no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Arial"/>
                  </a:rPr>
                  <a:t>Tier 1 ISP</a:t>
                </a: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7" name="Group 6">
                <a:extLst>
                  <a:ext uri="{FF2B5EF4-FFF2-40B4-BE49-F238E27FC236}">
                    <a16:creationId xmlns:a16="http://schemas.microsoft.com/office/drawing/2014/main" id="{2F7EA502-E5E7-2148-84FF-7709E5DCC565}"/>
                  </a:ext>
                </a:extLst>
              </p:cNvPr>
              <p:cNvGrpSpPr/>
              <p:nvPr/>
            </p:nvGrpSpPr>
            <p:grpSpPr>
              <a:xfrm>
                <a:off x="3480201" y="2504276"/>
                <a:ext cx="869150" cy="519599"/>
                <a:chOff x="553316" y="2968407"/>
                <a:chExt cx="869150" cy="552631"/>
              </a:xfrm>
            </p:grpSpPr>
            <p:sp>
              <p:nvSpPr>
                <p:cNvPr id="474" name="Oval 14">
                  <a:extLst>
                    <a:ext uri="{FF2B5EF4-FFF2-40B4-BE49-F238E27FC236}">
                      <a16:creationId xmlns:a16="http://schemas.microsoft.com/office/drawing/2014/main" id="{C524E6F7-4D23-5B41-81CB-2E8F6A351BF1}"/>
                    </a:ext>
                  </a:extLst>
                </p:cNvPr>
                <p:cNvSpPr>
                  <a:spLocks noChangeArrowheads="1"/>
                </p:cNvSpPr>
                <p:nvPr/>
              </p:nvSpPr>
              <p:spPr bwMode="auto">
                <a:xfrm>
                  <a:off x="553316" y="2997818"/>
                  <a:ext cx="869150" cy="523220"/>
                </a:xfrm>
                <a:prstGeom prst="ellipse">
                  <a:avLst/>
                </a:prstGeom>
                <a:solidFill>
                  <a:srgbClr val="0000FF"/>
                </a:solidFill>
                <a:ln w="9525">
                  <a:no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475" name="TextBox 15">
                  <a:extLst>
                    <a:ext uri="{FF2B5EF4-FFF2-40B4-BE49-F238E27FC236}">
                      <a16:creationId xmlns:a16="http://schemas.microsoft.com/office/drawing/2014/main" id="{53F84AD2-D7E5-C147-8E47-5AD01774FFBE}"/>
                    </a:ext>
                  </a:extLst>
                </p:cNvPr>
                <p:cNvSpPr txBox="1">
                  <a:spLocks noChangeArrowheads="1"/>
                </p:cNvSpPr>
                <p:nvPr/>
              </p:nvSpPr>
              <p:spPr bwMode="auto">
                <a:xfrm>
                  <a:off x="706987" y="2968407"/>
                  <a:ext cx="6463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IXP</a:t>
                  </a:r>
                  <a:endParaRPr kumimoji="0" lang="en-US" altLang="en-US" sz="16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endParaRPr>
                </a:p>
              </p:txBody>
            </p:sp>
          </p:grpSp>
          <p:grpSp>
            <p:nvGrpSpPr>
              <p:cNvPr id="14" name="Group 13">
                <a:extLst>
                  <a:ext uri="{FF2B5EF4-FFF2-40B4-BE49-F238E27FC236}">
                    <a16:creationId xmlns:a16="http://schemas.microsoft.com/office/drawing/2014/main" id="{B82D7EBC-2AAE-6F49-9203-B1B767B9F503}"/>
                  </a:ext>
                </a:extLst>
              </p:cNvPr>
              <p:cNvGrpSpPr/>
              <p:nvPr/>
            </p:nvGrpSpPr>
            <p:grpSpPr>
              <a:xfrm>
                <a:off x="7123928" y="1507990"/>
                <a:ext cx="2014757" cy="729410"/>
                <a:chOff x="7123928" y="1507990"/>
                <a:chExt cx="2014757" cy="729410"/>
              </a:xfrm>
            </p:grpSpPr>
            <p:sp>
              <p:nvSpPr>
                <p:cNvPr id="55" name="Oval 11">
                  <a:extLst>
                    <a:ext uri="{FF2B5EF4-FFF2-40B4-BE49-F238E27FC236}">
                      <a16:creationId xmlns:a16="http://schemas.microsoft.com/office/drawing/2014/main" id="{9EEAA5DE-DEDF-6F41-AB04-0BB5371BAF6D}"/>
                    </a:ext>
                  </a:extLst>
                </p:cNvPr>
                <p:cNvSpPr>
                  <a:spLocks noChangeArrowheads="1"/>
                </p:cNvSpPr>
                <p:nvPr/>
              </p:nvSpPr>
              <p:spPr bwMode="auto">
                <a:xfrm>
                  <a:off x="7123928" y="1507990"/>
                  <a:ext cx="2014757" cy="729410"/>
                </a:xfrm>
                <a:prstGeom prst="ellipse">
                  <a:avLst/>
                </a:prstGeom>
                <a:solidFill>
                  <a:srgbClr val="FF6600">
                    <a:alpha val="70195"/>
                  </a:srgbClr>
                </a:solidFill>
                <a:ln w="9525">
                  <a:no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t>
                  </a:r>
                </a:p>
              </p:txBody>
            </p:sp>
            <p:sp>
              <p:nvSpPr>
                <p:cNvPr id="5" name="TextBox 4">
                  <a:extLst>
                    <a:ext uri="{FF2B5EF4-FFF2-40B4-BE49-F238E27FC236}">
                      <a16:creationId xmlns:a16="http://schemas.microsoft.com/office/drawing/2014/main" id="{805919C5-B50A-CB4F-BA20-BB2AFFB0EE09}"/>
                    </a:ext>
                  </a:extLst>
                </p:cNvPr>
                <p:cNvSpPr txBox="1"/>
                <p:nvPr/>
              </p:nvSpPr>
              <p:spPr>
                <a:xfrm>
                  <a:off x="7387834" y="1535785"/>
                  <a:ext cx="151676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Calibri" panose="020F0502020204030204"/>
                      <a:ea typeface="+mn-ea"/>
                      <a:cs typeface="+mn-cs"/>
                    </a:rPr>
                    <a:t>Google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480" name="Group 479">
                <a:extLst>
                  <a:ext uri="{FF2B5EF4-FFF2-40B4-BE49-F238E27FC236}">
                    <a16:creationId xmlns:a16="http://schemas.microsoft.com/office/drawing/2014/main" id="{0429A9DE-1B7C-1047-9DD9-C9752FE5E0AA}"/>
                  </a:ext>
                </a:extLst>
              </p:cNvPr>
              <p:cNvGrpSpPr/>
              <p:nvPr/>
            </p:nvGrpSpPr>
            <p:grpSpPr>
              <a:xfrm>
                <a:off x="8807849" y="2554323"/>
                <a:ext cx="869150" cy="502396"/>
                <a:chOff x="553316" y="2997818"/>
                <a:chExt cx="869150" cy="534333"/>
              </a:xfrm>
            </p:grpSpPr>
            <p:sp>
              <p:nvSpPr>
                <p:cNvPr id="481" name="Oval 14">
                  <a:extLst>
                    <a:ext uri="{FF2B5EF4-FFF2-40B4-BE49-F238E27FC236}">
                      <a16:creationId xmlns:a16="http://schemas.microsoft.com/office/drawing/2014/main" id="{128739BB-76B0-4A48-9704-CAFF7205AEB4}"/>
                    </a:ext>
                  </a:extLst>
                </p:cNvPr>
                <p:cNvSpPr>
                  <a:spLocks noChangeArrowheads="1"/>
                </p:cNvSpPr>
                <p:nvPr/>
              </p:nvSpPr>
              <p:spPr bwMode="auto">
                <a:xfrm>
                  <a:off x="553316" y="2997818"/>
                  <a:ext cx="869150" cy="523220"/>
                </a:xfrm>
                <a:prstGeom prst="ellipse">
                  <a:avLst/>
                </a:prstGeom>
                <a:solidFill>
                  <a:srgbClr val="0000FF"/>
                </a:solidFill>
                <a:ln w="9525">
                  <a:no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482" name="TextBox 15">
                  <a:extLst>
                    <a:ext uri="{FF2B5EF4-FFF2-40B4-BE49-F238E27FC236}">
                      <a16:creationId xmlns:a16="http://schemas.microsoft.com/office/drawing/2014/main" id="{5AC63B6D-51CB-924B-A12A-9A9BD196B4C5}"/>
                    </a:ext>
                  </a:extLst>
                </p:cNvPr>
                <p:cNvSpPr txBox="1">
                  <a:spLocks noChangeArrowheads="1"/>
                </p:cNvSpPr>
                <p:nvPr/>
              </p:nvSpPr>
              <p:spPr bwMode="auto">
                <a:xfrm>
                  <a:off x="684127" y="3008931"/>
                  <a:ext cx="6463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IXP</a:t>
                  </a:r>
                  <a:endParaRPr kumimoji="0" lang="en-US" altLang="en-US" sz="16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endParaRPr>
                </a:p>
              </p:txBody>
            </p:sp>
          </p:grpSp>
        </p:grpSp>
        <p:grpSp>
          <p:nvGrpSpPr>
            <p:cNvPr id="477" name="Group 476">
              <a:extLst>
                <a:ext uri="{FF2B5EF4-FFF2-40B4-BE49-F238E27FC236}">
                  <a16:creationId xmlns:a16="http://schemas.microsoft.com/office/drawing/2014/main" id="{EA985D80-092A-944F-9CC9-1AC8F8CA8DAE}"/>
                </a:ext>
              </a:extLst>
            </p:cNvPr>
            <p:cNvGrpSpPr/>
            <p:nvPr/>
          </p:nvGrpSpPr>
          <p:grpSpPr>
            <a:xfrm>
              <a:off x="6173793" y="2537627"/>
              <a:ext cx="869150" cy="502396"/>
              <a:chOff x="553316" y="2997818"/>
              <a:chExt cx="869150" cy="534333"/>
            </a:xfrm>
          </p:grpSpPr>
          <p:sp>
            <p:nvSpPr>
              <p:cNvPr id="478" name="Oval 14">
                <a:extLst>
                  <a:ext uri="{FF2B5EF4-FFF2-40B4-BE49-F238E27FC236}">
                    <a16:creationId xmlns:a16="http://schemas.microsoft.com/office/drawing/2014/main" id="{3075AFD6-086D-9B47-BCFB-D0B3D834CEAB}"/>
                  </a:ext>
                </a:extLst>
              </p:cNvPr>
              <p:cNvSpPr>
                <a:spLocks noChangeArrowheads="1"/>
              </p:cNvSpPr>
              <p:nvPr/>
            </p:nvSpPr>
            <p:spPr bwMode="auto">
              <a:xfrm>
                <a:off x="553316" y="2997818"/>
                <a:ext cx="869150" cy="523220"/>
              </a:xfrm>
              <a:prstGeom prst="ellipse">
                <a:avLst/>
              </a:prstGeom>
              <a:solidFill>
                <a:srgbClr val="0000FF"/>
              </a:solidFill>
              <a:ln w="9525">
                <a:no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479" name="TextBox 15">
                <a:extLst>
                  <a:ext uri="{FF2B5EF4-FFF2-40B4-BE49-F238E27FC236}">
                    <a16:creationId xmlns:a16="http://schemas.microsoft.com/office/drawing/2014/main" id="{73956B90-EF11-724A-BB25-B8F47353BEC1}"/>
                  </a:ext>
                </a:extLst>
              </p:cNvPr>
              <p:cNvSpPr txBox="1">
                <a:spLocks noChangeArrowheads="1"/>
              </p:cNvSpPr>
              <p:nvPr/>
            </p:nvSpPr>
            <p:spPr bwMode="auto">
              <a:xfrm>
                <a:off x="684127" y="3008931"/>
                <a:ext cx="6463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IXP</a:t>
                </a:r>
                <a:endParaRPr kumimoji="0" lang="en-US" altLang="en-US" sz="16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endParaRPr>
              </a:p>
            </p:txBody>
          </p:sp>
        </p:grpSp>
      </p:grpSp>
      <p:sp>
        <p:nvSpPr>
          <p:cNvPr id="61" name="Slide Number Placeholder 5">
            <a:extLst>
              <a:ext uri="{FF2B5EF4-FFF2-40B4-BE49-F238E27FC236}">
                <a16:creationId xmlns:a16="http://schemas.microsoft.com/office/drawing/2014/main" id="{71F9ABD3-3387-D74E-AF76-C145E413610F}"/>
              </a:ext>
            </a:extLst>
          </p:cNvPr>
          <p:cNvSpPr>
            <a:spLocks noGrp="1"/>
          </p:cNvSpPr>
          <p:nvPr>
            <p:ph type="sldNum" sz="quarter" idx="4"/>
          </p:nvPr>
        </p:nvSpPr>
        <p:spPr>
          <a:xfrm>
            <a:off x="9219616" y="6443089"/>
            <a:ext cx="2743200" cy="365125"/>
          </a:xfrm>
        </p:spPr>
        <p:txBody>
          <a:bodyPr/>
          <a:lstStyle/>
          <a:p>
            <a:r>
              <a:rPr lang="en-US" dirty="0"/>
              <a:t>Introduction: 1-</a:t>
            </a:r>
            <a:fld id="{C4204591-24BD-A542-B9D5-F8D8A88D2FEE}" type="slidenum">
              <a:rPr lang="en-US" smtClean="0"/>
              <a:pPr/>
              <a:t>23</a:t>
            </a:fld>
            <a:endParaRPr lang="en-US" dirty="0"/>
          </a:p>
        </p:txBody>
      </p:sp>
      <p:sp>
        <p:nvSpPr>
          <p:cNvPr id="3" name="TextBox 2"/>
          <p:cNvSpPr txBox="1"/>
          <p:nvPr/>
        </p:nvSpPr>
        <p:spPr>
          <a:xfrm>
            <a:off x="592908" y="6291713"/>
            <a:ext cx="9623988" cy="646331"/>
          </a:xfrm>
          <a:prstGeom prst="rect">
            <a:avLst/>
          </a:prstGeom>
          <a:noFill/>
        </p:spPr>
        <p:txBody>
          <a:bodyPr wrap="square" rtlCol="0">
            <a:spAutoFit/>
          </a:bodyPr>
          <a:lstStyle/>
          <a:p>
            <a:r>
              <a:rPr lang="en-US" sz="1200" dirty="0">
                <a:hlinkClick r:id="rId3"/>
              </a:rPr>
              <a:t>https://</a:t>
            </a:r>
            <a:r>
              <a:rPr lang="en-US" sz="1200" dirty="0" smtClean="0">
                <a:hlinkClick r:id="rId3"/>
              </a:rPr>
              <a:t>drpeering.net/FAQ/Who-are-the-Tier-1-ISPs.php</a:t>
            </a:r>
            <a:r>
              <a:rPr lang="en-US" sz="1200" dirty="0" smtClean="0"/>
              <a:t>                              </a:t>
            </a:r>
            <a:r>
              <a:rPr lang="en-US" sz="1200" dirty="0" smtClean="0">
                <a:hlinkClick r:id="rId4"/>
              </a:rPr>
              <a:t>https</a:t>
            </a:r>
            <a:r>
              <a:rPr lang="en-US" sz="1200" dirty="0">
                <a:hlinkClick r:id="rId4"/>
              </a:rPr>
              <a:t>://</a:t>
            </a:r>
            <a:r>
              <a:rPr lang="en-US" sz="1200" dirty="0" smtClean="0">
                <a:hlinkClick r:id="rId4"/>
              </a:rPr>
              <a:t>en.wikipedia.org/wiki/List_of_Internet_exchange_points</a:t>
            </a:r>
            <a:r>
              <a:rPr lang="en-US" sz="1200" dirty="0" smtClean="0"/>
              <a:t>  </a:t>
            </a:r>
            <a:endParaRPr lang="en-US" sz="1200" dirty="0"/>
          </a:p>
          <a:p>
            <a:r>
              <a:rPr lang="en-US" sz="1200" dirty="0">
                <a:hlinkClick r:id="rId5"/>
              </a:rPr>
              <a:t>https://</a:t>
            </a:r>
            <a:r>
              <a:rPr lang="en-US" sz="1200" dirty="0" smtClean="0">
                <a:hlinkClick r:id="rId5"/>
              </a:rPr>
              <a:t>en.wikipedia.org/wiki/List_of_Internet_exchange_points_by_size</a:t>
            </a:r>
            <a:r>
              <a:rPr lang="en-US" sz="1200" dirty="0" smtClean="0"/>
              <a:t> </a:t>
            </a:r>
            <a:endParaRPr lang="en-US" sz="1200" dirty="0"/>
          </a:p>
          <a:p>
            <a:endParaRPr lang="en-US" sz="1200" dirty="0"/>
          </a:p>
        </p:txBody>
      </p:sp>
    </p:spTree>
    <p:extLst>
      <p:ext uri="{BB962C8B-B14F-4D97-AF65-F5344CB8AC3E}">
        <p14:creationId xmlns:p14="http://schemas.microsoft.com/office/powerpoint/2010/main" val="2656231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Chapter 1: roadmap</a:t>
            </a:r>
            <a:endParaRPr lang="en-US" dirty="0"/>
          </a:p>
        </p:txBody>
      </p:sp>
      <p:sp>
        <p:nvSpPr>
          <p:cNvPr id="6" name="Slide Number Placeholder 5">
            <a:extLst>
              <a:ext uri="{FF2B5EF4-FFF2-40B4-BE49-F238E27FC236}">
                <a16:creationId xmlns:a16="http://schemas.microsoft.com/office/drawing/2014/main" id="{5C89035B-463A-1E40-A130-AE9AA3E37667}"/>
              </a:ext>
            </a:extLst>
          </p:cNvPr>
          <p:cNvSpPr>
            <a:spLocks noGrp="1"/>
          </p:cNvSpPr>
          <p:nvPr>
            <p:ph type="sldNum" sz="quarter" idx="4"/>
          </p:nvPr>
        </p:nvSpPr>
        <p:spPr/>
        <p:txBody>
          <a:bodyPr/>
          <a:lstStyle/>
          <a:p>
            <a:r>
              <a:rPr lang="en-US" dirty="0"/>
              <a:t>Introduction: 1-</a:t>
            </a:r>
            <a:fld id="{C4204591-24BD-A542-B9D5-F8D8A88D2FEE}" type="slidenum">
              <a:rPr lang="en-US" smtClean="0"/>
              <a:pPr/>
              <a:t>24</a:t>
            </a:fld>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798690" y="1414011"/>
            <a:ext cx="6618109" cy="5029078"/>
          </a:xfrm>
        </p:spPr>
        <p:txBody>
          <a:bodyPr>
            <a:normAutofit fontScale="92500"/>
          </a:bodyPr>
          <a:lstStyle/>
          <a:p>
            <a:pPr marL="403225" indent="-285750" eaLnBrk="1" hangingPunct="1">
              <a:spcBef>
                <a:spcPts val="800"/>
              </a:spcBef>
              <a:buClr>
                <a:schemeClr val="bg1">
                  <a:lumMod val="75000"/>
                </a:schemeClr>
              </a:buClr>
            </a:pPr>
            <a:r>
              <a:rPr lang="en-US" altLang="en-US" sz="3200" dirty="0">
                <a:solidFill>
                  <a:schemeClr val="bg1">
                    <a:lumMod val="65000"/>
                  </a:schemeClr>
                </a:solidFill>
                <a:latin typeface="Calibri" panose="020F0502020204030204" pitchFamily="34" charset="0"/>
                <a:cs typeface="Calibri" panose="020F0502020204030204" pitchFamily="34" charset="0"/>
              </a:rPr>
              <a:t>What </a:t>
            </a:r>
            <a:r>
              <a:rPr lang="en-US" altLang="en-US" sz="3200" i="1" dirty="0">
                <a:solidFill>
                  <a:schemeClr val="bg1">
                    <a:lumMod val="65000"/>
                  </a:schemeClr>
                </a:solidFill>
                <a:latin typeface="Calibri" panose="020F0502020204030204" pitchFamily="34" charset="0"/>
                <a:cs typeface="Calibri" panose="020F0502020204030204" pitchFamily="34" charset="0"/>
              </a:rPr>
              <a:t>is</a:t>
            </a:r>
            <a:r>
              <a:rPr lang="en-US" altLang="ja-JP" sz="3200" dirty="0">
                <a:solidFill>
                  <a:schemeClr val="bg1">
                    <a:lumMod val="65000"/>
                  </a:schemeClr>
                </a:solidFill>
                <a:latin typeface="Calibri" panose="020F0502020204030204" pitchFamily="34" charset="0"/>
                <a:cs typeface="Calibri" panose="020F0502020204030204" pitchFamily="34" charset="0"/>
              </a:rPr>
              <a:t> the Internet?</a:t>
            </a:r>
          </a:p>
          <a:p>
            <a:pPr marL="403225" indent="-285750" eaLnBrk="1" hangingPunct="1">
              <a:spcBef>
                <a:spcPts val="800"/>
              </a:spcBef>
              <a:buClr>
                <a:schemeClr val="bg1">
                  <a:lumMod val="75000"/>
                </a:schemeClr>
              </a:buClr>
            </a:pPr>
            <a:r>
              <a:rPr lang="en-US" altLang="en-US" sz="3200" dirty="0">
                <a:solidFill>
                  <a:schemeClr val="bg1">
                    <a:lumMod val="65000"/>
                  </a:schemeClr>
                </a:solidFill>
                <a:latin typeface="Calibri" panose="020F0502020204030204" pitchFamily="34" charset="0"/>
                <a:cs typeface="Calibri" panose="020F0502020204030204" pitchFamily="34" charset="0"/>
              </a:rPr>
              <a:t>What</a:t>
            </a:r>
            <a:r>
              <a:rPr lang="en-US" altLang="en-US" sz="3200" i="1" dirty="0">
                <a:solidFill>
                  <a:schemeClr val="bg1">
                    <a:lumMod val="65000"/>
                  </a:schemeClr>
                </a:solidFill>
                <a:latin typeface="Calibri" panose="020F0502020204030204" pitchFamily="34" charset="0"/>
                <a:cs typeface="Calibri" panose="020F0502020204030204" pitchFamily="34" charset="0"/>
              </a:rPr>
              <a:t> is </a:t>
            </a:r>
            <a:r>
              <a:rPr lang="en-US" altLang="ja-JP" sz="3200" dirty="0">
                <a:solidFill>
                  <a:schemeClr val="bg1">
                    <a:lumMod val="65000"/>
                  </a:schemeClr>
                </a:solidFill>
                <a:latin typeface="Calibri" panose="020F0502020204030204" pitchFamily="34" charset="0"/>
                <a:cs typeface="Calibri" panose="020F0502020204030204" pitchFamily="34" charset="0"/>
              </a:rPr>
              <a:t>a protocol?</a:t>
            </a:r>
          </a:p>
          <a:p>
            <a:pPr marL="403225" indent="-285750" eaLnBrk="1" hangingPunct="1">
              <a:spcBef>
                <a:spcPts val="800"/>
              </a:spcBef>
              <a:buClr>
                <a:schemeClr val="bg1">
                  <a:lumMod val="75000"/>
                </a:schemeClr>
              </a:buClr>
            </a:pPr>
            <a:r>
              <a:rPr lang="en-US" altLang="en-US" sz="3200" dirty="0">
                <a:solidFill>
                  <a:schemeClr val="bg1">
                    <a:lumMod val="75000"/>
                  </a:schemeClr>
                </a:solidFill>
                <a:latin typeface="Calibri" panose="020F0502020204030204" pitchFamily="34" charset="0"/>
                <a:cs typeface="Calibri" panose="020F0502020204030204" pitchFamily="34" charset="0"/>
              </a:rPr>
              <a:t>Network edge: hosts, access network, physical media</a:t>
            </a:r>
          </a:p>
          <a:p>
            <a:pPr marL="403225" indent="-285750" eaLnBrk="1" hangingPunct="1">
              <a:spcBef>
                <a:spcPts val="800"/>
              </a:spcBef>
              <a:buClr>
                <a:schemeClr val="bg1">
                  <a:lumMod val="85000"/>
                </a:schemeClr>
              </a:buClr>
            </a:pPr>
            <a:r>
              <a:rPr lang="en-US" altLang="en-US" sz="3200" dirty="0">
                <a:solidFill>
                  <a:schemeClr val="bg1">
                    <a:lumMod val="75000"/>
                  </a:schemeClr>
                </a:solidFill>
                <a:latin typeface="Calibri" panose="020F0502020204030204" pitchFamily="34" charset="0"/>
                <a:cs typeface="Calibri" panose="020F0502020204030204" pitchFamily="34" charset="0"/>
              </a:rPr>
              <a:t>Network core: packet/circuit switching, internet structure</a:t>
            </a:r>
          </a:p>
          <a:p>
            <a:pPr marL="403225" indent="-285750" eaLnBrk="1" hangingPunct="1">
              <a:spcBef>
                <a:spcPts val="800"/>
              </a:spcBef>
              <a:buClr>
                <a:srgbClr val="0000A8"/>
              </a:buClr>
            </a:pPr>
            <a:r>
              <a:rPr lang="en-US" altLang="en-US" sz="3200" dirty="0">
                <a:latin typeface="Calibri" panose="020F0502020204030204" pitchFamily="34" charset="0"/>
                <a:cs typeface="Calibri" panose="020F0502020204030204" pitchFamily="34" charset="0"/>
              </a:rPr>
              <a:t>Performance: loss, delay, throughput</a:t>
            </a:r>
          </a:p>
          <a:p>
            <a:pPr marL="403225" indent="-285750" eaLnBrk="1" hangingPunct="1">
              <a:spcBef>
                <a:spcPts val="800"/>
              </a:spcBef>
              <a:buClr>
                <a:schemeClr val="bg1">
                  <a:lumMod val="75000"/>
                </a:schemeClr>
              </a:buClr>
            </a:pPr>
            <a:r>
              <a:rPr lang="en-US" altLang="en-US" sz="3200" dirty="0">
                <a:solidFill>
                  <a:schemeClr val="bg1">
                    <a:lumMod val="65000"/>
                  </a:schemeClr>
                </a:solidFill>
                <a:latin typeface="Calibri" panose="020F0502020204030204" pitchFamily="34" charset="0"/>
                <a:cs typeface="Calibri" panose="020F0502020204030204" pitchFamily="34" charset="0"/>
              </a:rPr>
              <a:t>Security</a:t>
            </a:r>
          </a:p>
          <a:p>
            <a:pPr marL="403225" indent="-285750" eaLnBrk="1" hangingPunct="1">
              <a:spcBef>
                <a:spcPts val="800"/>
              </a:spcBef>
              <a:buClr>
                <a:schemeClr val="bg1">
                  <a:lumMod val="75000"/>
                </a:schemeClr>
              </a:buClr>
            </a:pPr>
            <a:r>
              <a:rPr lang="en-US" altLang="en-US" sz="3200" dirty="0">
                <a:solidFill>
                  <a:schemeClr val="bg1">
                    <a:lumMod val="65000"/>
                  </a:schemeClr>
                </a:solidFill>
                <a:latin typeface="Calibri" panose="020F0502020204030204" pitchFamily="34" charset="0"/>
                <a:cs typeface="Calibri" panose="020F0502020204030204" pitchFamily="34" charset="0"/>
              </a:rPr>
              <a:t>Protocol layers, service models</a:t>
            </a:r>
          </a:p>
          <a:p>
            <a:pPr marL="403225" indent="-285750" eaLnBrk="1" hangingPunct="1">
              <a:spcBef>
                <a:spcPts val="800"/>
              </a:spcBef>
              <a:buClr>
                <a:schemeClr val="bg1">
                  <a:lumMod val="75000"/>
                </a:schemeClr>
              </a:buClr>
            </a:pPr>
            <a:r>
              <a:rPr lang="en-US" altLang="en-US" sz="3200" dirty="0">
                <a:solidFill>
                  <a:schemeClr val="bg1">
                    <a:lumMod val="65000"/>
                  </a:schemeClr>
                </a:solidFill>
                <a:latin typeface="Calibri" panose="020F0502020204030204" pitchFamily="34" charset="0"/>
                <a:cs typeface="Calibri" panose="020F0502020204030204" pitchFamily="34" charset="0"/>
              </a:rPr>
              <a:t>History</a:t>
            </a:r>
          </a:p>
          <a:p>
            <a:pPr eaLnBrk="1" hangingPunct="1">
              <a:buFont typeface="Wingdings" panose="05000000000000000000" pitchFamily="2" charset="2"/>
              <a:buNone/>
            </a:pPr>
            <a:endParaRPr lang="en-US" altLang="en-US" sz="2400" dirty="0"/>
          </a:p>
        </p:txBody>
      </p:sp>
      <p:pic>
        <p:nvPicPr>
          <p:cNvPr id="7" name="Picture 6" descr="Kurose&amp;Ross 8th ed cover picture">
            <a:extLst>
              <a:ext uri="{FF2B5EF4-FFF2-40B4-BE49-F238E27FC236}">
                <a16:creationId xmlns:a16="http://schemas.microsoft.com/office/drawing/2014/main" id="{449A3FFD-17A5-3548-87D2-0D98917E9FFF}"/>
              </a:ext>
            </a:extLst>
          </p:cNvPr>
          <p:cNvPicPr>
            <a:picLocks noChangeAspect="1"/>
          </p:cNvPicPr>
          <p:nvPr/>
        </p:nvPicPr>
        <p:blipFill>
          <a:blip r:embed="rId3"/>
          <a:stretch>
            <a:fillRect/>
          </a:stretch>
        </p:blipFill>
        <p:spPr>
          <a:xfrm>
            <a:off x="7774329" y="1293471"/>
            <a:ext cx="3657600" cy="2743200"/>
          </a:xfrm>
          <a:prstGeom prst="rect">
            <a:avLst/>
          </a:prstGeom>
        </p:spPr>
      </p:pic>
    </p:spTree>
    <p:extLst>
      <p:ext uri="{BB962C8B-B14F-4D97-AF65-F5344CB8AC3E}">
        <p14:creationId xmlns:p14="http://schemas.microsoft.com/office/powerpoint/2010/main" val="18672687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Line 26">
            <a:extLst>
              <a:ext uri="{FF2B5EF4-FFF2-40B4-BE49-F238E27FC236}">
                <a16:creationId xmlns:a16="http://schemas.microsoft.com/office/drawing/2014/main" id="{792C422C-E0B3-284D-90D1-78EE41CE1BFE}"/>
              </a:ext>
            </a:extLst>
          </p:cNvPr>
          <p:cNvSpPr>
            <a:spLocks noChangeShapeType="1"/>
          </p:cNvSpPr>
          <p:nvPr/>
        </p:nvSpPr>
        <p:spPr bwMode="auto">
          <a:xfrm>
            <a:off x="5779371" y="4596717"/>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7" name="Group 66">
            <a:extLst>
              <a:ext uri="{FF2B5EF4-FFF2-40B4-BE49-F238E27FC236}">
                <a16:creationId xmlns:a16="http://schemas.microsoft.com/office/drawing/2014/main" id="{AFCCB386-E080-BE4D-86AE-B67CDC4394C0}"/>
              </a:ext>
            </a:extLst>
          </p:cNvPr>
          <p:cNvGrpSpPr/>
          <p:nvPr/>
        </p:nvGrpSpPr>
        <p:grpSpPr>
          <a:xfrm>
            <a:off x="4584883" y="4186185"/>
            <a:ext cx="1511352" cy="863670"/>
            <a:chOff x="7493876" y="2774731"/>
            <a:chExt cx="1481958" cy="894622"/>
          </a:xfrm>
        </p:grpSpPr>
        <p:sp>
          <p:nvSpPr>
            <p:cNvPr id="68" name="Freeform 67">
              <a:extLst>
                <a:ext uri="{FF2B5EF4-FFF2-40B4-BE49-F238E27FC236}">
                  <a16:creationId xmlns:a16="http://schemas.microsoft.com/office/drawing/2014/main" id="{59DD18B2-282C-6549-A49E-60E3E19F2A6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9" name="Oval 68">
              <a:extLst>
                <a:ext uri="{FF2B5EF4-FFF2-40B4-BE49-F238E27FC236}">
                  <a16:creationId xmlns:a16="http://schemas.microsoft.com/office/drawing/2014/main" id="{51031821-CCEB-7F4A-B58F-080033E04E6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70" name="Group 69">
              <a:extLst>
                <a:ext uri="{FF2B5EF4-FFF2-40B4-BE49-F238E27FC236}">
                  <a16:creationId xmlns:a16="http://schemas.microsoft.com/office/drawing/2014/main" id="{86105421-33A8-6C4D-8961-627026B91B4D}"/>
                </a:ext>
              </a:extLst>
            </p:cNvPr>
            <p:cNvGrpSpPr/>
            <p:nvPr/>
          </p:nvGrpSpPr>
          <p:grpSpPr>
            <a:xfrm>
              <a:off x="7713663" y="2848339"/>
              <a:ext cx="1042107" cy="425543"/>
              <a:chOff x="7786941" y="2884917"/>
              <a:chExt cx="897649" cy="353919"/>
            </a:xfrm>
          </p:grpSpPr>
          <p:sp>
            <p:nvSpPr>
              <p:cNvPr id="71" name="Freeform 70">
                <a:extLst>
                  <a:ext uri="{FF2B5EF4-FFF2-40B4-BE49-F238E27FC236}">
                    <a16:creationId xmlns:a16="http://schemas.microsoft.com/office/drawing/2014/main" id="{8952442E-1885-3E49-AB68-416A3E2001F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2" name="Freeform 71">
                <a:extLst>
                  <a:ext uri="{FF2B5EF4-FFF2-40B4-BE49-F238E27FC236}">
                    <a16:creationId xmlns:a16="http://schemas.microsoft.com/office/drawing/2014/main" id="{E05D2B3E-D3BE-6540-9837-84ECB6B5E38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3" name="Freeform 72">
                <a:extLst>
                  <a:ext uri="{FF2B5EF4-FFF2-40B4-BE49-F238E27FC236}">
                    <a16:creationId xmlns:a16="http://schemas.microsoft.com/office/drawing/2014/main" id="{C4191C4F-5CEE-5B4B-881D-8241D7AE9EA2}"/>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4" name="Freeform 73">
                <a:extLst>
                  <a:ext uri="{FF2B5EF4-FFF2-40B4-BE49-F238E27FC236}">
                    <a16:creationId xmlns:a16="http://schemas.microsoft.com/office/drawing/2014/main" id="{0AD58D69-0B48-324F-A1A4-01181A17EF6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25267" y="291947"/>
            <a:ext cx="10515600" cy="894622"/>
          </a:xfrm>
        </p:spPr>
        <p:txBody>
          <a:bodyPr>
            <a:normAutofit/>
          </a:bodyPr>
          <a:lstStyle/>
          <a:p>
            <a:r>
              <a:rPr lang="en-US" altLang="en-US" sz="4400" dirty="0">
                <a:ea typeface="ＭＳ Ｐゴシック" panose="020B0600070205080204" pitchFamily="34" charset="-128"/>
              </a:rPr>
              <a:t>How do packet delay and loss occur?</a:t>
            </a:r>
            <a:endParaRPr lang="en-US" sz="4400" dirty="0"/>
          </a:p>
        </p:txBody>
      </p:sp>
      <p:sp>
        <p:nvSpPr>
          <p:cNvPr id="7" name="Rectangle 3">
            <a:extLst>
              <a:ext uri="{FF2B5EF4-FFF2-40B4-BE49-F238E27FC236}">
                <a16:creationId xmlns:a16="http://schemas.microsoft.com/office/drawing/2014/main" id="{84527315-9237-DF4C-A233-1FDCF6AF614A}"/>
              </a:ext>
            </a:extLst>
          </p:cNvPr>
          <p:cNvSpPr>
            <a:spLocks noGrp="1" noChangeArrowheads="1"/>
          </p:cNvSpPr>
          <p:nvPr>
            <p:ph sz="half" idx="1"/>
          </p:nvPr>
        </p:nvSpPr>
        <p:spPr>
          <a:xfrm>
            <a:off x="825266" y="1253331"/>
            <a:ext cx="11137549" cy="4351338"/>
          </a:xfrm>
        </p:spPr>
        <p:txBody>
          <a:bodyPr/>
          <a:lstStyle/>
          <a:p>
            <a:pPr marL="514350" indent="-457200">
              <a:defRPr/>
            </a:pPr>
            <a:r>
              <a:rPr lang="en-US" dirty="0"/>
              <a:t>packets </a:t>
            </a:r>
            <a:r>
              <a:rPr lang="en-US" i="1" dirty="0">
                <a:solidFill>
                  <a:srgbClr val="C00000"/>
                </a:solidFill>
              </a:rPr>
              <a:t>queue</a:t>
            </a:r>
            <a:r>
              <a:rPr lang="en-US" dirty="0"/>
              <a:t> in router buffers, waiting for turn for transmission</a:t>
            </a:r>
          </a:p>
          <a:p>
            <a:pPr marL="750888" lvl="1" indent="-277813">
              <a:buFont typeface="Wingdings" charset="2"/>
              <a:buChar char="§"/>
              <a:defRPr/>
            </a:pPr>
            <a:r>
              <a:rPr lang="en-US" dirty="0"/>
              <a:t>queue length grows when arrival rate to link (temporarily) exceeds output link capacity </a:t>
            </a:r>
          </a:p>
          <a:p>
            <a:pPr marL="407988" indent="-277813" eaLnBrk="1" hangingPunct="1">
              <a:buFont typeface="Wingdings" charset="2"/>
              <a:buChar char="§"/>
              <a:defRPr/>
            </a:pPr>
            <a:r>
              <a:rPr lang="en-US" dirty="0"/>
              <a:t>packet </a:t>
            </a:r>
            <a:r>
              <a:rPr lang="en-US" i="1" dirty="0">
                <a:solidFill>
                  <a:srgbClr val="CC0000"/>
                </a:solidFill>
              </a:rPr>
              <a:t>loss</a:t>
            </a:r>
            <a:r>
              <a:rPr lang="en-US" dirty="0">
                <a:solidFill>
                  <a:srgbClr val="CC0000"/>
                </a:solidFill>
              </a:rPr>
              <a:t> </a:t>
            </a:r>
            <a:r>
              <a:rPr lang="en-US" dirty="0"/>
              <a:t>occurs when memory to hold queued packets fills up</a:t>
            </a:r>
          </a:p>
        </p:txBody>
      </p:sp>
      <p:sp>
        <p:nvSpPr>
          <p:cNvPr id="8" name="Line 24">
            <a:extLst>
              <a:ext uri="{FF2B5EF4-FFF2-40B4-BE49-F238E27FC236}">
                <a16:creationId xmlns:a16="http://schemas.microsoft.com/office/drawing/2014/main" id="{98D5C74F-DBE1-C34C-8A85-F480C540B7D8}"/>
              </a:ext>
            </a:extLst>
          </p:cNvPr>
          <p:cNvSpPr>
            <a:spLocks noChangeShapeType="1"/>
          </p:cNvSpPr>
          <p:nvPr/>
        </p:nvSpPr>
        <p:spPr bwMode="auto">
          <a:xfrm>
            <a:off x="3855321" y="4177617"/>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Rectangle 30">
            <a:extLst>
              <a:ext uri="{FF2B5EF4-FFF2-40B4-BE49-F238E27FC236}">
                <a16:creationId xmlns:a16="http://schemas.microsoft.com/office/drawing/2014/main" id="{D9614611-AD9E-6646-B638-622773F004FA}"/>
              </a:ext>
            </a:extLst>
          </p:cNvPr>
          <p:cNvSpPr>
            <a:spLocks noChangeArrowheads="1"/>
          </p:cNvSpPr>
          <p:nvPr/>
        </p:nvSpPr>
        <p:spPr bwMode="auto">
          <a:xfrm>
            <a:off x="5445996" y="446812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1" name="Rectangle 31">
            <a:extLst>
              <a:ext uri="{FF2B5EF4-FFF2-40B4-BE49-F238E27FC236}">
                <a16:creationId xmlns:a16="http://schemas.microsoft.com/office/drawing/2014/main" id="{A39734E3-ED9A-EC49-B73C-34CBE5CBF7F3}"/>
              </a:ext>
            </a:extLst>
          </p:cNvPr>
          <p:cNvSpPr>
            <a:spLocks noChangeArrowheads="1"/>
          </p:cNvSpPr>
          <p:nvPr/>
        </p:nvSpPr>
        <p:spPr bwMode="auto">
          <a:xfrm>
            <a:off x="5601571" y="4468129"/>
            <a:ext cx="147637" cy="200025"/>
          </a:xfrm>
          <a:prstGeom prst="rect">
            <a:avLst/>
          </a:prstGeom>
          <a:solidFill>
            <a:srgbClr val="00B05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2" name="Rectangle 38">
            <a:extLst>
              <a:ext uri="{FF2B5EF4-FFF2-40B4-BE49-F238E27FC236}">
                <a16:creationId xmlns:a16="http://schemas.microsoft.com/office/drawing/2014/main" id="{3AF0224D-49F6-7745-96F9-78A841403227}"/>
              </a:ext>
            </a:extLst>
          </p:cNvPr>
          <p:cNvSpPr>
            <a:spLocks noChangeArrowheads="1"/>
          </p:cNvSpPr>
          <p:nvPr/>
        </p:nvSpPr>
        <p:spPr bwMode="auto">
          <a:xfrm>
            <a:off x="5736508" y="4406217"/>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3" name="Line 25">
            <a:extLst>
              <a:ext uri="{FF2B5EF4-FFF2-40B4-BE49-F238E27FC236}">
                <a16:creationId xmlns:a16="http://schemas.microsoft.com/office/drawing/2014/main" id="{58B9B601-E851-654F-AA2B-143A70BEF35C}"/>
              </a:ext>
            </a:extLst>
          </p:cNvPr>
          <p:cNvSpPr>
            <a:spLocks noChangeShapeType="1"/>
          </p:cNvSpPr>
          <p:nvPr/>
        </p:nvSpPr>
        <p:spPr bwMode="auto">
          <a:xfrm flipV="1">
            <a:off x="3853733" y="4717367"/>
            <a:ext cx="735013" cy="5508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Rectangle 32">
            <a:extLst>
              <a:ext uri="{FF2B5EF4-FFF2-40B4-BE49-F238E27FC236}">
                <a16:creationId xmlns:a16="http://schemas.microsoft.com/office/drawing/2014/main" id="{647088DD-46B7-8A40-B3C8-FF97968F51C9}"/>
              </a:ext>
            </a:extLst>
          </p:cNvPr>
          <p:cNvSpPr>
            <a:spLocks noChangeArrowheads="1"/>
          </p:cNvSpPr>
          <p:nvPr/>
        </p:nvSpPr>
        <p:spPr bwMode="auto">
          <a:xfrm>
            <a:off x="4393483" y="4368117"/>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5" name="Line 33">
            <a:extLst>
              <a:ext uri="{FF2B5EF4-FFF2-40B4-BE49-F238E27FC236}">
                <a16:creationId xmlns:a16="http://schemas.microsoft.com/office/drawing/2014/main" id="{77696821-8A04-3945-AF9E-0065C2861C04}"/>
              </a:ext>
            </a:extLst>
          </p:cNvPr>
          <p:cNvSpPr>
            <a:spLocks noChangeShapeType="1"/>
          </p:cNvSpPr>
          <p:nvPr/>
        </p:nvSpPr>
        <p:spPr bwMode="auto">
          <a:xfrm>
            <a:off x="4344271" y="4304617"/>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Text Box 36">
            <a:extLst>
              <a:ext uri="{FF2B5EF4-FFF2-40B4-BE49-F238E27FC236}">
                <a16:creationId xmlns:a16="http://schemas.microsoft.com/office/drawing/2014/main" id="{B6154A2C-EC19-F34F-ACCE-9E5D937822D3}"/>
              </a:ext>
            </a:extLst>
          </p:cNvPr>
          <p:cNvSpPr txBox="1">
            <a:spLocks noChangeArrowheads="1"/>
          </p:cNvSpPr>
          <p:nvPr/>
        </p:nvSpPr>
        <p:spPr bwMode="auto">
          <a:xfrm>
            <a:off x="3021677" y="3861704"/>
            <a:ext cx="39305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A</a:t>
            </a:r>
          </a:p>
        </p:txBody>
      </p:sp>
      <p:sp>
        <p:nvSpPr>
          <p:cNvPr id="27" name="Text Box 37">
            <a:extLst>
              <a:ext uri="{FF2B5EF4-FFF2-40B4-BE49-F238E27FC236}">
                <a16:creationId xmlns:a16="http://schemas.microsoft.com/office/drawing/2014/main" id="{995F56C7-414D-8A48-884F-85A203498F59}"/>
              </a:ext>
            </a:extLst>
          </p:cNvPr>
          <p:cNvSpPr txBox="1">
            <a:spLocks noChangeArrowheads="1"/>
          </p:cNvSpPr>
          <p:nvPr/>
        </p:nvSpPr>
        <p:spPr bwMode="auto">
          <a:xfrm>
            <a:off x="3094654" y="4814204"/>
            <a:ext cx="3802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a:t>
            </a:r>
          </a:p>
        </p:txBody>
      </p:sp>
      <p:grpSp>
        <p:nvGrpSpPr>
          <p:cNvPr id="28" name="Group 66">
            <a:extLst>
              <a:ext uri="{FF2B5EF4-FFF2-40B4-BE49-F238E27FC236}">
                <a16:creationId xmlns:a16="http://schemas.microsoft.com/office/drawing/2014/main" id="{F052C581-6C44-5947-B232-97223D315667}"/>
              </a:ext>
            </a:extLst>
          </p:cNvPr>
          <p:cNvGrpSpPr>
            <a:grpSpLocks/>
          </p:cNvGrpSpPr>
          <p:nvPr/>
        </p:nvGrpSpPr>
        <p:grpSpPr bwMode="auto">
          <a:xfrm>
            <a:off x="3128246" y="3861704"/>
            <a:ext cx="779462" cy="679450"/>
            <a:chOff x="-44" y="1473"/>
            <a:chExt cx="981" cy="1105"/>
          </a:xfrm>
        </p:grpSpPr>
        <p:pic>
          <p:nvPicPr>
            <p:cNvPr id="29" name="Picture 67" descr="desktop_computer_stylized_medium">
              <a:extLst>
                <a:ext uri="{FF2B5EF4-FFF2-40B4-BE49-F238E27FC236}">
                  <a16:creationId xmlns:a16="http://schemas.microsoft.com/office/drawing/2014/main" id="{BB04112D-992F-1B48-BF73-2AE172AB41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Freeform 68">
              <a:extLst>
                <a:ext uri="{FF2B5EF4-FFF2-40B4-BE49-F238E27FC236}">
                  <a16:creationId xmlns:a16="http://schemas.microsoft.com/office/drawing/2014/main" id="{B442F163-2B26-9C41-A4DA-56CB0408A27B}"/>
                </a:ext>
              </a:extLst>
            </p:cNvPr>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32" name="Picture 70" descr="desktop_computer_stylized_medium">
            <a:extLst>
              <a:ext uri="{FF2B5EF4-FFF2-40B4-BE49-F238E27FC236}">
                <a16:creationId xmlns:a16="http://schemas.microsoft.com/office/drawing/2014/main" id="{281B4469-5924-7847-99B5-6CF657E9E5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223290" y="4868179"/>
            <a:ext cx="779462"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Freeform 71">
            <a:extLst>
              <a:ext uri="{FF2B5EF4-FFF2-40B4-BE49-F238E27FC236}">
                <a16:creationId xmlns:a16="http://schemas.microsoft.com/office/drawing/2014/main" id="{B1E6742A-3259-B348-BD9F-24C231CD73DB}"/>
              </a:ext>
            </a:extLst>
          </p:cNvPr>
          <p:cNvSpPr>
            <a:spLocks/>
          </p:cNvSpPr>
          <p:nvPr/>
        </p:nvSpPr>
        <p:spPr bwMode="auto">
          <a:xfrm flipH="1">
            <a:off x="3555416" y="4933357"/>
            <a:ext cx="379004" cy="311133"/>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Rectangle 31">
            <a:extLst>
              <a:ext uri="{FF2B5EF4-FFF2-40B4-BE49-F238E27FC236}">
                <a16:creationId xmlns:a16="http://schemas.microsoft.com/office/drawing/2014/main" id="{E17EDB94-A18A-5345-B878-1F5CDE4C6EA2}"/>
              </a:ext>
            </a:extLst>
          </p:cNvPr>
          <p:cNvSpPr>
            <a:spLocks noChangeArrowheads="1"/>
          </p:cNvSpPr>
          <p:nvPr/>
        </p:nvSpPr>
        <p:spPr bwMode="auto">
          <a:xfrm>
            <a:off x="3956921" y="5023754"/>
            <a:ext cx="139700" cy="185738"/>
          </a:xfrm>
          <a:prstGeom prst="rect">
            <a:avLst/>
          </a:prstGeom>
          <a:solidFill>
            <a:srgbClr val="00B05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5" name="Line 33">
            <a:extLst>
              <a:ext uri="{FF2B5EF4-FFF2-40B4-BE49-F238E27FC236}">
                <a16:creationId xmlns:a16="http://schemas.microsoft.com/office/drawing/2014/main" id="{72EE0D2E-3A6D-224A-A965-4A3CAB0E05C3}"/>
              </a:ext>
            </a:extLst>
          </p:cNvPr>
          <p:cNvSpPr>
            <a:spLocks noChangeShapeType="1"/>
          </p:cNvSpPr>
          <p:nvPr/>
        </p:nvSpPr>
        <p:spPr bwMode="auto">
          <a:xfrm flipV="1">
            <a:off x="4131546" y="4993592"/>
            <a:ext cx="220662" cy="161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Rectangle 89">
            <a:extLst>
              <a:ext uri="{FF2B5EF4-FFF2-40B4-BE49-F238E27FC236}">
                <a16:creationId xmlns:a16="http://schemas.microsoft.com/office/drawing/2014/main" id="{B8BAB5F9-E33D-6D40-AF1F-A688FE37C639}"/>
              </a:ext>
            </a:extLst>
          </p:cNvPr>
          <p:cNvSpPr>
            <a:spLocks noChangeArrowheads="1"/>
          </p:cNvSpPr>
          <p:nvPr/>
        </p:nvSpPr>
        <p:spPr bwMode="auto">
          <a:xfrm>
            <a:off x="5293596" y="4469717"/>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7" name="Rectangle 89">
            <a:extLst>
              <a:ext uri="{FF2B5EF4-FFF2-40B4-BE49-F238E27FC236}">
                <a16:creationId xmlns:a16="http://schemas.microsoft.com/office/drawing/2014/main" id="{3A81C53A-7389-0940-8B19-188881DD0EB8}"/>
              </a:ext>
            </a:extLst>
          </p:cNvPr>
          <p:cNvSpPr>
            <a:spLocks noChangeArrowheads="1"/>
          </p:cNvSpPr>
          <p:nvPr/>
        </p:nvSpPr>
        <p:spPr bwMode="auto">
          <a:xfrm>
            <a:off x="5144371" y="4468129"/>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8" name="Rectangle 89">
            <a:extLst>
              <a:ext uri="{FF2B5EF4-FFF2-40B4-BE49-F238E27FC236}">
                <a16:creationId xmlns:a16="http://schemas.microsoft.com/office/drawing/2014/main" id="{55739AFA-3D6C-274F-AF45-B98657A19046}"/>
              </a:ext>
            </a:extLst>
          </p:cNvPr>
          <p:cNvSpPr>
            <a:spLocks noChangeArrowheads="1"/>
          </p:cNvSpPr>
          <p:nvPr/>
        </p:nvSpPr>
        <p:spPr bwMode="auto">
          <a:xfrm>
            <a:off x="4991971" y="4471304"/>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49" name="Group 93">
            <a:extLst>
              <a:ext uri="{FF2B5EF4-FFF2-40B4-BE49-F238E27FC236}">
                <a16:creationId xmlns:a16="http://schemas.microsoft.com/office/drawing/2014/main" id="{99FB082D-48A3-DB4E-B785-79F493984667}"/>
              </a:ext>
            </a:extLst>
          </p:cNvPr>
          <p:cNvGrpSpPr>
            <a:grpSpLocks/>
          </p:cNvGrpSpPr>
          <p:nvPr/>
        </p:nvGrpSpPr>
        <p:grpSpPr bwMode="auto">
          <a:xfrm>
            <a:off x="4277596" y="3137806"/>
            <a:ext cx="5876927" cy="1239838"/>
            <a:chOff x="1279" y="2225"/>
            <a:chExt cx="3702" cy="781"/>
          </a:xfrm>
        </p:grpSpPr>
        <p:sp>
          <p:nvSpPr>
            <p:cNvPr id="50" name="Text Box 66">
              <a:extLst>
                <a:ext uri="{FF2B5EF4-FFF2-40B4-BE49-F238E27FC236}">
                  <a16:creationId xmlns:a16="http://schemas.microsoft.com/office/drawing/2014/main" id="{15E16EFE-9699-4F4E-BFC6-790480667E12}"/>
                </a:ext>
              </a:extLst>
            </p:cNvPr>
            <p:cNvSpPr txBox="1">
              <a:spLocks noChangeArrowheads="1"/>
            </p:cNvSpPr>
            <p:nvPr/>
          </p:nvSpPr>
          <p:spPr bwMode="auto">
            <a:xfrm>
              <a:off x="1279" y="2225"/>
              <a:ext cx="370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packet being transmitted </a:t>
              </a:r>
              <a:r>
                <a:rPr kumimoji="0" lang="en-US" altLang="en-US" sz="24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(transmission delay)</a:t>
              </a:r>
            </a:p>
          </p:txBody>
        </p:sp>
        <p:sp>
          <p:nvSpPr>
            <p:cNvPr id="51" name="Line 67">
              <a:extLst>
                <a:ext uri="{FF2B5EF4-FFF2-40B4-BE49-F238E27FC236}">
                  <a16:creationId xmlns:a16="http://schemas.microsoft.com/office/drawing/2014/main" id="{13FF81C3-546D-F344-9FE2-4D72EFA0CD2C}"/>
                </a:ext>
              </a:extLst>
            </p:cNvPr>
            <p:cNvSpPr>
              <a:spLocks noChangeShapeType="1"/>
            </p:cNvSpPr>
            <p:nvPr/>
          </p:nvSpPr>
          <p:spPr bwMode="auto">
            <a:xfrm rot="10800000" flipV="1">
              <a:off x="2259" y="2462"/>
              <a:ext cx="836" cy="5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2" name="Group 94">
            <a:extLst>
              <a:ext uri="{FF2B5EF4-FFF2-40B4-BE49-F238E27FC236}">
                <a16:creationId xmlns:a16="http://schemas.microsoft.com/office/drawing/2014/main" id="{26EEA1DE-D9F0-2D47-AABB-733C528B384F}"/>
              </a:ext>
            </a:extLst>
          </p:cNvPr>
          <p:cNvGrpSpPr>
            <a:grpSpLocks/>
          </p:cNvGrpSpPr>
          <p:nvPr/>
        </p:nvGrpSpPr>
        <p:grpSpPr bwMode="auto">
          <a:xfrm>
            <a:off x="5550773" y="4742762"/>
            <a:ext cx="5216531" cy="900111"/>
            <a:chOff x="2103" y="3214"/>
            <a:chExt cx="3286" cy="567"/>
          </a:xfrm>
        </p:grpSpPr>
        <p:sp>
          <p:nvSpPr>
            <p:cNvPr id="53" name="Text Box 72">
              <a:extLst>
                <a:ext uri="{FF2B5EF4-FFF2-40B4-BE49-F238E27FC236}">
                  <a16:creationId xmlns:a16="http://schemas.microsoft.com/office/drawing/2014/main" id="{674A1D43-19A1-AA41-9CBF-545C92FF13AA}"/>
                </a:ext>
              </a:extLst>
            </p:cNvPr>
            <p:cNvSpPr txBox="1">
              <a:spLocks noChangeArrowheads="1"/>
            </p:cNvSpPr>
            <p:nvPr/>
          </p:nvSpPr>
          <p:spPr bwMode="auto">
            <a:xfrm>
              <a:off x="2530" y="3490"/>
              <a:ext cx="285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packets in buffers</a:t>
              </a:r>
              <a:r>
                <a:rPr kumimoji="0" lang="en-US" altLang="en-US" sz="2400" b="0" i="0" u="none" strike="noStrike" kern="1200" cap="none" spc="0" normalizeH="0" baseline="0" noProof="0" dirty="0">
                  <a:ln>
                    <a:noFill/>
                  </a:ln>
                  <a:solidFill>
                    <a:srgbClr val="FF0000"/>
                  </a:solidFill>
                  <a:effectLst/>
                  <a:uLnTx/>
                  <a:uFillTx/>
                  <a:latin typeface="Calibri" panose="020F0502020204030204"/>
                  <a:ea typeface="ＭＳ Ｐゴシック" panose="020B0600070205080204" pitchFamily="34" charset="-128"/>
                  <a:cs typeface="+mn-cs"/>
                </a:rPr>
                <a:t> </a:t>
              </a:r>
              <a:r>
                <a:rPr kumimoji="0" lang="en-US" altLang="en-US" sz="24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(queueing delay)</a:t>
              </a:r>
            </a:p>
          </p:txBody>
        </p:sp>
        <p:sp>
          <p:nvSpPr>
            <p:cNvPr id="54" name="Line 73">
              <a:extLst>
                <a:ext uri="{FF2B5EF4-FFF2-40B4-BE49-F238E27FC236}">
                  <a16:creationId xmlns:a16="http://schemas.microsoft.com/office/drawing/2014/main" id="{CDBE935F-08EE-9646-85EA-B0063869E76E}"/>
                </a:ext>
              </a:extLst>
            </p:cNvPr>
            <p:cNvSpPr>
              <a:spLocks noChangeShapeType="1"/>
            </p:cNvSpPr>
            <p:nvPr/>
          </p:nvSpPr>
          <p:spPr bwMode="auto">
            <a:xfrm rot="10800000">
              <a:off x="2103" y="3214"/>
              <a:ext cx="471" cy="4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5" name="Group 95">
            <a:extLst>
              <a:ext uri="{FF2B5EF4-FFF2-40B4-BE49-F238E27FC236}">
                <a16:creationId xmlns:a16="http://schemas.microsoft.com/office/drawing/2014/main" id="{BB37FD35-03D6-7647-8A50-07C919E6BBD2}"/>
              </a:ext>
            </a:extLst>
          </p:cNvPr>
          <p:cNvGrpSpPr>
            <a:grpSpLocks/>
          </p:cNvGrpSpPr>
          <p:nvPr/>
        </p:nvGrpSpPr>
        <p:grpSpPr bwMode="auto">
          <a:xfrm>
            <a:off x="4468095" y="4704672"/>
            <a:ext cx="5173663" cy="1757364"/>
            <a:chOff x="1421" y="3190"/>
            <a:chExt cx="3259" cy="1107"/>
          </a:xfrm>
        </p:grpSpPr>
        <p:sp>
          <p:nvSpPr>
            <p:cNvPr id="56" name="Line 91">
              <a:extLst>
                <a:ext uri="{FF2B5EF4-FFF2-40B4-BE49-F238E27FC236}">
                  <a16:creationId xmlns:a16="http://schemas.microsoft.com/office/drawing/2014/main" id="{A5A2CA5C-95AA-1E49-AE10-3C2A0148D791}"/>
                </a:ext>
              </a:extLst>
            </p:cNvPr>
            <p:cNvSpPr>
              <a:spLocks noChangeShapeType="1"/>
            </p:cNvSpPr>
            <p:nvPr/>
          </p:nvSpPr>
          <p:spPr bwMode="auto">
            <a:xfrm rot="10800000" flipH="1">
              <a:off x="1793" y="3190"/>
              <a:ext cx="110" cy="6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 name="Text Box 92">
              <a:extLst>
                <a:ext uri="{FF2B5EF4-FFF2-40B4-BE49-F238E27FC236}">
                  <a16:creationId xmlns:a16="http://schemas.microsoft.com/office/drawing/2014/main" id="{90578129-76D6-DA4C-AF38-D254E1E2AA25}"/>
                </a:ext>
              </a:extLst>
            </p:cNvPr>
            <p:cNvSpPr txBox="1">
              <a:spLocks noChangeArrowheads="1"/>
            </p:cNvSpPr>
            <p:nvPr/>
          </p:nvSpPr>
          <p:spPr bwMode="auto">
            <a:xfrm>
              <a:off x="1421" y="3774"/>
              <a:ext cx="3259"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free (available) buffers: arriving packets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dropped (</a:t>
              </a:r>
              <a:r>
                <a:rPr kumimoji="0" lang="en-US" altLang="en-US" sz="24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loss</a:t>
              </a:r>
              <a:r>
                <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 if no free buffers</a:t>
              </a:r>
            </a:p>
          </p:txBody>
        </p:sp>
      </p:grpSp>
      <p:grpSp>
        <p:nvGrpSpPr>
          <p:cNvPr id="59" name="Group 58">
            <a:extLst>
              <a:ext uri="{FF2B5EF4-FFF2-40B4-BE49-F238E27FC236}">
                <a16:creationId xmlns:a16="http://schemas.microsoft.com/office/drawing/2014/main" id="{750A30BE-4517-024C-8E13-70C75C60C9A9}"/>
              </a:ext>
            </a:extLst>
          </p:cNvPr>
          <p:cNvGrpSpPr/>
          <p:nvPr/>
        </p:nvGrpSpPr>
        <p:grpSpPr>
          <a:xfrm>
            <a:off x="7723012" y="4224627"/>
            <a:ext cx="1511352" cy="863670"/>
            <a:chOff x="7493876" y="2774731"/>
            <a:chExt cx="1481958" cy="894622"/>
          </a:xfrm>
        </p:grpSpPr>
        <p:sp>
          <p:nvSpPr>
            <p:cNvPr id="60" name="Freeform 59">
              <a:extLst>
                <a:ext uri="{FF2B5EF4-FFF2-40B4-BE49-F238E27FC236}">
                  <a16:creationId xmlns:a16="http://schemas.microsoft.com/office/drawing/2014/main" id="{D7769EBE-F27C-654D-9E70-D2F8F0CA4BC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1" name="Oval 60">
              <a:extLst>
                <a:ext uri="{FF2B5EF4-FFF2-40B4-BE49-F238E27FC236}">
                  <a16:creationId xmlns:a16="http://schemas.microsoft.com/office/drawing/2014/main" id="{5534D58D-15F7-4148-BD77-06281777455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2" name="Group 61">
              <a:extLst>
                <a:ext uri="{FF2B5EF4-FFF2-40B4-BE49-F238E27FC236}">
                  <a16:creationId xmlns:a16="http://schemas.microsoft.com/office/drawing/2014/main" id="{3FDB434E-DC0A-064F-BFB7-51AD3253C155}"/>
                </a:ext>
              </a:extLst>
            </p:cNvPr>
            <p:cNvGrpSpPr/>
            <p:nvPr/>
          </p:nvGrpSpPr>
          <p:grpSpPr>
            <a:xfrm>
              <a:off x="7713663" y="2848339"/>
              <a:ext cx="1042107" cy="425543"/>
              <a:chOff x="7786941" y="2884917"/>
              <a:chExt cx="897649" cy="353919"/>
            </a:xfrm>
          </p:grpSpPr>
          <p:sp>
            <p:nvSpPr>
              <p:cNvPr id="63" name="Freeform 62">
                <a:extLst>
                  <a:ext uri="{FF2B5EF4-FFF2-40B4-BE49-F238E27FC236}">
                    <a16:creationId xmlns:a16="http://schemas.microsoft.com/office/drawing/2014/main" id="{1906A403-4D02-E745-9F12-A4DD0B4A4D9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Freeform 63">
                <a:extLst>
                  <a:ext uri="{FF2B5EF4-FFF2-40B4-BE49-F238E27FC236}">
                    <a16:creationId xmlns:a16="http://schemas.microsoft.com/office/drawing/2014/main" id="{CEA9A27B-E199-2342-BF59-3743FE24283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Freeform 64">
                <a:extLst>
                  <a:ext uri="{FF2B5EF4-FFF2-40B4-BE49-F238E27FC236}">
                    <a16:creationId xmlns:a16="http://schemas.microsoft.com/office/drawing/2014/main" id="{3E302C75-BA44-2547-9BE3-5EE9C07B302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Freeform 65">
                <a:extLst>
                  <a:ext uri="{FF2B5EF4-FFF2-40B4-BE49-F238E27FC236}">
                    <a16:creationId xmlns:a16="http://schemas.microsoft.com/office/drawing/2014/main" id="{60B5EF7E-8EDB-5946-B230-2EAE3B474B0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58" name="Slide Number Placeholder 5">
            <a:extLst>
              <a:ext uri="{FF2B5EF4-FFF2-40B4-BE49-F238E27FC236}">
                <a16:creationId xmlns:a16="http://schemas.microsoft.com/office/drawing/2014/main" id="{45CC7D59-8063-2F4C-A4F4-9B16811F4310}"/>
              </a:ext>
            </a:extLst>
          </p:cNvPr>
          <p:cNvSpPr>
            <a:spLocks noGrp="1"/>
          </p:cNvSpPr>
          <p:nvPr>
            <p:ph type="sldNum" sz="quarter" idx="4"/>
          </p:nvPr>
        </p:nvSpPr>
        <p:spPr>
          <a:xfrm>
            <a:off x="9219616" y="6443089"/>
            <a:ext cx="2743200" cy="365125"/>
          </a:xfrm>
        </p:spPr>
        <p:txBody>
          <a:bodyPr/>
          <a:lstStyle/>
          <a:p>
            <a:r>
              <a:rPr lang="en-US" dirty="0"/>
              <a:t>Introduction: 1-</a:t>
            </a:r>
            <a:fld id="{C4204591-24BD-A542-B9D5-F8D8A88D2FEE}" type="slidenum">
              <a:rPr lang="en-US" smtClean="0"/>
              <a:pPr/>
              <a:t>25</a:t>
            </a:fld>
            <a:endParaRPr lang="en-US" dirty="0"/>
          </a:p>
        </p:txBody>
      </p:sp>
    </p:spTree>
    <p:extLst>
      <p:ext uri="{BB962C8B-B14F-4D97-AF65-F5344CB8AC3E}">
        <p14:creationId xmlns:p14="http://schemas.microsoft.com/office/powerpoint/2010/main" val="1839465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5" name="Group 134">
            <a:extLst>
              <a:ext uri="{FF2B5EF4-FFF2-40B4-BE49-F238E27FC236}">
                <a16:creationId xmlns:a16="http://schemas.microsoft.com/office/drawing/2014/main" id="{3AD72523-4228-9C47-B195-4AAF96A160BD}"/>
              </a:ext>
            </a:extLst>
          </p:cNvPr>
          <p:cNvGrpSpPr/>
          <p:nvPr/>
        </p:nvGrpSpPr>
        <p:grpSpPr>
          <a:xfrm>
            <a:off x="3364430" y="1767623"/>
            <a:ext cx="1511352" cy="863670"/>
            <a:chOff x="7493876" y="2774731"/>
            <a:chExt cx="1481958" cy="894622"/>
          </a:xfrm>
        </p:grpSpPr>
        <p:sp>
          <p:nvSpPr>
            <p:cNvPr id="136" name="Freeform 135">
              <a:extLst>
                <a:ext uri="{FF2B5EF4-FFF2-40B4-BE49-F238E27FC236}">
                  <a16:creationId xmlns:a16="http://schemas.microsoft.com/office/drawing/2014/main" id="{9FB9E0EF-9063-B545-BC2B-062A0488CC7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37" name="Oval 136">
              <a:extLst>
                <a:ext uri="{FF2B5EF4-FFF2-40B4-BE49-F238E27FC236}">
                  <a16:creationId xmlns:a16="http://schemas.microsoft.com/office/drawing/2014/main" id="{B0BF60BF-9AF2-D948-8319-1FF102BC7D3E}"/>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38" name="Group 137">
              <a:extLst>
                <a:ext uri="{FF2B5EF4-FFF2-40B4-BE49-F238E27FC236}">
                  <a16:creationId xmlns:a16="http://schemas.microsoft.com/office/drawing/2014/main" id="{B32B55C6-F759-234F-8CF0-5FB387F35BC4}"/>
                </a:ext>
              </a:extLst>
            </p:cNvPr>
            <p:cNvGrpSpPr/>
            <p:nvPr/>
          </p:nvGrpSpPr>
          <p:grpSpPr>
            <a:xfrm>
              <a:off x="7713663" y="2848339"/>
              <a:ext cx="1042107" cy="425543"/>
              <a:chOff x="7786941" y="2884917"/>
              <a:chExt cx="897649" cy="353919"/>
            </a:xfrm>
          </p:grpSpPr>
          <p:sp>
            <p:nvSpPr>
              <p:cNvPr id="139" name="Freeform 138">
                <a:extLst>
                  <a:ext uri="{FF2B5EF4-FFF2-40B4-BE49-F238E27FC236}">
                    <a16:creationId xmlns:a16="http://schemas.microsoft.com/office/drawing/2014/main" id="{B1153D6F-A3DF-7246-9629-9228753ADE5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0" name="Freeform 139">
                <a:extLst>
                  <a:ext uri="{FF2B5EF4-FFF2-40B4-BE49-F238E27FC236}">
                    <a16:creationId xmlns:a16="http://schemas.microsoft.com/office/drawing/2014/main" id="{1C55D52C-AF37-4949-9428-203518D525C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1" name="Freeform 140">
                <a:extLst>
                  <a:ext uri="{FF2B5EF4-FFF2-40B4-BE49-F238E27FC236}">
                    <a16:creationId xmlns:a16="http://schemas.microsoft.com/office/drawing/2014/main" id="{58904F43-F0C7-374E-ADE8-8A024A66279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2" name="Freeform 141">
                <a:extLst>
                  <a:ext uri="{FF2B5EF4-FFF2-40B4-BE49-F238E27FC236}">
                    <a16:creationId xmlns:a16="http://schemas.microsoft.com/office/drawing/2014/main" id="{874597C3-FAA4-A147-A86C-C5108827045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25267" y="291947"/>
            <a:ext cx="10515600" cy="894622"/>
          </a:xfrm>
        </p:spPr>
        <p:txBody>
          <a:bodyPr>
            <a:normAutofit/>
          </a:bodyPr>
          <a:lstStyle/>
          <a:p>
            <a:r>
              <a:rPr lang="en-US" sz="4400" dirty="0">
                <a:ea typeface="ＭＳ Ｐゴシック" panose="020B0600070205080204" pitchFamily="34" charset="-128"/>
              </a:rPr>
              <a:t>Packet delay: four sources</a:t>
            </a:r>
            <a:endParaRPr lang="en-US" sz="4400" dirty="0"/>
          </a:p>
        </p:txBody>
      </p:sp>
      <p:sp>
        <p:nvSpPr>
          <p:cNvPr id="58" name="Rectangle 4">
            <a:extLst>
              <a:ext uri="{FF2B5EF4-FFF2-40B4-BE49-F238E27FC236}">
                <a16:creationId xmlns:a16="http://schemas.microsoft.com/office/drawing/2014/main" id="{AC2D03E9-7C61-0A43-A247-276B596B9942}"/>
              </a:ext>
            </a:extLst>
          </p:cNvPr>
          <p:cNvSpPr txBox="1">
            <a:spLocks noChangeArrowheads="1"/>
          </p:cNvSpPr>
          <p:nvPr/>
        </p:nvSpPr>
        <p:spPr>
          <a:xfrm>
            <a:off x="1621934" y="4604492"/>
            <a:ext cx="3810000" cy="1839595"/>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95275" algn="l" defTabSz="914400" rtl="0" eaLnBrk="1" fontAlgn="auto" latinLnBrk="0" hangingPunct="1">
              <a:lnSpc>
                <a:spcPct val="90000"/>
              </a:lnSpc>
              <a:spcBef>
                <a:spcPts val="600"/>
              </a:spcBef>
              <a:spcAft>
                <a:spcPts val="0"/>
              </a:spcAft>
              <a:buClr>
                <a:srgbClr val="0000A3"/>
              </a:buClr>
              <a:buSzTx/>
              <a:buFont typeface="Wingdings" charset="0"/>
              <a:buNone/>
              <a:tabLst/>
              <a:defRPr/>
            </a:pPr>
            <a:r>
              <a:rPr kumimoji="0" lang="en-US" sz="2800" b="0" i="1" u="none" strike="noStrike" kern="1200" cap="none" spc="0" normalizeH="0" baseline="0" noProof="0" dirty="0">
                <a:ln>
                  <a:noFill/>
                </a:ln>
                <a:solidFill>
                  <a:srgbClr val="CC0000"/>
                </a:solidFill>
                <a:effectLst/>
                <a:uLnTx/>
                <a:uFillTx/>
                <a:latin typeface="Calibri" panose="020F0502020204030204"/>
                <a:ea typeface="+mn-ea"/>
                <a:cs typeface="+mn-cs"/>
              </a:rPr>
              <a:t>d</a:t>
            </a:r>
            <a:r>
              <a:rPr kumimoji="0" lang="en-US" sz="2800" b="0" i="0" u="none" strike="noStrike" kern="1200" cap="none" spc="0" normalizeH="0" baseline="-25000" noProof="0" dirty="0">
                <a:ln>
                  <a:noFill/>
                </a:ln>
                <a:solidFill>
                  <a:srgbClr val="CC0000"/>
                </a:solidFill>
                <a:effectLst/>
                <a:uLnTx/>
                <a:uFillTx/>
                <a:latin typeface="Calibri" panose="020F0502020204030204"/>
                <a:ea typeface="+mn-ea"/>
                <a:cs typeface="+mn-cs"/>
              </a:rPr>
              <a:t>proc</a:t>
            </a:r>
            <a:r>
              <a:rPr kumimoji="0" lang="en-US" sz="2800" b="0" i="0" u="none" strike="noStrike" kern="1200" cap="none" spc="0" normalizeH="0" baseline="0" noProof="0" dirty="0">
                <a:ln>
                  <a:noFill/>
                </a:ln>
                <a:solidFill>
                  <a:srgbClr val="CC0000"/>
                </a:solidFill>
                <a:effectLst/>
                <a:uLnTx/>
                <a:uFillTx/>
                <a:latin typeface="Calibri" panose="020F0502020204030204"/>
                <a:ea typeface="+mn-ea"/>
                <a:cs typeface="+mn-cs"/>
              </a:rPr>
              <a:t>: nodal processing</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349250" marR="0" lvl="0" indent="-233363" algn="l" defTabSz="914400" rtl="0" eaLnBrk="1" fontAlgn="auto" latinLnBrk="0" hangingPunct="1">
              <a:lnSpc>
                <a:spcPct val="90000"/>
              </a:lnSpc>
              <a:spcBef>
                <a:spcPts val="600"/>
              </a:spcBef>
              <a:spcAft>
                <a:spcPts val="0"/>
              </a:spcAft>
              <a:buClr>
                <a:srgbClr val="0000A3"/>
              </a:buClr>
              <a:buSzTx/>
              <a:buFont typeface="Wingdings"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check bit errors</a:t>
            </a:r>
          </a:p>
          <a:p>
            <a:pPr marL="349250" marR="0" lvl="0" indent="-233363" algn="l" defTabSz="914400" rtl="0" eaLnBrk="1" fontAlgn="auto" latinLnBrk="0" hangingPunct="1">
              <a:lnSpc>
                <a:spcPct val="90000"/>
              </a:lnSpc>
              <a:spcBef>
                <a:spcPts val="600"/>
              </a:spcBef>
              <a:spcAft>
                <a:spcPts val="0"/>
              </a:spcAft>
              <a:buClr>
                <a:srgbClr val="0000A3"/>
              </a:buClr>
              <a:buSzTx/>
              <a:buFont typeface="Wingdings"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determine output link</a:t>
            </a:r>
          </a:p>
          <a:p>
            <a:pPr marL="349250" marR="0" lvl="0" indent="-233363" algn="l" defTabSz="914400" rtl="0" eaLnBrk="1" fontAlgn="auto" latinLnBrk="0" hangingPunct="1">
              <a:lnSpc>
                <a:spcPct val="90000"/>
              </a:lnSpc>
              <a:spcBef>
                <a:spcPts val="600"/>
              </a:spcBef>
              <a:spcAft>
                <a:spcPts val="0"/>
              </a:spcAft>
              <a:buClr>
                <a:srgbClr val="0000A3"/>
              </a:buClr>
              <a:buSzTx/>
              <a:buFont typeface="Wingdings"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typically &lt; microsecs</a:t>
            </a:r>
          </a:p>
        </p:txBody>
      </p:sp>
      <p:sp>
        <p:nvSpPr>
          <p:cNvPr id="75" name="Rectangle 58">
            <a:extLst>
              <a:ext uri="{FF2B5EF4-FFF2-40B4-BE49-F238E27FC236}">
                <a16:creationId xmlns:a16="http://schemas.microsoft.com/office/drawing/2014/main" id="{9033E5DB-6EA3-CE4C-B1A8-C9C804BDCB3F}"/>
              </a:ext>
            </a:extLst>
          </p:cNvPr>
          <p:cNvSpPr>
            <a:spLocks noChangeArrowheads="1"/>
          </p:cNvSpPr>
          <p:nvPr/>
        </p:nvSpPr>
        <p:spPr bwMode="auto">
          <a:xfrm>
            <a:off x="6212541" y="4536106"/>
            <a:ext cx="5054724" cy="1394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4488" marR="0" lvl="0" indent="-344488" algn="l" defTabSz="914400" rtl="0" eaLnBrk="1" fontAlgn="auto" latinLnBrk="0" hangingPunct="1">
              <a:lnSpc>
                <a:spcPct val="90000"/>
              </a:lnSpc>
              <a:spcBef>
                <a:spcPts val="600"/>
              </a:spcBef>
              <a:spcAft>
                <a:spcPts val="0"/>
              </a:spcAft>
              <a:buClr>
                <a:srgbClr val="3333CC"/>
              </a:buClr>
              <a:buSzPct val="85000"/>
              <a:buFont typeface="Wingdings" charset="0"/>
              <a:buNone/>
              <a:tabLst/>
              <a:defRPr/>
            </a:pPr>
            <a:r>
              <a:rPr kumimoji="0" lang="en-US" sz="2000" b="0" i="0" u="none" strike="noStrike" kern="1200" cap="none" spc="0" normalizeH="0" baseline="0" noProof="0" dirty="0">
                <a:ln>
                  <a:noFill/>
                </a:ln>
                <a:solidFill>
                  <a:srgbClr val="FF0000"/>
                </a:solidFill>
                <a:effectLst/>
                <a:uLnTx/>
                <a:uFillTx/>
                <a:latin typeface="Calibri" panose="020F0502020204030204"/>
                <a:ea typeface="ＭＳ Ｐゴシック" charset="0"/>
                <a:cs typeface="ＭＳ Ｐゴシック" charset="0"/>
              </a:rPr>
              <a:t> </a:t>
            </a: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ＭＳ Ｐゴシック" charset="0"/>
              </a:rPr>
              <a:t>d</a:t>
            </a:r>
            <a:r>
              <a:rPr kumimoji="0" lang="en-US" sz="2800" b="0" i="0" u="none" strike="noStrike" kern="1200" cap="none" spc="0" normalizeH="0" baseline="-25000" noProof="0" dirty="0">
                <a:ln>
                  <a:noFill/>
                </a:ln>
                <a:solidFill>
                  <a:srgbClr val="CC0000"/>
                </a:solidFill>
                <a:effectLst/>
                <a:uLnTx/>
                <a:uFillTx/>
                <a:latin typeface="Calibri" panose="020F0502020204030204"/>
                <a:ea typeface="ＭＳ Ｐゴシック" charset="0"/>
                <a:cs typeface="ＭＳ Ｐゴシック" charset="0"/>
              </a:rPr>
              <a:t>queue</a:t>
            </a: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ＭＳ Ｐゴシック" charset="0"/>
              </a:rPr>
              <a:t>: queueing delay</a:t>
            </a:r>
          </a:p>
          <a:p>
            <a:pPr marL="231775" marR="0" lvl="0" indent="-231775" algn="l" defTabSz="914400" rtl="0" eaLnBrk="1" fontAlgn="auto" latinLnBrk="0" hangingPunct="1">
              <a:lnSpc>
                <a:spcPct val="90000"/>
              </a:lnSpc>
              <a:spcBef>
                <a:spcPts val="600"/>
              </a:spcBef>
              <a:spcAft>
                <a:spcPts val="0"/>
              </a:spcAft>
              <a:buClr>
                <a:srgbClr val="000099"/>
              </a:buClr>
              <a:buSzTx/>
              <a:buFont typeface="Wingdings"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ＭＳ Ｐゴシック" charset="0"/>
              </a:rPr>
              <a:t>time waiting at output link for transmission </a:t>
            </a:r>
          </a:p>
          <a:p>
            <a:pPr marL="231775" marR="0" lvl="0" indent="-231775" algn="l" defTabSz="914400" rtl="0" eaLnBrk="1" fontAlgn="auto" latinLnBrk="0" hangingPunct="1">
              <a:lnSpc>
                <a:spcPct val="90000"/>
              </a:lnSpc>
              <a:spcBef>
                <a:spcPts val="600"/>
              </a:spcBef>
              <a:spcAft>
                <a:spcPts val="0"/>
              </a:spcAft>
              <a:buClr>
                <a:srgbClr val="000099"/>
              </a:buClr>
              <a:buSzTx/>
              <a:buFont typeface="Wingdings"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ＭＳ Ｐゴシック" charset="0"/>
              </a:rPr>
              <a:t>depends on congestion level of router</a:t>
            </a:r>
          </a:p>
        </p:txBody>
      </p:sp>
      <p:sp>
        <p:nvSpPr>
          <p:cNvPr id="77" name="Line 24">
            <a:extLst>
              <a:ext uri="{FF2B5EF4-FFF2-40B4-BE49-F238E27FC236}">
                <a16:creationId xmlns:a16="http://schemas.microsoft.com/office/drawing/2014/main" id="{79DB8C95-768E-854F-9CEA-5533DCECBE17}"/>
              </a:ext>
            </a:extLst>
          </p:cNvPr>
          <p:cNvSpPr>
            <a:spLocks noChangeShapeType="1"/>
          </p:cNvSpPr>
          <p:nvPr/>
        </p:nvSpPr>
        <p:spPr bwMode="auto">
          <a:xfrm>
            <a:off x="2621011" y="1783635"/>
            <a:ext cx="741403"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0" name="Rectangle 29">
            <a:extLst>
              <a:ext uri="{FF2B5EF4-FFF2-40B4-BE49-F238E27FC236}">
                <a16:creationId xmlns:a16="http://schemas.microsoft.com/office/drawing/2014/main" id="{9803C6B5-AE4A-F54B-86CB-D404B2A716C1}"/>
              </a:ext>
            </a:extLst>
          </p:cNvPr>
          <p:cNvSpPr>
            <a:spLocks noChangeArrowheads="1"/>
          </p:cNvSpPr>
          <p:nvPr/>
        </p:nvSpPr>
        <p:spPr bwMode="auto">
          <a:xfrm>
            <a:off x="5464378" y="2002710"/>
            <a:ext cx="147646"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81" name="Rectangle 30">
            <a:extLst>
              <a:ext uri="{FF2B5EF4-FFF2-40B4-BE49-F238E27FC236}">
                <a16:creationId xmlns:a16="http://schemas.microsoft.com/office/drawing/2014/main" id="{2BFFBBBA-8F3E-7640-8D9F-E3A7047BB5BB}"/>
              </a:ext>
            </a:extLst>
          </p:cNvPr>
          <p:cNvSpPr>
            <a:spLocks noChangeArrowheads="1"/>
          </p:cNvSpPr>
          <p:nvPr/>
        </p:nvSpPr>
        <p:spPr bwMode="auto">
          <a:xfrm>
            <a:off x="4211773" y="2074148"/>
            <a:ext cx="147645"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82" name="Rectangle 31">
            <a:extLst>
              <a:ext uri="{FF2B5EF4-FFF2-40B4-BE49-F238E27FC236}">
                <a16:creationId xmlns:a16="http://schemas.microsoft.com/office/drawing/2014/main" id="{212ACD5F-D6C3-824B-9E9F-FCD292654FC1}"/>
              </a:ext>
            </a:extLst>
          </p:cNvPr>
          <p:cNvSpPr>
            <a:spLocks noChangeArrowheads="1"/>
          </p:cNvSpPr>
          <p:nvPr/>
        </p:nvSpPr>
        <p:spPr bwMode="auto">
          <a:xfrm>
            <a:off x="4373707" y="2074148"/>
            <a:ext cx="147645" cy="200025"/>
          </a:xfrm>
          <a:prstGeom prst="rect">
            <a:avLst/>
          </a:prstGeom>
          <a:solidFill>
            <a:srgbClr val="00B05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83" name="Line 35">
            <a:extLst>
              <a:ext uri="{FF2B5EF4-FFF2-40B4-BE49-F238E27FC236}">
                <a16:creationId xmlns:a16="http://schemas.microsoft.com/office/drawing/2014/main" id="{988CA620-4CC5-3D4B-81DA-0F82F93E3D34}"/>
              </a:ext>
            </a:extLst>
          </p:cNvPr>
          <p:cNvSpPr>
            <a:spLocks noChangeShapeType="1"/>
          </p:cNvSpPr>
          <p:nvPr/>
        </p:nvSpPr>
        <p:spPr bwMode="auto">
          <a:xfrm flipV="1">
            <a:off x="7042061" y="1833751"/>
            <a:ext cx="36673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4" name="Rectangle 38">
            <a:extLst>
              <a:ext uri="{FF2B5EF4-FFF2-40B4-BE49-F238E27FC236}">
                <a16:creationId xmlns:a16="http://schemas.microsoft.com/office/drawing/2014/main" id="{5F99C41D-D784-474B-94F5-AC46161751AD}"/>
              </a:ext>
            </a:extLst>
          </p:cNvPr>
          <p:cNvSpPr>
            <a:spLocks noChangeArrowheads="1"/>
          </p:cNvSpPr>
          <p:nvPr/>
        </p:nvSpPr>
        <p:spPr bwMode="auto">
          <a:xfrm>
            <a:off x="4502301" y="2012235"/>
            <a:ext cx="147646"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85" name="Text Box 39">
            <a:extLst>
              <a:ext uri="{FF2B5EF4-FFF2-40B4-BE49-F238E27FC236}">
                <a16:creationId xmlns:a16="http://schemas.microsoft.com/office/drawing/2014/main" id="{4FBD0AA4-42C3-2B49-BDB1-0979DED2C5D6}"/>
              </a:ext>
            </a:extLst>
          </p:cNvPr>
          <p:cNvSpPr txBox="1">
            <a:spLocks noChangeArrowheads="1"/>
          </p:cNvSpPr>
          <p:nvPr/>
        </p:nvSpPr>
        <p:spPr bwMode="auto">
          <a:xfrm>
            <a:off x="5370720" y="1587878"/>
            <a:ext cx="17004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propagation</a:t>
            </a:r>
            <a:endParaRPr kumimoji="0" lang="en-US" altLang="en-US" sz="20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p:txBody>
      </p:sp>
      <p:sp>
        <p:nvSpPr>
          <p:cNvPr id="86" name="Line 40">
            <a:extLst>
              <a:ext uri="{FF2B5EF4-FFF2-40B4-BE49-F238E27FC236}">
                <a16:creationId xmlns:a16="http://schemas.microsoft.com/office/drawing/2014/main" id="{7B62D1A5-A310-5848-8995-E8F4780C47C7}"/>
              </a:ext>
            </a:extLst>
          </p:cNvPr>
          <p:cNvSpPr>
            <a:spLocks noChangeShapeType="1"/>
          </p:cNvSpPr>
          <p:nvPr/>
        </p:nvSpPr>
        <p:spPr bwMode="auto">
          <a:xfrm rot="10800000">
            <a:off x="5073803" y="1831109"/>
            <a:ext cx="31910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7" name="Text Box 43">
            <a:extLst>
              <a:ext uri="{FF2B5EF4-FFF2-40B4-BE49-F238E27FC236}">
                <a16:creationId xmlns:a16="http://schemas.microsoft.com/office/drawing/2014/main" id="{867387BA-39EC-9E4E-8BB0-480BC4423626}"/>
              </a:ext>
            </a:extLst>
          </p:cNvPr>
          <p:cNvSpPr txBox="1">
            <a:spLocks noChangeArrowheads="1"/>
          </p:cNvSpPr>
          <p:nvPr/>
        </p:nvSpPr>
        <p:spPr bwMode="auto">
          <a:xfrm>
            <a:off x="3016098" y="2729785"/>
            <a:ext cx="1511824" cy="69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nodal</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processing</a:t>
            </a:r>
          </a:p>
        </p:txBody>
      </p:sp>
      <p:sp>
        <p:nvSpPr>
          <p:cNvPr id="88" name="Line 44">
            <a:extLst>
              <a:ext uri="{FF2B5EF4-FFF2-40B4-BE49-F238E27FC236}">
                <a16:creationId xmlns:a16="http://schemas.microsoft.com/office/drawing/2014/main" id="{CDB7B374-4A7A-E246-8D88-69216785D71E}"/>
              </a:ext>
            </a:extLst>
          </p:cNvPr>
          <p:cNvSpPr>
            <a:spLocks noChangeShapeType="1"/>
          </p:cNvSpPr>
          <p:nvPr/>
        </p:nvSpPr>
        <p:spPr bwMode="auto">
          <a:xfrm rot="10800000">
            <a:off x="3363541" y="2729991"/>
            <a:ext cx="833484"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 name="Line 45">
            <a:extLst>
              <a:ext uri="{FF2B5EF4-FFF2-40B4-BE49-F238E27FC236}">
                <a16:creationId xmlns:a16="http://schemas.microsoft.com/office/drawing/2014/main" id="{EDEDB796-E60B-E245-AAE8-8E7D4AD0954B}"/>
              </a:ext>
            </a:extLst>
          </p:cNvPr>
          <p:cNvSpPr>
            <a:spLocks noChangeShapeType="1"/>
          </p:cNvSpPr>
          <p:nvPr/>
        </p:nvSpPr>
        <p:spPr bwMode="auto">
          <a:xfrm rot="10800000" flipV="1">
            <a:off x="4187959" y="2536110"/>
            <a:ext cx="385784"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0" name="Text Box 46">
            <a:extLst>
              <a:ext uri="{FF2B5EF4-FFF2-40B4-BE49-F238E27FC236}">
                <a16:creationId xmlns:a16="http://schemas.microsoft.com/office/drawing/2014/main" id="{EED5545D-BA61-2046-A423-41F4F0BCD65B}"/>
              </a:ext>
            </a:extLst>
          </p:cNvPr>
          <p:cNvSpPr txBox="1">
            <a:spLocks noChangeArrowheads="1"/>
          </p:cNvSpPr>
          <p:nvPr/>
        </p:nvSpPr>
        <p:spPr bwMode="auto">
          <a:xfrm>
            <a:off x="4595969" y="2957464"/>
            <a:ext cx="13548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queueing</a:t>
            </a:r>
            <a:endParaRPr kumimoji="0" lang="en-US" altLang="en-US" sz="20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p:txBody>
      </p:sp>
      <p:sp>
        <p:nvSpPr>
          <p:cNvPr id="91" name="Line 47">
            <a:extLst>
              <a:ext uri="{FF2B5EF4-FFF2-40B4-BE49-F238E27FC236}">
                <a16:creationId xmlns:a16="http://schemas.microsoft.com/office/drawing/2014/main" id="{ACC9FCD3-B95B-4D4B-87FC-A93C4585FCF2}"/>
              </a:ext>
            </a:extLst>
          </p:cNvPr>
          <p:cNvSpPr>
            <a:spLocks noChangeShapeType="1"/>
          </p:cNvSpPr>
          <p:nvPr/>
        </p:nvSpPr>
        <p:spPr bwMode="auto">
          <a:xfrm rot="10800000">
            <a:off x="4349892" y="2536110"/>
            <a:ext cx="595346" cy="552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2" name="Rectangle 3">
            <a:extLst>
              <a:ext uri="{FF2B5EF4-FFF2-40B4-BE49-F238E27FC236}">
                <a16:creationId xmlns:a16="http://schemas.microsoft.com/office/drawing/2014/main" id="{2521317A-C1CF-B84E-8D60-CC1E8C06357E}"/>
              </a:ext>
            </a:extLst>
          </p:cNvPr>
          <p:cNvSpPr>
            <a:spLocks noChangeArrowheads="1"/>
          </p:cNvSpPr>
          <p:nvPr/>
        </p:nvSpPr>
        <p:spPr bwMode="auto">
          <a:xfrm>
            <a:off x="1743075" y="3585728"/>
            <a:ext cx="6175328" cy="554037"/>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a:lstStyle>
            <a:lvl1pPr marL="285750" indent="-28575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285750" marR="0" lvl="0" indent="-285750" algn="l" defTabSz="914400" rtl="0" eaLnBrk="1" fontAlgn="auto" latinLnBrk="0" hangingPunct="1">
              <a:lnSpc>
                <a:spcPct val="85000"/>
              </a:lnSpc>
              <a:spcBef>
                <a:spcPct val="20000"/>
              </a:spcBef>
              <a:spcAft>
                <a:spcPts val="0"/>
              </a:spcAft>
              <a:buClr>
                <a:srgbClr val="000099"/>
              </a:buClr>
              <a:buSzPct val="75000"/>
              <a:buFont typeface="Wingdings" pitchFamily="2" charset="2"/>
              <a:buNone/>
              <a:tabLst/>
              <a:defRPr/>
            </a:pPr>
            <a:r>
              <a:rPr kumimoji="0" lang="en-US" altLang="en-US" sz="3200" b="0" i="1"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d</a:t>
            </a:r>
            <a:r>
              <a:rPr kumimoji="0" lang="en-US" altLang="en-US" sz="3200" b="0" i="0" u="none" strike="noStrike" kern="1200" cap="none" spc="0" normalizeH="0" baseline="-25000" noProof="0" dirty="0">
                <a:ln>
                  <a:noFill/>
                </a:ln>
                <a:solidFill>
                  <a:srgbClr val="000000"/>
                </a:solidFill>
                <a:effectLst/>
                <a:uLnTx/>
                <a:uFillTx/>
                <a:latin typeface="Calibri" panose="020F0502020204030204"/>
                <a:ea typeface="ＭＳ Ｐゴシック" panose="020B0600070205080204" pitchFamily="34" charset="-128"/>
                <a:cs typeface="+mn-cs"/>
              </a:rPr>
              <a:t>nodal</a:t>
            </a:r>
            <a:r>
              <a:rPr kumimoji="0" lang="en-US" altLang="en-US" sz="32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 = </a:t>
            </a:r>
            <a:r>
              <a:rPr kumimoji="0" lang="en-US" altLang="en-US" sz="3200" b="0" i="1"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d</a:t>
            </a:r>
            <a:r>
              <a:rPr kumimoji="0" lang="en-US" altLang="en-US" sz="3200" b="0" i="0" u="none" strike="noStrike" kern="1200" cap="none" spc="0" normalizeH="0" baseline="-25000" noProof="0" dirty="0">
                <a:ln>
                  <a:noFill/>
                </a:ln>
                <a:solidFill>
                  <a:srgbClr val="000000"/>
                </a:solidFill>
                <a:effectLst/>
                <a:uLnTx/>
                <a:uFillTx/>
                <a:latin typeface="Calibri" panose="020F0502020204030204"/>
                <a:ea typeface="ＭＳ Ｐゴシック" panose="020B0600070205080204" pitchFamily="34" charset="-128"/>
                <a:cs typeface="+mn-cs"/>
              </a:rPr>
              <a:t>proc</a:t>
            </a:r>
            <a:r>
              <a:rPr kumimoji="0" lang="en-US" altLang="en-US" sz="32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 + </a:t>
            </a:r>
            <a:r>
              <a:rPr kumimoji="0" lang="en-US" altLang="en-US" sz="3200" b="0" i="1"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d</a:t>
            </a:r>
            <a:r>
              <a:rPr kumimoji="0" lang="en-US" altLang="en-US" sz="3200" b="0" i="0" u="none" strike="noStrike" kern="1200" cap="none" spc="0" normalizeH="0" baseline="-25000" noProof="0" dirty="0">
                <a:ln>
                  <a:noFill/>
                </a:ln>
                <a:solidFill>
                  <a:srgbClr val="000000"/>
                </a:solidFill>
                <a:effectLst/>
                <a:uLnTx/>
                <a:uFillTx/>
                <a:latin typeface="Calibri" panose="020F0502020204030204"/>
                <a:ea typeface="ＭＳ Ｐゴシック" panose="020B0600070205080204" pitchFamily="34" charset="-128"/>
                <a:cs typeface="+mn-cs"/>
              </a:rPr>
              <a:t>queue</a:t>
            </a:r>
            <a:r>
              <a:rPr kumimoji="0" lang="en-US" altLang="en-US" sz="32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 + </a:t>
            </a:r>
            <a:r>
              <a:rPr kumimoji="0" lang="en-US" altLang="en-US" sz="3200" b="0" i="1"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d</a:t>
            </a:r>
            <a:r>
              <a:rPr kumimoji="0" lang="en-US" altLang="en-US" sz="3200" b="0" i="0" u="none" strike="noStrike" kern="1200" cap="none" spc="0" normalizeH="0" baseline="-25000" noProof="0" dirty="0">
                <a:ln>
                  <a:noFill/>
                </a:ln>
                <a:solidFill>
                  <a:srgbClr val="000000"/>
                </a:solidFill>
                <a:effectLst/>
                <a:uLnTx/>
                <a:uFillTx/>
                <a:latin typeface="Calibri" panose="020F0502020204030204"/>
                <a:ea typeface="ＭＳ Ｐゴシック" panose="020B0600070205080204" pitchFamily="34" charset="-128"/>
                <a:cs typeface="+mn-cs"/>
              </a:rPr>
              <a:t>trans</a:t>
            </a:r>
            <a:r>
              <a:rPr kumimoji="0" lang="en-US" altLang="en-US" sz="32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 +  </a:t>
            </a:r>
            <a:r>
              <a:rPr kumimoji="0" lang="en-US" altLang="en-US" sz="3200" b="0" i="1"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d</a:t>
            </a:r>
            <a:r>
              <a:rPr kumimoji="0" lang="en-US" altLang="en-US" sz="3200" b="0" i="0" u="none" strike="noStrike" kern="1200" cap="none" spc="0" normalizeH="0" baseline="-25000" noProof="0" dirty="0">
                <a:ln>
                  <a:noFill/>
                </a:ln>
                <a:solidFill>
                  <a:srgbClr val="000000"/>
                </a:solidFill>
                <a:effectLst/>
                <a:uLnTx/>
                <a:uFillTx/>
                <a:latin typeface="Calibri" panose="020F0502020204030204"/>
                <a:ea typeface="ＭＳ Ｐゴシック" panose="020B0600070205080204" pitchFamily="34" charset="-128"/>
                <a:cs typeface="+mn-cs"/>
              </a:rPr>
              <a:t>prop</a:t>
            </a:r>
            <a:endParaRPr kumimoji="0" lang="en-US" altLang="en-US" sz="32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93" name="Line 25">
            <a:extLst>
              <a:ext uri="{FF2B5EF4-FFF2-40B4-BE49-F238E27FC236}">
                <a16:creationId xmlns:a16="http://schemas.microsoft.com/office/drawing/2014/main" id="{F5D3A1C5-3798-AA4A-9717-BC9CD2814C06}"/>
              </a:ext>
            </a:extLst>
          </p:cNvPr>
          <p:cNvSpPr>
            <a:spLocks noChangeShapeType="1"/>
          </p:cNvSpPr>
          <p:nvPr/>
        </p:nvSpPr>
        <p:spPr bwMode="auto">
          <a:xfrm flipV="1">
            <a:off x="2619131" y="2323384"/>
            <a:ext cx="735346" cy="5499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4" name="Rectangle 32">
            <a:extLst>
              <a:ext uri="{FF2B5EF4-FFF2-40B4-BE49-F238E27FC236}">
                <a16:creationId xmlns:a16="http://schemas.microsoft.com/office/drawing/2014/main" id="{499B4666-F248-7346-9FEA-7936F1E56AE7}"/>
              </a:ext>
            </a:extLst>
          </p:cNvPr>
          <p:cNvSpPr>
            <a:spLocks noChangeArrowheads="1"/>
          </p:cNvSpPr>
          <p:nvPr/>
        </p:nvSpPr>
        <p:spPr bwMode="auto">
          <a:xfrm>
            <a:off x="3159202" y="1974135"/>
            <a:ext cx="147646"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95" name="Line 33">
            <a:extLst>
              <a:ext uri="{FF2B5EF4-FFF2-40B4-BE49-F238E27FC236}">
                <a16:creationId xmlns:a16="http://schemas.microsoft.com/office/drawing/2014/main" id="{468D7A2B-9164-6E4A-96CE-D29F3704091E}"/>
              </a:ext>
            </a:extLst>
          </p:cNvPr>
          <p:cNvSpPr>
            <a:spLocks noChangeShapeType="1"/>
          </p:cNvSpPr>
          <p:nvPr/>
        </p:nvSpPr>
        <p:spPr bwMode="auto">
          <a:xfrm>
            <a:off x="3109988" y="1910635"/>
            <a:ext cx="211149"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6" name="Text Box 36">
            <a:extLst>
              <a:ext uri="{FF2B5EF4-FFF2-40B4-BE49-F238E27FC236}">
                <a16:creationId xmlns:a16="http://schemas.microsoft.com/office/drawing/2014/main" id="{3AB8F241-2337-4244-89DF-4C80D59B3367}"/>
              </a:ext>
            </a:extLst>
          </p:cNvPr>
          <p:cNvSpPr txBox="1">
            <a:spLocks noChangeArrowheads="1"/>
          </p:cNvSpPr>
          <p:nvPr/>
        </p:nvSpPr>
        <p:spPr bwMode="auto">
          <a:xfrm>
            <a:off x="1816815" y="1467723"/>
            <a:ext cx="39305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A</a:t>
            </a:r>
          </a:p>
        </p:txBody>
      </p:sp>
      <p:sp>
        <p:nvSpPr>
          <p:cNvPr id="97" name="Text Box 37">
            <a:extLst>
              <a:ext uri="{FF2B5EF4-FFF2-40B4-BE49-F238E27FC236}">
                <a16:creationId xmlns:a16="http://schemas.microsoft.com/office/drawing/2014/main" id="{68CF5C6F-336B-3C4A-90BF-D34A028745C5}"/>
              </a:ext>
            </a:extLst>
          </p:cNvPr>
          <p:cNvSpPr txBox="1">
            <a:spLocks noChangeArrowheads="1"/>
          </p:cNvSpPr>
          <p:nvPr/>
        </p:nvSpPr>
        <p:spPr bwMode="auto">
          <a:xfrm>
            <a:off x="1845558" y="2420223"/>
            <a:ext cx="3802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a:t>
            </a:r>
          </a:p>
        </p:txBody>
      </p:sp>
      <p:grpSp>
        <p:nvGrpSpPr>
          <p:cNvPr id="98" name="Group 66">
            <a:extLst>
              <a:ext uri="{FF2B5EF4-FFF2-40B4-BE49-F238E27FC236}">
                <a16:creationId xmlns:a16="http://schemas.microsoft.com/office/drawing/2014/main" id="{7A33E76B-0B7D-BD4C-95A3-F5F9B6632736}"/>
              </a:ext>
            </a:extLst>
          </p:cNvPr>
          <p:cNvGrpSpPr>
            <a:grpSpLocks/>
          </p:cNvGrpSpPr>
          <p:nvPr/>
        </p:nvGrpSpPr>
        <p:grpSpPr bwMode="auto">
          <a:xfrm>
            <a:off x="1923392" y="1467723"/>
            <a:ext cx="779505" cy="679450"/>
            <a:chOff x="-44" y="1473"/>
            <a:chExt cx="981" cy="1105"/>
          </a:xfrm>
        </p:grpSpPr>
        <p:pic>
          <p:nvPicPr>
            <p:cNvPr id="116" name="Picture 67" descr="desktop_computer_stylized_medium">
              <a:extLst>
                <a:ext uri="{FF2B5EF4-FFF2-40B4-BE49-F238E27FC236}">
                  <a16:creationId xmlns:a16="http://schemas.microsoft.com/office/drawing/2014/main" id="{388E3E99-7752-0140-B682-2CFDCCFDA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 name="Freeform 68">
              <a:extLst>
                <a:ext uri="{FF2B5EF4-FFF2-40B4-BE49-F238E27FC236}">
                  <a16:creationId xmlns:a16="http://schemas.microsoft.com/office/drawing/2014/main" id="{C233087D-1E28-874B-99E3-90A56E5DA77B}"/>
                </a:ext>
              </a:extLst>
            </p:cNvPr>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9" name="Group 69">
            <a:extLst>
              <a:ext uri="{FF2B5EF4-FFF2-40B4-BE49-F238E27FC236}">
                <a16:creationId xmlns:a16="http://schemas.microsoft.com/office/drawing/2014/main" id="{53B22ADC-2C36-5141-AAAC-31B53FC8C1F4}"/>
              </a:ext>
            </a:extLst>
          </p:cNvPr>
          <p:cNvGrpSpPr>
            <a:grpSpLocks/>
          </p:cNvGrpSpPr>
          <p:nvPr/>
        </p:nvGrpSpPr>
        <p:grpSpPr bwMode="auto">
          <a:xfrm>
            <a:off x="1914200" y="2474691"/>
            <a:ext cx="779506" cy="679450"/>
            <a:chOff x="-44" y="1473"/>
            <a:chExt cx="981" cy="1105"/>
          </a:xfrm>
        </p:grpSpPr>
        <p:pic>
          <p:nvPicPr>
            <p:cNvPr id="114" name="Picture 70" descr="desktop_computer_stylized_medium">
              <a:extLst>
                <a:ext uri="{FF2B5EF4-FFF2-40B4-BE49-F238E27FC236}">
                  <a16:creationId xmlns:a16="http://schemas.microsoft.com/office/drawing/2014/main" id="{DA4C023E-F595-544A-9929-08480475A5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 name="Freeform 71">
              <a:extLst>
                <a:ext uri="{FF2B5EF4-FFF2-40B4-BE49-F238E27FC236}">
                  <a16:creationId xmlns:a16="http://schemas.microsoft.com/office/drawing/2014/main" id="{BD3780DD-1306-2540-89B8-0A42DEECFC61}"/>
                </a:ext>
              </a:extLst>
            </p:cNvPr>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00" name="Text Box 41">
            <a:extLst>
              <a:ext uri="{FF2B5EF4-FFF2-40B4-BE49-F238E27FC236}">
                <a16:creationId xmlns:a16="http://schemas.microsoft.com/office/drawing/2014/main" id="{488CD73E-ECC7-E842-9578-1478C5F11784}"/>
              </a:ext>
            </a:extLst>
          </p:cNvPr>
          <p:cNvSpPr txBox="1">
            <a:spLocks noChangeArrowheads="1"/>
          </p:cNvSpPr>
          <p:nvPr/>
        </p:nvSpPr>
        <p:spPr bwMode="auto">
          <a:xfrm>
            <a:off x="2833286" y="1145961"/>
            <a:ext cx="17685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transmission</a:t>
            </a:r>
          </a:p>
        </p:txBody>
      </p:sp>
      <p:sp>
        <p:nvSpPr>
          <p:cNvPr id="101" name="Line 42">
            <a:extLst>
              <a:ext uri="{FF2B5EF4-FFF2-40B4-BE49-F238E27FC236}">
                <a16:creationId xmlns:a16="http://schemas.microsoft.com/office/drawing/2014/main" id="{B22F26F3-A41E-8848-BDA7-FE528ACF22F9}"/>
              </a:ext>
            </a:extLst>
          </p:cNvPr>
          <p:cNvSpPr>
            <a:spLocks noChangeShapeType="1"/>
          </p:cNvSpPr>
          <p:nvPr/>
        </p:nvSpPr>
        <p:spPr bwMode="auto">
          <a:xfrm rot="10800000" flipH="1" flipV="1">
            <a:off x="4038725" y="1443910"/>
            <a:ext cx="528667"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3" name="Rectangle 31">
            <a:extLst>
              <a:ext uri="{FF2B5EF4-FFF2-40B4-BE49-F238E27FC236}">
                <a16:creationId xmlns:a16="http://schemas.microsoft.com/office/drawing/2014/main" id="{9C43DB7F-CC6C-3D47-AEBE-0F3B6F7415AB}"/>
              </a:ext>
            </a:extLst>
          </p:cNvPr>
          <p:cNvSpPr>
            <a:spLocks noChangeArrowheads="1"/>
          </p:cNvSpPr>
          <p:nvPr/>
        </p:nvSpPr>
        <p:spPr bwMode="auto">
          <a:xfrm>
            <a:off x="2722441" y="2630267"/>
            <a:ext cx="139773" cy="185197"/>
          </a:xfrm>
          <a:prstGeom prst="rect">
            <a:avLst/>
          </a:prstGeom>
          <a:solidFill>
            <a:srgbClr val="00B05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04" name="Line 33">
            <a:extLst>
              <a:ext uri="{FF2B5EF4-FFF2-40B4-BE49-F238E27FC236}">
                <a16:creationId xmlns:a16="http://schemas.microsoft.com/office/drawing/2014/main" id="{1420A34E-BA5D-D248-8FAC-DCC28151FB9C}"/>
              </a:ext>
            </a:extLst>
          </p:cNvPr>
          <p:cNvSpPr>
            <a:spLocks noChangeShapeType="1"/>
          </p:cNvSpPr>
          <p:nvPr/>
        </p:nvSpPr>
        <p:spPr bwMode="auto">
          <a:xfrm flipV="1">
            <a:off x="2897771" y="2599885"/>
            <a:ext cx="219680" cy="16193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E0E58503-FA9B-1542-A0D6-E85B92D1E5BA}"/>
              </a:ext>
            </a:extLst>
          </p:cNvPr>
          <p:cNvCxnSpPr/>
          <p:nvPr/>
        </p:nvCxnSpPr>
        <p:spPr>
          <a:xfrm>
            <a:off x="4880582" y="2238559"/>
            <a:ext cx="33889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126">
            <a:extLst>
              <a:ext uri="{FF2B5EF4-FFF2-40B4-BE49-F238E27FC236}">
                <a16:creationId xmlns:a16="http://schemas.microsoft.com/office/drawing/2014/main" id="{E49D3C3B-F6BB-8747-AE74-C4B438FB99F4}"/>
              </a:ext>
            </a:extLst>
          </p:cNvPr>
          <p:cNvGrpSpPr/>
          <p:nvPr/>
        </p:nvGrpSpPr>
        <p:grpSpPr>
          <a:xfrm>
            <a:off x="7991017" y="1778258"/>
            <a:ext cx="1511352" cy="863670"/>
            <a:chOff x="7493876" y="2774731"/>
            <a:chExt cx="1481958" cy="894622"/>
          </a:xfrm>
        </p:grpSpPr>
        <p:sp>
          <p:nvSpPr>
            <p:cNvPr id="128" name="Freeform 127">
              <a:extLst>
                <a:ext uri="{FF2B5EF4-FFF2-40B4-BE49-F238E27FC236}">
                  <a16:creationId xmlns:a16="http://schemas.microsoft.com/office/drawing/2014/main" id="{5D7E8999-C7DA-4C41-AF40-118E0151474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29" name="Oval 128">
              <a:extLst>
                <a:ext uri="{FF2B5EF4-FFF2-40B4-BE49-F238E27FC236}">
                  <a16:creationId xmlns:a16="http://schemas.microsoft.com/office/drawing/2014/main" id="{21FE0DA3-6E20-DC4B-8111-DD2816780A5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30" name="Group 129">
              <a:extLst>
                <a:ext uri="{FF2B5EF4-FFF2-40B4-BE49-F238E27FC236}">
                  <a16:creationId xmlns:a16="http://schemas.microsoft.com/office/drawing/2014/main" id="{227FD192-76B7-BB4E-8D74-8B6F33DBA7D5}"/>
                </a:ext>
              </a:extLst>
            </p:cNvPr>
            <p:cNvGrpSpPr/>
            <p:nvPr/>
          </p:nvGrpSpPr>
          <p:grpSpPr>
            <a:xfrm>
              <a:off x="7713663" y="2848339"/>
              <a:ext cx="1042107" cy="425543"/>
              <a:chOff x="7786941" y="2884917"/>
              <a:chExt cx="897649" cy="353919"/>
            </a:xfrm>
          </p:grpSpPr>
          <p:sp>
            <p:nvSpPr>
              <p:cNvPr id="131" name="Freeform 130">
                <a:extLst>
                  <a:ext uri="{FF2B5EF4-FFF2-40B4-BE49-F238E27FC236}">
                    <a16:creationId xmlns:a16="http://schemas.microsoft.com/office/drawing/2014/main" id="{130CC598-6AE0-744A-9CEF-611CD26990D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2" name="Freeform 131">
                <a:extLst>
                  <a:ext uri="{FF2B5EF4-FFF2-40B4-BE49-F238E27FC236}">
                    <a16:creationId xmlns:a16="http://schemas.microsoft.com/office/drawing/2014/main" id="{F0B09B4D-82A4-6D4A-B104-F100560C449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3" name="Freeform 132">
                <a:extLst>
                  <a:ext uri="{FF2B5EF4-FFF2-40B4-BE49-F238E27FC236}">
                    <a16:creationId xmlns:a16="http://schemas.microsoft.com/office/drawing/2014/main" id="{7CB1C4B0-5780-D24E-8D85-35BA5CE4255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4" name="Freeform 133">
                <a:extLst>
                  <a:ext uri="{FF2B5EF4-FFF2-40B4-BE49-F238E27FC236}">
                    <a16:creationId xmlns:a16="http://schemas.microsoft.com/office/drawing/2014/main" id="{A78B6DE2-15CA-DC49-A0BD-10E78562E1D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51" name="Slide Number Placeholder 5">
            <a:extLst>
              <a:ext uri="{FF2B5EF4-FFF2-40B4-BE49-F238E27FC236}">
                <a16:creationId xmlns:a16="http://schemas.microsoft.com/office/drawing/2014/main" id="{B70D46B2-DA48-BC41-88EB-9A7ADF18AE56}"/>
              </a:ext>
            </a:extLst>
          </p:cNvPr>
          <p:cNvSpPr>
            <a:spLocks noGrp="1"/>
          </p:cNvSpPr>
          <p:nvPr>
            <p:ph type="sldNum" sz="quarter" idx="4"/>
          </p:nvPr>
        </p:nvSpPr>
        <p:spPr>
          <a:xfrm>
            <a:off x="9219616" y="6443089"/>
            <a:ext cx="2743200" cy="365125"/>
          </a:xfrm>
        </p:spPr>
        <p:txBody>
          <a:bodyPr/>
          <a:lstStyle/>
          <a:p>
            <a:r>
              <a:rPr lang="en-US" dirty="0"/>
              <a:t>Introduction: 1-</a:t>
            </a:r>
            <a:fld id="{C4204591-24BD-A542-B9D5-F8D8A88D2FEE}" type="slidenum">
              <a:rPr lang="en-US" smtClean="0"/>
              <a:pPr/>
              <a:t>26</a:t>
            </a:fld>
            <a:endParaRPr lang="en-US" dirty="0"/>
          </a:p>
        </p:txBody>
      </p:sp>
      <p:sp>
        <p:nvSpPr>
          <p:cNvPr id="52" name="Rectangle 4"/>
          <p:cNvSpPr>
            <a:spLocks noChangeArrowheads="1"/>
          </p:cNvSpPr>
          <p:nvPr/>
        </p:nvSpPr>
        <p:spPr bwMode="auto">
          <a:xfrm rot="19536447">
            <a:off x="7643326" y="3004888"/>
            <a:ext cx="4024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GB" altLang="en-US" sz="2800" dirty="0">
                <a:solidFill>
                  <a:srgbClr val="C00000"/>
                </a:solidFill>
                <a:latin typeface="Gill Sans MT" panose="020B0502020104020203" pitchFamily="34" charset="0"/>
                <a:cs typeface="Arial" panose="020B0604020202020204" pitchFamily="34" charset="0"/>
              </a:rPr>
              <a:t>Heavy traffic = more delay</a:t>
            </a:r>
            <a:endParaRPr lang="en-GB" altLang="en-US" sz="2800" dirty="0">
              <a:solidFill>
                <a:srgbClr val="C00000"/>
              </a:solidFill>
              <a:cs typeface="Arial" panose="020B0604020202020204" pitchFamily="34" charset="0"/>
            </a:endParaRPr>
          </a:p>
        </p:txBody>
      </p:sp>
    </p:spTree>
    <p:extLst>
      <p:ext uri="{BB962C8B-B14F-4D97-AF65-F5344CB8AC3E}">
        <p14:creationId xmlns:p14="http://schemas.microsoft.com/office/powerpoint/2010/main" val="62086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dissolv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dissolve">
                                      <p:cBhvr>
                                        <p:cTn id="12" dur="500"/>
                                        <p:tgtEl>
                                          <p:spTgt spid="7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75" grpId="0"/>
      <p:bldP spid="5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5" name="Group 134">
            <a:extLst>
              <a:ext uri="{FF2B5EF4-FFF2-40B4-BE49-F238E27FC236}">
                <a16:creationId xmlns:a16="http://schemas.microsoft.com/office/drawing/2014/main" id="{3AD72523-4228-9C47-B195-4AAF96A160BD}"/>
              </a:ext>
            </a:extLst>
          </p:cNvPr>
          <p:cNvGrpSpPr/>
          <p:nvPr/>
        </p:nvGrpSpPr>
        <p:grpSpPr>
          <a:xfrm>
            <a:off x="3364430" y="1767623"/>
            <a:ext cx="1511352" cy="863670"/>
            <a:chOff x="7493876" y="2774731"/>
            <a:chExt cx="1481958" cy="894622"/>
          </a:xfrm>
        </p:grpSpPr>
        <p:sp>
          <p:nvSpPr>
            <p:cNvPr id="136" name="Freeform 135">
              <a:extLst>
                <a:ext uri="{FF2B5EF4-FFF2-40B4-BE49-F238E27FC236}">
                  <a16:creationId xmlns:a16="http://schemas.microsoft.com/office/drawing/2014/main" id="{9FB9E0EF-9063-B545-BC2B-062A0488CC7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37" name="Oval 136">
              <a:extLst>
                <a:ext uri="{FF2B5EF4-FFF2-40B4-BE49-F238E27FC236}">
                  <a16:creationId xmlns:a16="http://schemas.microsoft.com/office/drawing/2014/main" id="{B0BF60BF-9AF2-D948-8319-1FF102BC7D3E}"/>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38" name="Group 137">
              <a:extLst>
                <a:ext uri="{FF2B5EF4-FFF2-40B4-BE49-F238E27FC236}">
                  <a16:creationId xmlns:a16="http://schemas.microsoft.com/office/drawing/2014/main" id="{B32B55C6-F759-234F-8CF0-5FB387F35BC4}"/>
                </a:ext>
              </a:extLst>
            </p:cNvPr>
            <p:cNvGrpSpPr/>
            <p:nvPr/>
          </p:nvGrpSpPr>
          <p:grpSpPr>
            <a:xfrm>
              <a:off x="7713663" y="2848339"/>
              <a:ext cx="1042107" cy="425543"/>
              <a:chOff x="7786941" y="2884917"/>
              <a:chExt cx="897649" cy="353919"/>
            </a:xfrm>
          </p:grpSpPr>
          <p:sp>
            <p:nvSpPr>
              <p:cNvPr id="139" name="Freeform 138">
                <a:extLst>
                  <a:ext uri="{FF2B5EF4-FFF2-40B4-BE49-F238E27FC236}">
                    <a16:creationId xmlns:a16="http://schemas.microsoft.com/office/drawing/2014/main" id="{B1153D6F-A3DF-7246-9629-9228753ADE5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0" name="Freeform 139">
                <a:extLst>
                  <a:ext uri="{FF2B5EF4-FFF2-40B4-BE49-F238E27FC236}">
                    <a16:creationId xmlns:a16="http://schemas.microsoft.com/office/drawing/2014/main" id="{1C55D52C-AF37-4949-9428-203518D525C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1" name="Freeform 140">
                <a:extLst>
                  <a:ext uri="{FF2B5EF4-FFF2-40B4-BE49-F238E27FC236}">
                    <a16:creationId xmlns:a16="http://schemas.microsoft.com/office/drawing/2014/main" id="{58904F43-F0C7-374E-ADE8-8A024A66279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2" name="Freeform 141">
                <a:extLst>
                  <a:ext uri="{FF2B5EF4-FFF2-40B4-BE49-F238E27FC236}">
                    <a16:creationId xmlns:a16="http://schemas.microsoft.com/office/drawing/2014/main" id="{874597C3-FAA4-A147-A86C-C5108827045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25267" y="291947"/>
            <a:ext cx="10515600" cy="894622"/>
          </a:xfrm>
        </p:spPr>
        <p:txBody>
          <a:bodyPr>
            <a:normAutofit/>
          </a:bodyPr>
          <a:lstStyle/>
          <a:p>
            <a:r>
              <a:rPr lang="en-US" sz="4400" dirty="0">
                <a:ea typeface="ＭＳ Ｐゴシック" panose="020B0600070205080204" pitchFamily="34" charset="-128"/>
              </a:rPr>
              <a:t>Packet delay: four sources</a:t>
            </a:r>
            <a:endParaRPr lang="en-US" sz="4400" dirty="0"/>
          </a:p>
        </p:txBody>
      </p:sp>
      <p:sp>
        <p:nvSpPr>
          <p:cNvPr id="77" name="Line 24">
            <a:extLst>
              <a:ext uri="{FF2B5EF4-FFF2-40B4-BE49-F238E27FC236}">
                <a16:creationId xmlns:a16="http://schemas.microsoft.com/office/drawing/2014/main" id="{79DB8C95-768E-854F-9CEA-5533DCECBE17}"/>
              </a:ext>
            </a:extLst>
          </p:cNvPr>
          <p:cNvSpPr>
            <a:spLocks noChangeShapeType="1"/>
          </p:cNvSpPr>
          <p:nvPr/>
        </p:nvSpPr>
        <p:spPr bwMode="auto">
          <a:xfrm>
            <a:off x="2621011" y="1783635"/>
            <a:ext cx="741403"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0" name="Rectangle 29">
            <a:extLst>
              <a:ext uri="{FF2B5EF4-FFF2-40B4-BE49-F238E27FC236}">
                <a16:creationId xmlns:a16="http://schemas.microsoft.com/office/drawing/2014/main" id="{9803C6B5-AE4A-F54B-86CB-D404B2A716C1}"/>
              </a:ext>
            </a:extLst>
          </p:cNvPr>
          <p:cNvSpPr>
            <a:spLocks noChangeArrowheads="1"/>
          </p:cNvSpPr>
          <p:nvPr/>
        </p:nvSpPr>
        <p:spPr bwMode="auto">
          <a:xfrm>
            <a:off x="5464378" y="2002710"/>
            <a:ext cx="147646"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81" name="Rectangle 30">
            <a:extLst>
              <a:ext uri="{FF2B5EF4-FFF2-40B4-BE49-F238E27FC236}">
                <a16:creationId xmlns:a16="http://schemas.microsoft.com/office/drawing/2014/main" id="{2BFFBBBA-8F3E-7640-8D9F-E3A7047BB5BB}"/>
              </a:ext>
            </a:extLst>
          </p:cNvPr>
          <p:cNvSpPr>
            <a:spLocks noChangeArrowheads="1"/>
          </p:cNvSpPr>
          <p:nvPr/>
        </p:nvSpPr>
        <p:spPr bwMode="auto">
          <a:xfrm>
            <a:off x="4211773" y="2074148"/>
            <a:ext cx="147645"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82" name="Rectangle 31">
            <a:extLst>
              <a:ext uri="{FF2B5EF4-FFF2-40B4-BE49-F238E27FC236}">
                <a16:creationId xmlns:a16="http://schemas.microsoft.com/office/drawing/2014/main" id="{212ACD5F-D6C3-824B-9E9F-FCD292654FC1}"/>
              </a:ext>
            </a:extLst>
          </p:cNvPr>
          <p:cNvSpPr>
            <a:spLocks noChangeArrowheads="1"/>
          </p:cNvSpPr>
          <p:nvPr/>
        </p:nvSpPr>
        <p:spPr bwMode="auto">
          <a:xfrm>
            <a:off x="4373707" y="2074148"/>
            <a:ext cx="147645" cy="200025"/>
          </a:xfrm>
          <a:prstGeom prst="rect">
            <a:avLst/>
          </a:prstGeom>
          <a:solidFill>
            <a:srgbClr val="00B05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83" name="Line 35">
            <a:extLst>
              <a:ext uri="{FF2B5EF4-FFF2-40B4-BE49-F238E27FC236}">
                <a16:creationId xmlns:a16="http://schemas.microsoft.com/office/drawing/2014/main" id="{988CA620-4CC5-3D4B-81DA-0F82F93E3D34}"/>
              </a:ext>
            </a:extLst>
          </p:cNvPr>
          <p:cNvSpPr>
            <a:spLocks noChangeShapeType="1"/>
          </p:cNvSpPr>
          <p:nvPr/>
        </p:nvSpPr>
        <p:spPr bwMode="auto">
          <a:xfrm flipV="1">
            <a:off x="7042061" y="1833751"/>
            <a:ext cx="36673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4" name="Rectangle 38">
            <a:extLst>
              <a:ext uri="{FF2B5EF4-FFF2-40B4-BE49-F238E27FC236}">
                <a16:creationId xmlns:a16="http://schemas.microsoft.com/office/drawing/2014/main" id="{5F99C41D-D784-474B-94F5-AC46161751AD}"/>
              </a:ext>
            </a:extLst>
          </p:cNvPr>
          <p:cNvSpPr>
            <a:spLocks noChangeArrowheads="1"/>
          </p:cNvSpPr>
          <p:nvPr/>
        </p:nvSpPr>
        <p:spPr bwMode="auto">
          <a:xfrm>
            <a:off x="4502301" y="2012235"/>
            <a:ext cx="147646"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85" name="Text Box 39">
            <a:extLst>
              <a:ext uri="{FF2B5EF4-FFF2-40B4-BE49-F238E27FC236}">
                <a16:creationId xmlns:a16="http://schemas.microsoft.com/office/drawing/2014/main" id="{4FBD0AA4-42C3-2B49-BDB1-0979DED2C5D6}"/>
              </a:ext>
            </a:extLst>
          </p:cNvPr>
          <p:cNvSpPr txBox="1">
            <a:spLocks noChangeArrowheads="1"/>
          </p:cNvSpPr>
          <p:nvPr/>
        </p:nvSpPr>
        <p:spPr bwMode="auto">
          <a:xfrm>
            <a:off x="5370720" y="1587878"/>
            <a:ext cx="17004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propagation</a:t>
            </a:r>
            <a:endParaRPr kumimoji="0" lang="en-US" altLang="en-US" sz="20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p:txBody>
      </p:sp>
      <p:sp>
        <p:nvSpPr>
          <p:cNvPr id="86" name="Line 40">
            <a:extLst>
              <a:ext uri="{FF2B5EF4-FFF2-40B4-BE49-F238E27FC236}">
                <a16:creationId xmlns:a16="http://schemas.microsoft.com/office/drawing/2014/main" id="{7B62D1A5-A310-5848-8995-E8F4780C47C7}"/>
              </a:ext>
            </a:extLst>
          </p:cNvPr>
          <p:cNvSpPr>
            <a:spLocks noChangeShapeType="1"/>
          </p:cNvSpPr>
          <p:nvPr/>
        </p:nvSpPr>
        <p:spPr bwMode="auto">
          <a:xfrm rot="10800000">
            <a:off x="5073803" y="1831109"/>
            <a:ext cx="31910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7" name="Text Box 43">
            <a:extLst>
              <a:ext uri="{FF2B5EF4-FFF2-40B4-BE49-F238E27FC236}">
                <a16:creationId xmlns:a16="http://schemas.microsoft.com/office/drawing/2014/main" id="{867387BA-39EC-9E4E-8BB0-480BC4423626}"/>
              </a:ext>
            </a:extLst>
          </p:cNvPr>
          <p:cNvSpPr txBox="1">
            <a:spLocks noChangeArrowheads="1"/>
          </p:cNvSpPr>
          <p:nvPr/>
        </p:nvSpPr>
        <p:spPr bwMode="auto">
          <a:xfrm>
            <a:off x="3016098" y="2729785"/>
            <a:ext cx="1511824" cy="69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nodal</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processing</a:t>
            </a:r>
          </a:p>
        </p:txBody>
      </p:sp>
      <p:sp>
        <p:nvSpPr>
          <p:cNvPr id="88" name="Line 44">
            <a:extLst>
              <a:ext uri="{FF2B5EF4-FFF2-40B4-BE49-F238E27FC236}">
                <a16:creationId xmlns:a16="http://schemas.microsoft.com/office/drawing/2014/main" id="{CDB7B374-4A7A-E246-8D88-69216785D71E}"/>
              </a:ext>
            </a:extLst>
          </p:cNvPr>
          <p:cNvSpPr>
            <a:spLocks noChangeShapeType="1"/>
          </p:cNvSpPr>
          <p:nvPr/>
        </p:nvSpPr>
        <p:spPr bwMode="auto">
          <a:xfrm rot="10800000">
            <a:off x="3363541" y="2729991"/>
            <a:ext cx="833484"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 name="Line 45">
            <a:extLst>
              <a:ext uri="{FF2B5EF4-FFF2-40B4-BE49-F238E27FC236}">
                <a16:creationId xmlns:a16="http://schemas.microsoft.com/office/drawing/2014/main" id="{EDEDB796-E60B-E245-AAE8-8E7D4AD0954B}"/>
              </a:ext>
            </a:extLst>
          </p:cNvPr>
          <p:cNvSpPr>
            <a:spLocks noChangeShapeType="1"/>
          </p:cNvSpPr>
          <p:nvPr/>
        </p:nvSpPr>
        <p:spPr bwMode="auto">
          <a:xfrm rot="10800000" flipV="1">
            <a:off x="4187959" y="2536110"/>
            <a:ext cx="385784"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0" name="Text Box 46">
            <a:extLst>
              <a:ext uri="{FF2B5EF4-FFF2-40B4-BE49-F238E27FC236}">
                <a16:creationId xmlns:a16="http://schemas.microsoft.com/office/drawing/2014/main" id="{EED5545D-BA61-2046-A423-41F4F0BCD65B}"/>
              </a:ext>
            </a:extLst>
          </p:cNvPr>
          <p:cNvSpPr txBox="1">
            <a:spLocks noChangeArrowheads="1"/>
          </p:cNvSpPr>
          <p:nvPr/>
        </p:nvSpPr>
        <p:spPr bwMode="auto">
          <a:xfrm>
            <a:off x="4595969" y="2957464"/>
            <a:ext cx="13548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queueing</a:t>
            </a:r>
            <a:endParaRPr kumimoji="0" lang="en-US" altLang="en-US" sz="20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p:txBody>
      </p:sp>
      <p:sp>
        <p:nvSpPr>
          <p:cNvPr id="91" name="Line 47">
            <a:extLst>
              <a:ext uri="{FF2B5EF4-FFF2-40B4-BE49-F238E27FC236}">
                <a16:creationId xmlns:a16="http://schemas.microsoft.com/office/drawing/2014/main" id="{ACC9FCD3-B95B-4D4B-87FC-A93C4585FCF2}"/>
              </a:ext>
            </a:extLst>
          </p:cNvPr>
          <p:cNvSpPr>
            <a:spLocks noChangeShapeType="1"/>
          </p:cNvSpPr>
          <p:nvPr/>
        </p:nvSpPr>
        <p:spPr bwMode="auto">
          <a:xfrm rot="10800000">
            <a:off x="4349892" y="2536110"/>
            <a:ext cx="595346" cy="552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2" name="Rectangle 3">
            <a:extLst>
              <a:ext uri="{FF2B5EF4-FFF2-40B4-BE49-F238E27FC236}">
                <a16:creationId xmlns:a16="http://schemas.microsoft.com/office/drawing/2014/main" id="{2521317A-C1CF-B84E-8D60-CC1E8C06357E}"/>
              </a:ext>
            </a:extLst>
          </p:cNvPr>
          <p:cNvSpPr>
            <a:spLocks noChangeArrowheads="1"/>
          </p:cNvSpPr>
          <p:nvPr/>
        </p:nvSpPr>
        <p:spPr bwMode="auto">
          <a:xfrm>
            <a:off x="1743075" y="3585728"/>
            <a:ext cx="6175328" cy="554037"/>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a:lstStyle>
            <a:lvl1pPr marL="285750" indent="-28575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285750" marR="0" lvl="0" indent="-285750" algn="l" defTabSz="914400" rtl="0" eaLnBrk="1" fontAlgn="auto" latinLnBrk="0" hangingPunct="1">
              <a:lnSpc>
                <a:spcPct val="85000"/>
              </a:lnSpc>
              <a:spcBef>
                <a:spcPct val="20000"/>
              </a:spcBef>
              <a:spcAft>
                <a:spcPts val="0"/>
              </a:spcAft>
              <a:buClr>
                <a:srgbClr val="000099"/>
              </a:buClr>
              <a:buSzPct val="75000"/>
              <a:buFont typeface="Wingdings" pitchFamily="2" charset="2"/>
              <a:buNone/>
              <a:tabLst/>
              <a:defRPr/>
            </a:pPr>
            <a:r>
              <a:rPr kumimoji="0" lang="en-US" altLang="en-US" sz="3200" b="0" i="1"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d</a:t>
            </a:r>
            <a:r>
              <a:rPr kumimoji="0" lang="en-US" altLang="en-US" sz="3200" b="0" i="0" u="none" strike="noStrike" kern="1200" cap="none" spc="0" normalizeH="0" baseline="-25000" noProof="0" dirty="0">
                <a:ln>
                  <a:noFill/>
                </a:ln>
                <a:solidFill>
                  <a:srgbClr val="000000"/>
                </a:solidFill>
                <a:effectLst/>
                <a:uLnTx/>
                <a:uFillTx/>
                <a:latin typeface="Calibri" panose="020F0502020204030204"/>
                <a:ea typeface="ＭＳ Ｐゴシック" panose="020B0600070205080204" pitchFamily="34" charset="-128"/>
                <a:cs typeface="+mn-cs"/>
              </a:rPr>
              <a:t>nodal</a:t>
            </a:r>
            <a:r>
              <a:rPr kumimoji="0" lang="en-US" altLang="en-US" sz="32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 = </a:t>
            </a:r>
            <a:r>
              <a:rPr kumimoji="0" lang="en-US" altLang="en-US" sz="3200" b="0" i="1"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d</a:t>
            </a:r>
            <a:r>
              <a:rPr kumimoji="0" lang="en-US" altLang="en-US" sz="3200" b="0" i="0" u="none" strike="noStrike" kern="1200" cap="none" spc="0" normalizeH="0" baseline="-25000" noProof="0" dirty="0">
                <a:ln>
                  <a:noFill/>
                </a:ln>
                <a:solidFill>
                  <a:srgbClr val="000000"/>
                </a:solidFill>
                <a:effectLst/>
                <a:uLnTx/>
                <a:uFillTx/>
                <a:latin typeface="Calibri" panose="020F0502020204030204"/>
                <a:ea typeface="ＭＳ Ｐゴシック" panose="020B0600070205080204" pitchFamily="34" charset="-128"/>
                <a:cs typeface="+mn-cs"/>
              </a:rPr>
              <a:t>proc</a:t>
            </a:r>
            <a:r>
              <a:rPr kumimoji="0" lang="en-US" altLang="en-US" sz="32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 + </a:t>
            </a:r>
            <a:r>
              <a:rPr kumimoji="0" lang="en-US" altLang="en-US" sz="3200" b="0" i="1"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d</a:t>
            </a:r>
            <a:r>
              <a:rPr kumimoji="0" lang="en-US" altLang="en-US" sz="3200" b="0" i="0" u="none" strike="noStrike" kern="1200" cap="none" spc="0" normalizeH="0" baseline="-25000" noProof="0" dirty="0">
                <a:ln>
                  <a:noFill/>
                </a:ln>
                <a:solidFill>
                  <a:srgbClr val="000000"/>
                </a:solidFill>
                <a:effectLst/>
                <a:uLnTx/>
                <a:uFillTx/>
                <a:latin typeface="Calibri" panose="020F0502020204030204"/>
                <a:ea typeface="ＭＳ Ｐゴシック" panose="020B0600070205080204" pitchFamily="34" charset="-128"/>
                <a:cs typeface="+mn-cs"/>
              </a:rPr>
              <a:t>queue</a:t>
            </a:r>
            <a:r>
              <a:rPr kumimoji="0" lang="en-US" altLang="en-US" sz="32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 + </a:t>
            </a:r>
            <a:r>
              <a:rPr kumimoji="0" lang="en-US" altLang="en-US" sz="3200" b="0" i="1"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d</a:t>
            </a:r>
            <a:r>
              <a:rPr kumimoji="0" lang="en-US" altLang="en-US" sz="3200" b="0" i="0" u="none" strike="noStrike" kern="1200" cap="none" spc="0" normalizeH="0" baseline="-25000" noProof="0" dirty="0">
                <a:ln>
                  <a:noFill/>
                </a:ln>
                <a:solidFill>
                  <a:srgbClr val="000000"/>
                </a:solidFill>
                <a:effectLst/>
                <a:uLnTx/>
                <a:uFillTx/>
                <a:latin typeface="Calibri" panose="020F0502020204030204"/>
                <a:ea typeface="ＭＳ Ｐゴシック" panose="020B0600070205080204" pitchFamily="34" charset="-128"/>
                <a:cs typeface="+mn-cs"/>
              </a:rPr>
              <a:t>trans</a:t>
            </a:r>
            <a:r>
              <a:rPr kumimoji="0" lang="en-US" altLang="en-US" sz="32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 +  </a:t>
            </a:r>
            <a:r>
              <a:rPr kumimoji="0" lang="en-US" altLang="en-US" sz="3200" b="0" i="1"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d</a:t>
            </a:r>
            <a:r>
              <a:rPr kumimoji="0" lang="en-US" altLang="en-US" sz="3200" b="0" i="0" u="none" strike="noStrike" kern="1200" cap="none" spc="0" normalizeH="0" baseline="-25000" noProof="0" dirty="0">
                <a:ln>
                  <a:noFill/>
                </a:ln>
                <a:solidFill>
                  <a:srgbClr val="000000"/>
                </a:solidFill>
                <a:effectLst/>
                <a:uLnTx/>
                <a:uFillTx/>
                <a:latin typeface="Calibri" panose="020F0502020204030204"/>
                <a:ea typeface="ＭＳ Ｐゴシック" panose="020B0600070205080204" pitchFamily="34" charset="-128"/>
                <a:cs typeface="+mn-cs"/>
              </a:rPr>
              <a:t>prop</a:t>
            </a:r>
            <a:endParaRPr kumimoji="0" lang="en-US" altLang="en-US" sz="32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93" name="Line 25">
            <a:extLst>
              <a:ext uri="{FF2B5EF4-FFF2-40B4-BE49-F238E27FC236}">
                <a16:creationId xmlns:a16="http://schemas.microsoft.com/office/drawing/2014/main" id="{F5D3A1C5-3798-AA4A-9717-BC9CD2814C06}"/>
              </a:ext>
            </a:extLst>
          </p:cNvPr>
          <p:cNvSpPr>
            <a:spLocks noChangeShapeType="1"/>
          </p:cNvSpPr>
          <p:nvPr/>
        </p:nvSpPr>
        <p:spPr bwMode="auto">
          <a:xfrm flipV="1">
            <a:off x="2619131" y="2323384"/>
            <a:ext cx="735346" cy="5499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4" name="Rectangle 32">
            <a:extLst>
              <a:ext uri="{FF2B5EF4-FFF2-40B4-BE49-F238E27FC236}">
                <a16:creationId xmlns:a16="http://schemas.microsoft.com/office/drawing/2014/main" id="{499B4666-F248-7346-9FEA-7936F1E56AE7}"/>
              </a:ext>
            </a:extLst>
          </p:cNvPr>
          <p:cNvSpPr>
            <a:spLocks noChangeArrowheads="1"/>
          </p:cNvSpPr>
          <p:nvPr/>
        </p:nvSpPr>
        <p:spPr bwMode="auto">
          <a:xfrm>
            <a:off x="3159202" y="1974135"/>
            <a:ext cx="147646"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95" name="Line 33">
            <a:extLst>
              <a:ext uri="{FF2B5EF4-FFF2-40B4-BE49-F238E27FC236}">
                <a16:creationId xmlns:a16="http://schemas.microsoft.com/office/drawing/2014/main" id="{468D7A2B-9164-6E4A-96CE-D29F3704091E}"/>
              </a:ext>
            </a:extLst>
          </p:cNvPr>
          <p:cNvSpPr>
            <a:spLocks noChangeShapeType="1"/>
          </p:cNvSpPr>
          <p:nvPr/>
        </p:nvSpPr>
        <p:spPr bwMode="auto">
          <a:xfrm>
            <a:off x="3109988" y="1910635"/>
            <a:ext cx="211149"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6" name="Text Box 36">
            <a:extLst>
              <a:ext uri="{FF2B5EF4-FFF2-40B4-BE49-F238E27FC236}">
                <a16:creationId xmlns:a16="http://schemas.microsoft.com/office/drawing/2014/main" id="{3AB8F241-2337-4244-89DF-4C80D59B3367}"/>
              </a:ext>
            </a:extLst>
          </p:cNvPr>
          <p:cNvSpPr txBox="1">
            <a:spLocks noChangeArrowheads="1"/>
          </p:cNvSpPr>
          <p:nvPr/>
        </p:nvSpPr>
        <p:spPr bwMode="auto">
          <a:xfrm>
            <a:off x="1816815" y="1467723"/>
            <a:ext cx="39305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A</a:t>
            </a:r>
          </a:p>
        </p:txBody>
      </p:sp>
      <p:sp>
        <p:nvSpPr>
          <p:cNvPr id="97" name="Text Box 37">
            <a:extLst>
              <a:ext uri="{FF2B5EF4-FFF2-40B4-BE49-F238E27FC236}">
                <a16:creationId xmlns:a16="http://schemas.microsoft.com/office/drawing/2014/main" id="{68CF5C6F-336B-3C4A-90BF-D34A028745C5}"/>
              </a:ext>
            </a:extLst>
          </p:cNvPr>
          <p:cNvSpPr txBox="1">
            <a:spLocks noChangeArrowheads="1"/>
          </p:cNvSpPr>
          <p:nvPr/>
        </p:nvSpPr>
        <p:spPr bwMode="auto">
          <a:xfrm>
            <a:off x="1845558" y="2420223"/>
            <a:ext cx="3802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a:t>
            </a:r>
          </a:p>
        </p:txBody>
      </p:sp>
      <p:grpSp>
        <p:nvGrpSpPr>
          <p:cNvPr id="98" name="Group 66">
            <a:extLst>
              <a:ext uri="{FF2B5EF4-FFF2-40B4-BE49-F238E27FC236}">
                <a16:creationId xmlns:a16="http://schemas.microsoft.com/office/drawing/2014/main" id="{7A33E76B-0B7D-BD4C-95A3-F5F9B6632736}"/>
              </a:ext>
            </a:extLst>
          </p:cNvPr>
          <p:cNvGrpSpPr>
            <a:grpSpLocks/>
          </p:cNvGrpSpPr>
          <p:nvPr/>
        </p:nvGrpSpPr>
        <p:grpSpPr bwMode="auto">
          <a:xfrm>
            <a:off x="1923392" y="1467723"/>
            <a:ext cx="779505" cy="679450"/>
            <a:chOff x="-44" y="1473"/>
            <a:chExt cx="981" cy="1105"/>
          </a:xfrm>
        </p:grpSpPr>
        <p:pic>
          <p:nvPicPr>
            <p:cNvPr id="116" name="Picture 67" descr="desktop_computer_stylized_medium">
              <a:extLst>
                <a:ext uri="{FF2B5EF4-FFF2-40B4-BE49-F238E27FC236}">
                  <a16:creationId xmlns:a16="http://schemas.microsoft.com/office/drawing/2014/main" id="{388E3E99-7752-0140-B682-2CFDCCFDA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 name="Freeform 68">
              <a:extLst>
                <a:ext uri="{FF2B5EF4-FFF2-40B4-BE49-F238E27FC236}">
                  <a16:creationId xmlns:a16="http://schemas.microsoft.com/office/drawing/2014/main" id="{C233087D-1E28-874B-99E3-90A56E5DA77B}"/>
                </a:ext>
              </a:extLst>
            </p:cNvPr>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9" name="Group 69">
            <a:extLst>
              <a:ext uri="{FF2B5EF4-FFF2-40B4-BE49-F238E27FC236}">
                <a16:creationId xmlns:a16="http://schemas.microsoft.com/office/drawing/2014/main" id="{53B22ADC-2C36-5141-AAAC-31B53FC8C1F4}"/>
              </a:ext>
            </a:extLst>
          </p:cNvPr>
          <p:cNvGrpSpPr>
            <a:grpSpLocks/>
          </p:cNvGrpSpPr>
          <p:nvPr/>
        </p:nvGrpSpPr>
        <p:grpSpPr bwMode="auto">
          <a:xfrm>
            <a:off x="1914200" y="2474691"/>
            <a:ext cx="779506" cy="679450"/>
            <a:chOff x="-44" y="1473"/>
            <a:chExt cx="981" cy="1105"/>
          </a:xfrm>
        </p:grpSpPr>
        <p:pic>
          <p:nvPicPr>
            <p:cNvPr id="114" name="Picture 70" descr="desktop_computer_stylized_medium">
              <a:extLst>
                <a:ext uri="{FF2B5EF4-FFF2-40B4-BE49-F238E27FC236}">
                  <a16:creationId xmlns:a16="http://schemas.microsoft.com/office/drawing/2014/main" id="{DA4C023E-F595-544A-9929-08480475A5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 name="Freeform 71">
              <a:extLst>
                <a:ext uri="{FF2B5EF4-FFF2-40B4-BE49-F238E27FC236}">
                  <a16:creationId xmlns:a16="http://schemas.microsoft.com/office/drawing/2014/main" id="{BD3780DD-1306-2540-89B8-0A42DEECFC61}"/>
                </a:ext>
              </a:extLst>
            </p:cNvPr>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00" name="Text Box 41">
            <a:extLst>
              <a:ext uri="{FF2B5EF4-FFF2-40B4-BE49-F238E27FC236}">
                <a16:creationId xmlns:a16="http://schemas.microsoft.com/office/drawing/2014/main" id="{488CD73E-ECC7-E842-9578-1478C5F11784}"/>
              </a:ext>
            </a:extLst>
          </p:cNvPr>
          <p:cNvSpPr txBox="1">
            <a:spLocks noChangeArrowheads="1"/>
          </p:cNvSpPr>
          <p:nvPr/>
        </p:nvSpPr>
        <p:spPr bwMode="auto">
          <a:xfrm>
            <a:off x="2833286" y="1145961"/>
            <a:ext cx="17685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transmission</a:t>
            </a:r>
          </a:p>
        </p:txBody>
      </p:sp>
      <p:sp>
        <p:nvSpPr>
          <p:cNvPr id="101" name="Line 42">
            <a:extLst>
              <a:ext uri="{FF2B5EF4-FFF2-40B4-BE49-F238E27FC236}">
                <a16:creationId xmlns:a16="http://schemas.microsoft.com/office/drawing/2014/main" id="{B22F26F3-A41E-8848-BDA7-FE528ACF22F9}"/>
              </a:ext>
            </a:extLst>
          </p:cNvPr>
          <p:cNvSpPr>
            <a:spLocks noChangeShapeType="1"/>
          </p:cNvSpPr>
          <p:nvPr/>
        </p:nvSpPr>
        <p:spPr bwMode="auto">
          <a:xfrm rot="10800000" flipH="1" flipV="1">
            <a:off x="4038725" y="1443910"/>
            <a:ext cx="528667"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3" name="Rectangle 31">
            <a:extLst>
              <a:ext uri="{FF2B5EF4-FFF2-40B4-BE49-F238E27FC236}">
                <a16:creationId xmlns:a16="http://schemas.microsoft.com/office/drawing/2014/main" id="{9C43DB7F-CC6C-3D47-AEBE-0F3B6F7415AB}"/>
              </a:ext>
            </a:extLst>
          </p:cNvPr>
          <p:cNvSpPr>
            <a:spLocks noChangeArrowheads="1"/>
          </p:cNvSpPr>
          <p:nvPr/>
        </p:nvSpPr>
        <p:spPr bwMode="auto">
          <a:xfrm>
            <a:off x="2722441" y="2630267"/>
            <a:ext cx="139773" cy="185197"/>
          </a:xfrm>
          <a:prstGeom prst="rect">
            <a:avLst/>
          </a:prstGeom>
          <a:solidFill>
            <a:srgbClr val="00B05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04" name="Line 33">
            <a:extLst>
              <a:ext uri="{FF2B5EF4-FFF2-40B4-BE49-F238E27FC236}">
                <a16:creationId xmlns:a16="http://schemas.microsoft.com/office/drawing/2014/main" id="{1420A34E-BA5D-D248-8FAC-DCC28151FB9C}"/>
              </a:ext>
            </a:extLst>
          </p:cNvPr>
          <p:cNvSpPr>
            <a:spLocks noChangeShapeType="1"/>
          </p:cNvSpPr>
          <p:nvPr/>
        </p:nvSpPr>
        <p:spPr bwMode="auto">
          <a:xfrm flipV="1">
            <a:off x="2897771" y="2599885"/>
            <a:ext cx="219680" cy="16193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E0E58503-FA9B-1542-A0D6-E85B92D1E5BA}"/>
              </a:ext>
            </a:extLst>
          </p:cNvPr>
          <p:cNvCxnSpPr/>
          <p:nvPr/>
        </p:nvCxnSpPr>
        <p:spPr>
          <a:xfrm>
            <a:off x="4880582" y="2238559"/>
            <a:ext cx="33889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126">
            <a:extLst>
              <a:ext uri="{FF2B5EF4-FFF2-40B4-BE49-F238E27FC236}">
                <a16:creationId xmlns:a16="http://schemas.microsoft.com/office/drawing/2014/main" id="{E49D3C3B-F6BB-8747-AE74-C4B438FB99F4}"/>
              </a:ext>
            </a:extLst>
          </p:cNvPr>
          <p:cNvGrpSpPr/>
          <p:nvPr/>
        </p:nvGrpSpPr>
        <p:grpSpPr>
          <a:xfrm>
            <a:off x="7991017" y="1778258"/>
            <a:ext cx="1511352" cy="863670"/>
            <a:chOff x="7493876" y="2774731"/>
            <a:chExt cx="1481958" cy="894622"/>
          </a:xfrm>
        </p:grpSpPr>
        <p:sp>
          <p:nvSpPr>
            <p:cNvPr id="128" name="Freeform 127">
              <a:extLst>
                <a:ext uri="{FF2B5EF4-FFF2-40B4-BE49-F238E27FC236}">
                  <a16:creationId xmlns:a16="http://schemas.microsoft.com/office/drawing/2014/main" id="{5D7E8999-C7DA-4C41-AF40-118E0151474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29" name="Oval 128">
              <a:extLst>
                <a:ext uri="{FF2B5EF4-FFF2-40B4-BE49-F238E27FC236}">
                  <a16:creationId xmlns:a16="http://schemas.microsoft.com/office/drawing/2014/main" id="{21FE0DA3-6E20-DC4B-8111-DD2816780A5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30" name="Group 129">
              <a:extLst>
                <a:ext uri="{FF2B5EF4-FFF2-40B4-BE49-F238E27FC236}">
                  <a16:creationId xmlns:a16="http://schemas.microsoft.com/office/drawing/2014/main" id="{227FD192-76B7-BB4E-8D74-8B6F33DBA7D5}"/>
                </a:ext>
              </a:extLst>
            </p:cNvPr>
            <p:cNvGrpSpPr/>
            <p:nvPr/>
          </p:nvGrpSpPr>
          <p:grpSpPr>
            <a:xfrm>
              <a:off x="7713663" y="2848339"/>
              <a:ext cx="1042107" cy="425543"/>
              <a:chOff x="7786941" y="2884917"/>
              <a:chExt cx="897649" cy="353919"/>
            </a:xfrm>
          </p:grpSpPr>
          <p:sp>
            <p:nvSpPr>
              <p:cNvPr id="131" name="Freeform 130">
                <a:extLst>
                  <a:ext uri="{FF2B5EF4-FFF2-40B4-BE49-F238E27FC236}">
                    <a16:creationId xmlns:a16="http://schemas.microsoft.com/office/drawing/2014/main" id="{130CC598-6AE0-744A-9CEF-611CD26990D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2" name="Freeform 131">
                <a:extLst>
                  <a:ext uri="{FF2B5EF4-FFF2-40B4-BE49-F238E27FC236}">
                    <a16:creationId xmlns:a16="http://schemas.microsoft.com/office/drawing/2014/main" id="{F0B09B4D-82A4-6D4A-B104-F100560C449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3" name="Freeform 132">
                <a:extLst>
                  <a:ext uri="{FF2B5EF4-FFF2-40B4-BE49-F238E27FC236}">
                    <a16:creationId xmlns:a16="http://schemas.microsoft.com/office/drawing/2014/main" id="{7CB1C4B0-5780-D24E-8D85-35BA5CE4255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4" name="Freeform 133">
                <a:extLst>
                  <a:ext uri="{FF2B5EF4-FFF2-40B4-BE49-F238E27FC236}">
                    <a16:creationId xmlns:a16="http://schemas.microsoft.com/office/drawing/2014/main" id="{A78B6DE2-15CA-DC49-A0BD-10E78562E1D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52" name="Rectangle 3">
            <a:extLst>
              <a:ext uri="{FF2B5EF4-FFF2-40B4-BE49-F238E27FC236}">
                <a16:creationId xmlns:a16="http://schemas.microsoft.com/office/drawing/2014/main" id="{A295C9C7-DA39-ED42-847F-83EE93D04F56}"/>
              </a:ext>
            </a:extLst>
          </p:cNvPr>
          <p:cNvSpPr>
            <a:spLocks noChangeArrowheads="1"/>
          </p:cNvSpPr>
          <p:nvPr/>
        </p:nvSpPr>
        <p:spPr bwMode="auto">
          <a:xfrm>
            <a:off x="1231746" y="4297060"/>
            <a:ext cx="4380277" cy="2078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marR="0" lvl="0" indent="-342900" algn="l" defTabSz="914400" rtl="0" eaLnBrk="1" fontAlgn="auto" latinLnBrk="0" hangingPunct="1">
              <a:lnSpc>
                <a:spcPct val="90000"/>
              </a:lnSpc>
              <a:spcBef>
                <a:spcPts val="600"/>
              </a:spcBef>
              <a:spcAft>
                <a:spcPts val="0"/>
              </a:spcAft>
              <a:buClr>
                <a:srgbClr val="000099"/>
              </a:buClr>
              <a:buSzPct val="65000"/>
              <a:buFont typeface="Wingdings" charset="0"/>
              <a:buNone/>
              <a:tabLst/>
              <a:defRPr/>
            </a:pP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ＭＳ Ｐゴシック" charset="0"/>
              </a:rPr>
              <a:t>d</a:t>
            </a:r>
            <a:r>
              <a:rPr kumimoji="0" lang="en-US" sz="2800" b="0" i="0" u="none" strike="noStrike" kern="1200" cap="none" spc="0" normalizeH="0" baseline="-25000" noProof="0" dirty="0">
                <a:ln>
                  <a:noFill/>
                </a:ln>
                <a:solidFill>
                  <a:srgbClr val="CC0000"/>
                </a:solidFill>
                <a:effectLst/>
                <a:uLnTx/>
                <a:uFillTx/>
                <a:latin typeface="Calibri" panose="020F0502020204030204"/>
                <a:ea typeface="ＭＳ Ｐゴシック" charset="0"/>
                <a:cs typeface="ＭＳ Ｐゴシック" charset="0"/>
              </a:rPr>
              <a:t>trans</a:t>
            </a: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ＭＳ Ｐゴシック" charset="0"/>
              </a:rPr>
              <a:t>: transmission delay:</a:t>
            </a:r>
          </a:p>
          <a:p>
            <a:pPr marL="231775" marR="0" lvl="0" indent="-231775" algn="l" defTabSz="914400" rtl="0" eaLnBrk="1" fontAlgn="auto" latinLnBrk="0" hangingPunct="1">
              <a:lnSpc>
                <a:spcPct val="90000"/>
              </a:lnSpc>
              <a:spcBef>
                <a:spcPts val="600"/>
              </a:spcBef>
              <a:spcAft>
                <a:spcPts val="0"/>
              </a:spcAft>
              <a:buClr>
                <a:srgbClr val="000099"/>
              </a:buClr>
              <a:buSzTx/>
              <a:buFont typeface="Wingdings" charset="0"/>
              <a:buChar char="§"/>
              <a:tabLst/>
              <a:defRPr/>
            </a:pPr>
            <a:r>
              <a:rPr kumimoji="0" lang="en-US" sz="2400" b="0" i="1" u="none" strike="noStrike" kern="1200" cap="none" spc="0" normalizeH="0" baseline="0" noProof="0" dirty="0">
                <a:ln>
                  <a:noFill/>
                </a:ln>
                <a:solidFill>
                  <a:srgbClr val="000000"/>
                </a:solidFill>
                <a:effectLst/>
                <a:uLnTx/>
                <a:uFillTx/>
                <a:latin typeface="Calibri" panose="020F0502020204030204"/>
                <a:ea typeface="ＭＳ Ｐゴシック" charset="0"/>
                <a:cs typeface="ＭＳ Ｐゴシック" charset="0"/>
              </a:rPr>
              <a:t>L</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ＭＳ Ｐゴシック" charset="0"/>
              </a:rPr>
              <a:t>: packet length (bits) </a:t>
            </a:r>
          </a:p>
          <a:p>
            <a:pPr marL="231775" marR="0" lvl="0" indent="-231775" algn="l" defTabSz="914400" rtl="0" eaLnBrk="1" fontAlgn="auto" latinLnBrk="0" hangingPunct="1">
              <a:lnSpc>
                <a:spcPct val="90000"/>
              </a:lnSpc>
              <a:spcBef>
                <a:spcPts val="600"/>
              </a:spcBef>
              <a:spcAft>
                <a:spcPts val="0"/>
              </a:spcAft>
              <a:buClr>
                <a:srgbClr val="000099"/>
              </a:buClr>
              <a:buSzTx/>
              <a:buFont typeface="Wingdings" charset="0"/>
              <a:buChar char="§"/>
              <a:tabLst/>
              <a:defRPr/>
            </a:pPr>
            <a:r>
              <a:rPr kumimoji="0" lang="en-US" sz="2400" b="0" i="1" u="none" strike="noStrike" kern="1200" cap="none" spc="0" normalizeH="0" baseline="0" noProof="0" dirty="0">
                <a:ln>
                  <a:noFill/>
                </a:ln>
                <a:solidFill>
                  <a:srgbClr val="000000"/>
                </a:solidFill>
                <a:effectLst/>
                <a:uLnTx/>
                <a:uFillTx/>
                <a:latin typeface="Calibri" panose="020F0502020204030204"/>
                <a:ea typeface="ＭＳ Ｐゴシック" charset="0"/>
                <a:cs typeface="ＭＳ Ｐゴシック" charset="0"/>
              </a:rPr>
              <a:t>R</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ＭＳ Ｐゴシック" charset="0"/>
              </a:rPr>
              <a:t>: link </a:t>
            </a:r>
            <a:r>
              <a:rPr kumimoji="0" lang="en-US" sz="2400" b="0" i="1" u="none" strike="noStrike" kern="1200" cap="none" spc="0" normalizeH="0" baseline="0" noProof="0" dirty="0">
                <a:ln>
                  <a:noFill/>
                </a:ln>
                <a:solidFill>
                  <a:srgbClr val="000000"/>
                </a:solidFill>
                <a:effectLst/>
                <a:uLnTx/>
                <a:uFillTx/>
                <a:latin typeface="Calibri" panose="020F0502020204030204"/>
                <a:ea typeface="ＭＳ Ｐゴシック" charset="0"/>
                <a:cs typeface="ＭＳ Ｐゴシック" charset="0"/>
              </a:rPr>
              <a:t>transmission rate (bps)</a:t>
            </a:r>
          </a:p>
          <a:p>
            <a:pPr marL="231775" marR="0" lvl="0" indent="-231775" algn="l" defTabSz="914400" rtl="0" eaLnBrk="1" fontAlgn="auto" latinLnBrk="0" hangingPunct="1">
              <a:lnSpc>
                <a:spcPct val="90000"/>
              </a:lnSpc>
              <a:spcBef>
                <a:spcPts val="600"/>
              </a:spcBef>
              <a:spcAft>
                <a:spcPts val="0"/>
              </a:spcAft>
              <a:buClr>
                <a:srgbClr val="000099"/>
              </a:buClr>
              <a:buSzTx/>
              <a:buFont typeface="Wingdings" charset="0"/>
              <a:buChar char="§"/>
              <a:tabLst/>
              <a:defRPr/>
            </a:pPr>
            <a:r>
              <a:rPr kumimoji="0" lang="en-US" sz="24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ＭＳ Ｐゴシック" charset="0"/>
              </a:rPr>
              <a:t>d</a:t>
            </a:r>
            <a:r>
              <a:rPr kumimoji="0" lang="en-US" sz="2400" b="0" i="1" u="none" strike="noStrike" kern="1200" cap="none" spc="0" normalizeH="0" baseline="-25000" noProof="0" dirty="0">
                <a:ln>
                  <a:noFill/>
                </a:ln>
                <a:solidFill>
                  <a:srgbClr val="CC0000"/>
                </a:solidFill>
                <a:effectLst/>
                <a:uLnTx/>
                <a:uFillTx/>
                <a:latin typeface="Calibri" panose="020F0502020204030204"/>
                <a:ea typeface="ＭＳ Ｐゴシック" charset="0"/>
                <a:cs typeface="ＭＳ Ｐゴシック" charset="0"/>
              </a:rPr>
              <a:t>trans</a:t>
            </a:r>
            <a:r>
              <a:rPr kumimoji="0" lang="en-US" sz="24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ＭＳ Ｐゴシック" charset="0"/>
              </a:rPr>
              <a:t> </a:t>
            </a:r>
            <a:r>
              <a:rPr kumimoji="0" lang="en-US" sz="2400" b="0" i="1" u="none" strike="noStrike" kern="1200" cap="none" spc="0" normalizeH="0" baseline="0" noProof="0" dirty="0">
                <a:ln>
                  <a:noFill/>
                </a:ln>
                <a:solidFill>
                  <a:srgbClr val="000000"/>
                </a:solidFill>
                <a:effectLst/>
                <a:uLnTx/>
                <a:uFillTx/>
                <a:latin typeface="Calibri" panose="020F0502020204030204"/>
                <a:ea typeface="ＭＳ Ｐゴシック" charset="0"/>
                <a:cs typeface="ＭＳ Ｐゴシック" charset="0"/>
              </a:rPr>
              <a:t>= L/R</a:t>
            </a:r>
          </a:p>
        </p:txBody>
      </p:sp>
      <p:sp>
        <p:nvSpPr>
          <p:cNvPr id="53" name="Rectangle 4">
            <a:extLst>
              <a:ext uri="{FF2B5EF4-FFF2-40B4-BE49-F238E27FC236}">
                <a16:creationId xmlns:a16="http://schemas.microsoft.com/office/drawing/2014/main" id="{4367B5FB-6961-314F-9C99-C943E30E405F}"/>
              </a:ext>
            </a:extLst>
          </p:cNvPr>
          <p:cNvSpPr>
            <a:spLocks noChangeArrowheads="1"/>
          </p:cNvSpPr>
          <p:nvPr/>
        </p:nvSpPr>
        <p:spPr bwMode="auto">
          <a:xfrm>
            <a:off x="6527008" y="4304008"/>
            <a:ext cx="5147743" cy="2190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charset="0"/>
              <a:buNone/>
              <a:tabLst/>
              <a:defRPr/>
            </a:pP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ＭＳ Ｐゴシック" charset="0"/>
              </a:rPr>
              <a:t>d</a:t>
            </a:r>
            <a:r>
              <a:rPr kumimoji="0" lang="en-US" sz="2800" b="0" i="0" u="none" strike="noStrike" kern="1200" cap="none" spc="0" normalizeH="0" baseline="-25000" noProof="0" dirty="0">
                <a:ln>
                  <a:noFill/>
                </a:ln>
                <a:solidFill>
                  <a:srgbClr val="CC0000"/>
                </a:solidFill>
                <a:effectLst/>
                <a:uLnTx/>
                <a:uFillTx/>
                <a:latin typeface="Calibri" panose="020F0502020204030204"/>
                <a:ea typeface="ＭＳ Ｐゴシック" charset="0"/>
                <a:cs typeface="ＭＳ Ｐゴシック" charset="0"/>
              </a:rPr>
              <a:t>prop</a:t>
            </a: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ＭＳ Ｐゴシック" charset="0"/>
              </a:rPr>
              <a:t>: propagation delay:</a:t>
            </a:r>
            <a:endParaRPr kumimoji="0" lang="en-US" sz="1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ＭＳ Ｐゴシック" charset="0"/>
            </a:endParaRPr>
          </a:p>
          <a:p>
            <a:pPr marL="231775" marR="0" lvl="0" indent="-231775" algn="l" defTabSz="914400" rtl="0" eaLnBrk="1" fontAlgn="auto" latinLnBrk="0" hangingPunct="1">
              <a:lnSpc>
                <a:spcPct val="90000"/>
              </a:lnSpc>
              <a:spcBef>
                <a:spcPts val="600"/>
              </a:spcBef>
              <a:spcAft>
                <a:spcPts val="0"/>
              </a:spcAft>
              <a:buClr>
                <a:srgbClr val="000099"/>
              </a:buClr>
              <a:buSzTx/>
              <a:buFont typeface="Wingdings" charset="0"/>
              <a:buChar char="§"/>
              <a:tabLst/>
              <a:defRPr/>
            </a:pPr>
            <a:r>
              <a:rPr kumimoji="0" lang="en-US" sz="2400" b="0" i="1" u="none" strike="noStrike" kern="1200" cap="none" spc="0" normalizeH="0" baseline="0" noProof="0" dirty="0">
                <a:ln>
                  <a:noFill/>
                </a:ln>
                <a:solidFill>
                  <a:srgbClr val="000000"/>
                </a:solidFill>
                <a:effectLst/>
                <a:uLnTx/>
                <a:uFillTx/>
                <a:latin typeface="Calibri" panose="020F0502020204030204"/>
                <a:ea typeface="ＭＳ Ｐゴシック" charset="0"/>
                <a:cs typeface="ＭＳ Ｐゴシック" charset="0"/>
              </a:rPr>
              <a:t>d</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ＭＳ Ｐゴシック" charset="0"/>
              </a:rPr>
              <a:t>: length of physical link</a:t>
            </a:r>
          </a:p>
          <a:p>
            <a:pPr marL="231775" marR="0" lvl="0" indent="-231775" algn="l" defTabSz="914400" rtl="0" eaLnBrk="1" fontAlgn="auto" latinLnBrk="0" hangingPunct="1">
              <a:lnSpc>
                <a:spcPct val="90000"/>
              </a:lnSpc>
              <a:spcBef>
                <a:spcPts val="600"/>
              </a:spcBef>
              <a:spcAft>
                <a:spcPts val="0"/>
              </a:spcAft>
              <a:buClr>
                <a:srgbClr val="000099"/>
              </a:buClr>
              <a:buSzTx/>
              <a:buFont typeface="Wingdings" charset="0"/>
              <a:buChar char="§"/>
              <a:tabLst/>
              <a:defRPr/>
            </a:pPr>
            <a:r>
              <a:rPr kumimoji="0" lang="en-US" sz="2400" b="0" i="1" u="none" strike="noStrike" kern="1200" cap="none" spc="0" normalizeH="0" baseline="0" noProof="0" dirty="0">
                <a:ln>
                  <a:noFill/>
                </a:ln>
                <a:solidFill>
                  <a:srgbClr val="000000"/>
                </a:solidFill>
                <a:effectLst/>
                <a:uLnTx/>
                <a:uFillTx/>
                <a:latin typeface="Calibri" panose="020F0502020204030204"/>
                <a:ea typeface="ＭＳ Ｐゴシック" charset="0"/>
                <a:cs typeface="ＭＳ Ｐゴシック" charset="0"/>
              </a:rPr>
              <a:t>s</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ＭＳ Ｐゴシック" charset="0"/>
              </a:rPr>
              <a:t>: propagation speed (~2x10</a:t>
            </a:r>
            <a:r>
              <a:rPr kumimoji="0" lang="en-US" sz="2400" b="0" i="0" u="none" strike="noStrike" kern="1200" cap="none" spc="0" normalizeH="0" baseline="30000" noProof="0" dirty="0">
                <a:ln>
                  <a:noFill/>
                </a:ln>
                <a:solidFill>
                  <a:srgbClr val="000000"/>
                </a:solidFill>
                <a:effectLst/>
                <a:uLnTx/>
                <a:uFillTx/>
                <a:latin typeface="Calibri" panose="020F0502020204030204"/>
                <a:ea typeface="ＭＳ Ｐゴシック" charset="0"/>
                <a:cs typeface="ＭＳ Ｐゴシック" charset="0"/>
              </a:rPr>
              <a:t>8</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ＭＳ Ｐゴシック" charset="0"/>
              </a:rPr>
              <a:t> m/sec)</a:t>
            </a:r>
          </a:p>
          <a:p>
            <a:pPr marL="231775" marR="0" lvl="0" indent="-231775" algn="l" defTabSz="914400" rtl="0" eaLnBrk="1" fontAlgn="auto" latinLnBrk="0" hangingPunct="1">
              <a:lnSpc>
                <a:spcPct val="90000"/>
              </a:lnSpc>
              <a:spcBef>
                <a:spcPts val="600"/>
              </a:spcBef>
              <a:spcAft>
                <a:spcPts val="0"/>
              </a:spcAft>
              <a:buClr>
                <a:srgbClr val="000099"/>
              </a:buClr>
              <a:buSzTx/>
              <a:buFont typeface="Wingdings" charset="0"/>
              <a:buChar char="§"/>
              <a:tabLst/>
              <a:defRPr/>
            </a:pPr>
            <a:r>
              <a:rPr kumimoji="0" lang="en-US" sz="24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ＭＳ Ｐゴシック" charset="0"/>
              </a:rPr>
              <a:t>d</a:t>
            </a:r>
            <a:r>
              <a:rPr kumimoji="0" lang="en-US" sz="2400" b="0" i="0" u="none" strike="noStrike" kern="1200" cap="none" spc="0" normalizeH="0" baseline="-25000" noProof="0" dirty="0">
                <a:ln>
                  <a:noFill/>
                </a:ln>
                <a:solidFill>
                  <a:srgbClr val="CC0000"/>
                </a:solidFill>
                <a:effectLst/>
                <a:uLnTx/>
                <a:uFillTx/>
                <a:latin typeface="Calibri" panose="020F0502020204030204"/>
                <a:ea typeface="ＭＳ Ｐゴシック" charset="0"/>
                <a:cs typeface="ＭＳ Ｐゴシック" charset="0"/>
              </a:rPr>
              <a:t>prop</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ＭＳ Ｐゴシック" charset="0"/>
              </a:rPr>
              <a:t> = </a:t>
            </a:r>
            <a:r>
              <a:rPr kumimoji="0" lang="en-US" sz="2400" b="0" i="1" u="none" strike="noStrike" kern="1200" cap="none" spc="0" normalizeH="0" baseline="0" noProof="0" dirty="0">
                <a:ln>
                  <a:noFill/>
                </a:ln>
                <a:solidFill>
                  <a:srgbClr val="000000"/>
                </a:solidFill>
                <a:effectLst/>
                <a:uLnTx/>
                <a:uFillTx/>
                <a:latin typeface="Calibri" panose="020F0502020204030204"/>
                <a:ea typeface="ＭＳ Ｐゴシック" charset="0"/>
                <a:cs typeface="ＭＳ Ｐゴシック" charset="0"/>
              </a:rPr>
              <a:t>d</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ＭＳ Ｐゴシック" charset="0"/>
              </a:rPr>
              <a:t>/</a:t>
            </a:r>
            <a:r>
              <a:rPr kumimoji="0" lang="en-US" sz="2400" b="0" i="1" u="none" strike="noStrike" kern="1200" cap="none" spc="0" normalizeH="0" baseline="0" noProof="0" dirty="0">
                <a:ln>
                  <a:noFill/>
                </a:ln>
                <a:solidFill>
                  <a:srgbClr val="000000"/>
                </a:solidFill>
                <a:effectLst/>
                <a:uLnTx/>
                <a:uFillTx/>
                <a:latin typeface="Calibri" panose="020F0502020204030204"/>
                <a:ea typeface="ＭＳ Ｐゴシック" charset="0"/>
                <a:cs typeface="ＭＳ Ｐゴシック" charset="0"/>
              </a:rPr>
              <a:t>s</a:t>
            </a:r>
          </a:p>
        </p:txBody>
      </p:sp>
      <p:grpSp>
        <p:nvGrpSpPr>
          <p:cNvPr id="9" name="Group 8">
            <a:extLst>
              <a:ext uri="{FF2B5EF4-FFF2-40B4-BE49-F238E27FC236}">
                <a16:creationId xmlns:a16="http://schemas.microsoft.com/office/drawing/2014/main" id="{E7DB7FA8-F9A7-FB4D-B8FF-0FBB7086AF05}"/>
              </a:ext>
            </a:extLst>
          </p:cNvPr>
          <p:cNvGrpSpPr/>
          <p:nvPr/>
        </p:nvGrpSpPr>
        <p:grpSpPr>
          <a:xfrm>
            <a:off x="1211117" y="5494308"/>
            <a:ext cx="7076415" cy="1127327"/>
            <a:chOff x="1211117" y="5568048"/>
            <a:chExt cx="7076415" cy="1127327"/>
          </a:xfrm>
        </p:grpSpPr>
        <p:sp>
          <p:nvSpPr>
            <p:cNvPr id="55" name="Text Box 62">
              <a:extLst>
                <a:ext uri="{FF2B5EF4-FFF2-40B4-BE49-F238E27FC236}">
                  <a16:creationId xmlns:a16="http://schemas.microsoft.com/office/drawing/2014/main" id="{D2984E3F-88C6-FF46-A32F-B96D5A684CE9}"/>
                </a:ext>
              </a:extLst>
            </p:cNvPr>
            <p:cNvSpPr txBox="1">
              <a:spLocks noChangeArrowheads="1"/>
            </p:cNvSpPr>
            <p:nvPr/>
          </p:nvSpPr>
          <p:spPr bwMode="auto">
            <a:xfrm>
              <a:off x="3836662" y="5864378"/>
              <a:ext cx="210522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4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d</a:t>
              </a:r>
              <a:r>
                <a:rPr kumimoji="0" lang="en-US" altLang="en-US" sz="2400" b="0" i="0" u="none" strike="noStrike" kern="1200" cap="none" spc="0" normalizeH="0" baseline="-25000" noProof="0" dirty="0">
                  <a:ln>
                    <a:noFill/>
                  </a:ln>
                  <a:solidFill>
                    <a:srgbClr val="C00000"/>
                  </a:solidFill>
                  <a:effectLst/>
                  <a:uLnTx/>
                  <a:uFillTx/>
                  <a:latin typeface="Calibri" panose="020F0502020204030204"/>
                  <a:ea typeface="ＭＳ Ｐゴシック" panose="020B0600070205080204" pitchFamily="34" charset="-128"/>
                  <a:cs typeface="+mn-cs"/>
                </a:rPr>
                <a:t>trans</a:t>
              </a:r>
              <a:r>
                <a:rPr kumimoji="0" lang="en-US" altLang="en-US" sz="2000" b="0" i="0" u="none" strike="noStrike" kern="1200" cap="none" spc="0" normalizeH="0" baseline="-25000" noProof="0" dirty="0">
                  <a:ln>
                    <a:noFill/>
                  </a:ln>
                  <a:solidFill>
                    <a:srgbClr val="C00000"/>
                  </a:solidFill>
                  <a:effectLst/>
                  <a:uLnTx/>
                  <a:uFillTx/>
                  <a:latin typeface="Calibri" panose="020F0502020204030204"/>
                  <a:ea typeface="ＭＳ Ｐゴシック" panose="020B0600070205080204" pitchFamily="34" charset="-128"/>
                  <a:cs typeface="+mn-cs"/>
                </a:rPr>
                <a:t> </a:t>
              </a: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and </a:t>
              </a:r>
              <a:r>
                <a:rPr kumimoji="0" lang="en-US" altLang="en-US" sz="24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d</a:t>
              </a:r>
              <a:r>
                <a:rPr kumimoji="0" lang="en-US" altLang="en-US" sz="2400" b="0" i="0" u="none" strike="noStrike" kern="1200" cap="none" spc="0" normalizeH="0" baseline="-25000" noProof="0" dirty="0">
                  <a:ln>
                    <a:noFill/>
                  </a:ln>
                  <a:solidFill>
                    <a:srgbClr val="C00000"/>
                  </a:solidFill>
                  <a:effectLst/>
                  <a:uLnTx/>
                  <a:uFillTx/>
                  <a:latin typeface="Calibri" panose="020F0502020204030204"/>
                  <a:ea typeface="ＭＳ Ｐゴシック" panose="020B0600070205080204" pitchFamily="34" charset="-128"/>
                  <a:cs typeface="+mn-cs"/>
                </a:rPr>
                <a:t>prop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4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very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different</a:t>
              </a:r>
            </a:p>
          </p:txBody>
        </p:sp>
        <p:sp>
          <p:nvSpPr>
            <p:cNvPr id="3" name="Oval 2">
              <a:extLst>
                <a:ext uri="{FF2B5EF4-FFF2-40B4-BE49-F238E27FC236}">
                  <a16:creationId xmlns:a16="http://schemas.microsoft.com/office/drawing/2014/main" id="{59F10034-6D54-554A-832D-40D2FC72B086}"/>
                </a:ext>
              </a:extLst>
            </p:cNvPr>
            <p:cNvSpPr/>
            <p:nvPr/>
          </p:nvSpPr>
          <p:spPr>
            <a:xfrm>
              <a:off x="1211117" y="5568048"/>
              <a:ext cx="1869375" cy="50063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 name="Oval 62">
              <a:extLst>
                <a:ext uri="{FF2B5EF4-FFF2-40B4-BE49-F238E27FC236}">
                  <a16:creationId xmlns:a16="http://schemas.microsoft.com/office/drawing/2014/main" id="{10899A13-D659-FD40-BB86-F6944FFF8700}"/>
                </a:ext>
              </a:extLst>
            </p:cNvPr>
            <p:cNvSpPr/>
            <p:nvPr/>
          </p:nvSpPr>
          <p:spPr>
            <a:xfrm>
              <a:off x="6418157" y="5570209"/>
              <a:ext cx="1869375" cy="50063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B4BA02AB-689E-8049-956E-12333C1B2FBE}"/>
                </a:ext>
              </a:extLst>
            </p:cNvPr>
            <p:cNvCxnSpPr>
              <a:stCxn id="63" idx="2"/>
            </p:cNvCxnSpPr>
            <p:nvPr/>
          </p:nvCxnSpPr>
          <p:spPr>
            <a:xfrm flipH="1">
              <a:off x="5392908" y="5820526"/>
              <a:ext cx="1025249" cy="248156"/>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590E35C-F605-954E-9F43-19D0575FECCD}"/>
                </a:ext>
              </a:extLst>
            </p:cNvPr>
            <p:cNvCxnSpPr>
              <a:cxnSpLocks/>
            </p:cNvCxnSpPr>
            <p:nvPr/>
          </p:nvCxnSpPr>
          <p:spPr>
            <a:xfrm>
              <a:off x="3097924" y="5820526"/>
              <a:ext cx="940801" cy="248156"/>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57" name="Slide Number Placeholder 5">
            <a:extLst>
              <a:ext uri="{FF2B5EF4-FFF2-40B4-BE49-F238E27FC236}">
                <a16:creationId xmlns:a16="http://schemas.microsoft.com/office/drawing/2014/main" id="{520C29B2-BF21-FD46-BEE5-C6688F240217}"/>
              </a:ext>
            </a:extLst>
          </p:cNvPr>
          <p:cNvSpPr>
            <a:spLocks noGrp="1"/>
          </p:cNvSpPr>
          <p:nvPr>
            <p:ph type="sldNum" sz="quarter" idx="4"/>
          </p:nvPr>
        </p:nvSpPr>
        <p:spPr>
          <a:xfrm>
            <a:off x="9219616" y="6443089"/>
            <a:ext cx="2743200" cy="365125"/>
          </a:xfrm>
        </p:spPr>
        <p:txBody>
          <a:bodyPr/>
          <a:lstStyle/>
          <a:p>
            <a:r>
              <a:rPr lang="en-US" dirty="0"/>
              <a:t>Introduction: 1-</a:t>
            </a:r>
            <a:fld id="{C4204591-24BD-A542-B9D5-F8D8A88D2FEE}" type="slidenum">
              <a:rPr lang="en-US" smtClean="0"/>
              <a:pPr/>
              <a:t>27</a:t>
            </a:fld>
            <a:endParaRPr lang="en-US" dirty="0"/>
          </a:p>
        </p:txBody>
      </p:sp>
      <p:sp>
        <p:nvSpPr>
          <p:cNvPr id="58" name="TextBox 1">
            <a:extLst>
              <a:ext uri="{FF2B5EF4-FFF2-40B4-BE49-F238E27FC236}">
                <a16:creationId xmlns:a16="http://schemas.microsoft.com/office/drawing/2014/main" id="{23257655-BFAB-7E4B-9721-E40633712A2D}"/>
              </a:ext>
            </a:extLst>
          </p:cNvPr>
          <p:cNvSpPr txBox="1">
            <a:spLocks noChangeArrowheads="1"/>
          </p:cNvSpPr>
          <p:nvPr/>
        </p:nvSpPr>
        <p:spPr bwMode="auto">
          <a:xfrm>
            <a:off x="101854" y="6421909"/>
            <a:ext cx="1169794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lvl="0" eaLnBrk="0" fontAlgn="base" hangingPunct="0">
              <a:spcBef>
                <a:spcPct val="0"/>
              </a:spcBef>
              <a:spcAft>
                <a:spcPct val="0"/>
              </a:spcAft>
              <a:defRPr/>
            </a:pPr>
            <a:r>
              <a:rPr lang="en-US" altLang="en-US" sz="1200" dirty="0" smtClean="0">
                <a:solidFill>
                  <a:srgbClr val="C00000"/>
                </a:solidFill>
                <a:latin typeface="Calibri" panose="020F0502020204030204"/>
                <a:cs typeface="Arial"/>
              </a:rPr>
              <a:t>Animation: </a:t>
            </a:r>
            <a:endParaRPr lang="en-US" altLang="en-US" sz="1200" dirty="0" smtClean="0">
              <a:solidFill>
                <a:srgbClr val="C00000"/>
              </a:solidFill>
              <a:latin typeface="Calibri" panose="020F0502020204030204"/>
              <a:cs typeface="Arial"/>
              <a:hlinkClick r:id="rId4"/>
            </a:endParaRPr>
          </a:p>
          <a:p>
            <a:pPr lvl="0" eaLnBrk="0" fontAlgn="base" hangingPunct="0">
              <a:spcBef>
                <a:spcPct val="0"/>
              </a:spcBef>
              <a:spcAft>
                <a:spcPct val="0"/>
              </a:spcAft>
              <a:defRPr/>
            </a:pPr>
            <a:r>
              <a:rPr lang="en-US" altLang="en-US" sz="1200" dirty="0" smtClean="0">
                <a:solidFill>
                  <a:srgbClr val="000000"/>
                </a:solidFill>
                <a:latin typeface="Calibri" panose="020F0502020204030204"/>
                <a:cs typeface="Arial"/>
                <a:hlinkClick r:id="rId4"/>
              </a:rPr>
              <a:t>https</a:t>
            </a:r>
            <a:r>
              <a:rPr lang="en-US" altLang="en-US" sz="1200" dirty="0">
                <a:solidFill>
                  <a:srgbClr val="000000"/>
                </a:solidFill>
                <a:latin typeface="Calibri" panose="020F0502020204030204"/>
                <a:cs typeface="Arial"/>
                <a:hlinkClick r:id="rId4"/>
              </a:rPr>
              <a:t>://</a:t>
            </a:r>
            <a:r>
              <a:rPr lang="en-US" altLang="en-US" sz="1200" dirty="0" smtClean="0">
                <a:solidFill>
                  <a:srgbClr val="000000"/>
                </a:solidFill>
                <a:latin typeface="Calibri" panose="020F0502020204030204"/>
                <a:cs typeface="Arial"/>
                <a:hlinkClick r:id="rId4"/>
              </a:rPr>
              <a:t>media.pearsoncmg.com/aw/ecs_kurose_compnetwork_7/cw/content/interactiveanimations/transmission-vs-propogation-delay/transmission-propagation-delay-ch1/index.html</a:t>
            </a:r>
            <a:endParaRPr lang="en-US" altLang="en-US" sz="1200" dirty="0" smtClean="0">
              <a:solidFill>
                <a:srgbClr val="000000"/>
              </a:solidFill>
              <a:latin typeface="Calibri" panose="020F0502020204030204"/>
              <a:cs typeface="Arial"/>
            </a:endParaRPr>
          </a:p>
          <a:p>
            <a:pPr lvl="0" eaLnBrk="0" fontAlgn="base" hangingPunct="0">
              <a:spcBef>
                <a:spcPct val="0"/>
              </a:spcBef>
              <a:spcAft>
                <a:spcPct val="0"/>
              </a:spcAft>
              <a:defRPr/>
            </a:pPr>
            <a:endParaRPr kumimoji="0" lang="en-US" altLang="en-US" sz="1200" b="0" i="0" u="none" strike="noStrike" kern="1200" cap="none" spc="0" normalizeH="0" baseline="0" noProof="0" dirty="0">
              <a:ln>
                <a:noFill/>
              </a:ln>
              <a:solidFill>
                <a:srgbClr val="000000"/>
              </a:solidFill>
              <a:effectLst/>
              <a:uLnTx/>
              <a:uFillTx/>
              <a:latin typeface="Calibri" panose="020F0502020204030204"/>
              <a:cs typeface="Arial"/>
            </a:endParaRPr>
          </a:p>
        </p:txBody>
      </p:sp>
    </p:spTree>
    <p:extLst>
      <p:ext uri="{BB962C8B-B14F-4D97-AF65-F5344CB8AC3E}">
        <p14:creationId xmlns:p14="http://schemas.microsoft.com/office/powerpoint/2010/main" val="296095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dissolv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dissolve">
                                      <p:cBhvr>
                                        <p:cTn id="12" dur="500"/>
                                        <p:tgtEl>
                                          <p:spTgt spid="5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dissolve">
                                      <p:cBhvr>
                                        <p:cTn id="20"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25267" y="291947"/>
            <a:ext cx="10515600" cy="894622"/>
          </a:xfrm>
        </p:spPr>
        <p:txBody>
          <a:bodyPr>
            <a:normAutofit/>
          </a:bodyPr>
          <a:lstStyle/>
          <a:p>
            <a:r>
              <a:rPr lang="en-US" sz="4400" dirty="0">
                <a:ea typeface="ＭＳ Ｐゴシック" panose="020B0600070205080204" pitchFamily="34" charset="-128"/>
              </a:rPr>
              <a:t>Caravan analogy</a:t>
            </a:r>
            <a:endParaRPr lang="en-US" sz="4400" dirty="0"/>
          </a:p>
        </p:txBody>
      </p:sp>
      <p:sp>
        <p:nvSpPr>
          <p:cNvPr id="59" name="Rectangle 3">
            <a:extLst>
              <a:ext uri="{FF2B5EF4-FFF2-40B4-BE49-F238E27FC236}">
                <a16:creationId xmlns:a16="http://schemas.microsoft.com/office/drawing/2014/main" id="{41B12F5C-6331-1347-85AF-E2E9F4F4F811}"/>
              </a:ext>
            </a:extLst>
          </p:cNvPr>
          <p:cNvSpPr txBox="1">
            <a:spLocks noChangeArrowheads="1"/>
          </p:cNvSpPr>
          <p:nvPr/>
        </p:nvSpPr>
        <p:spPr>
          <a:xfrm>
            <a:off x="929148" y="2992271"/>
            <a:ext cx="5377170" cy="331787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car ~ bit; caravan ~ packet; toll service ~ link transmission</a:t>
            </a:r>
          </a:p>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toll booth takes 12 sec to service car (bit transmission time)</a:t>
            </a:r>
          </a:p>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propagate” at  100 km/hr</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Q:</a:t>
            </a:r>
            <a:r>
              <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 How long until caravan is lined up before 2nd toll booth?</a:t>
            </a:r>
          </a:p>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4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p:txBody>
      </p:sp>
      <p:sp>
        <p:nvSpPr>
          <p:cNvPr id="60" name="Rectangle 4">
            <a:extLst>
              <a:ext uri="{FF2B5EF4-FFF2-40B4-BE49-F238E27FC236}">
                <a16:creationId xmlns:a16="http://schemas.microsoft.com/office/drawing/2014/main" id="{761B03B4-E470-8748-91D1-0F853F7B927D}"/>
              </a:ext>
            </a:extLst>
          </p:cNvPr>
          <p:cNvSpPr txBox="1">
            <a:spLocks noChangeArrowheads="1"/>
          </p:cNvSpPr>
          <p:nvPr/>
        </p:nvSpPr>
        <p:spPr>
          <a:xfrm>
            <a:off x="6776218" y="3006559"/>
            <a:ext cx="4875008" cy="3365500"/>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time to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push” entire caravan through toll booth onto highway = 12*10 = 120 sec</a:t>
            </a:r>
          </a:p>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time for last car to propagate from 1st to 2nd toll both: 100km/(100km/hr) = 1 hr</a:t>
            </a:r>
          </a:p>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A:</a:t>
            </a:r>
            <a:r>
              <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 62 minutes</a:t>
            </a:r>
          </a:p>
        </p:txBody>
      </p:sp>
      <p:sp>
        <p:nvSpPr>
          <p:cNvPr id="119" name="Text Box 45">
            <a:extLst>
              <a:ext uri="{FF2B5EF4-FFF2-40B4-BE49-F238E27FC236}">
                <a16:creationId xmlns:a16="http://schemas.microsoft.com/office/drawing/2014/main" id="{A5BF8F48-588A-9542-B2DC-B2F53BE28C54}"/>
              </a:ext>
            </a:extLst>
          </p:cNvPr>
          <p:cNvSpPr txBox="1">
            <a:spLocks noChangeArrowheads="1"/>
          </p:cNvSpPr>
          <p:nvPr/>
        </p:nvSpPr>
        <p:spPr bwMode="auto">
          <a:xfrm>
            <a:off x="6396831" y="2031427"/>
            <a:ext cx="2127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toll booth</a:t>
            </a:r>
          </a:p>
        </p:txBody>
      </p:sp>
      <p:sp>
        <p:nvSpPr>
          <p:cNvPr id="113" name="Text Box 48">
            <a:extLst>
              <a:ext uri="{FF2B5EF4-FFF2-40B4-BE49-F238E27FC236}">
                <a16:creationId xmlns:a16="http://schemas.microsoft.com/office/drawing/2014/main" id="{538D52FE-8983-DE48-A549-A9D77BEDF1ED}"/>
              </a:ext>
            </a:extLst>
          </p:cNvPr>
          <p:cNvSpPr txBox="1">
            <a:spLocks noChangeArrowheads="1"/>
          </p:cNvSpPr>
          <p:nvPr/>
        </p:nvSpPr>
        <p:spPr bwMode="auto">
          <a:xfrm>
            <a:off x="3405981" y="2031428"/>
            <a:ext cx="2343150" cy="708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toll  booth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(aka link)</a:t>
            </a: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67" name="Text Box 50">
            <a:extLst>
              <a:ext uri="{FF2B5EF4-FFF2-40B4-BE49-F238E27FC236}">
                <a16:creationId xmlns:a16="http://schemas.microsoft.com/office/drawing/2014/main" id="{6DCA78D0-71A5-3D48-8C60-11F6F75145ED}"/>
              </a:ext>
            </a:extLst>
          </p:cNvPr>
          <p:cNvSpPr txBox="1">
            <a:spLocks noChangeArrowheads="1"/>
          </p:cNvSpPr>
          <p:nvPr/>
        </p:nvSpPr>
        <p:spPr bwMode="auto">
          <a:xfrm>
            <a:off x="1647031" y="2028252"/>
            <a:ext cx="211655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ten-car caravan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(aka 10-bit packet)</a:t>
            </a:r>
          </a:p>
        </p:txBody>
      </p:sp>
      <p:sp>
        <p:nvSpPr>
          <p:cNvPr id="68" name="Line 51">
            <a:extLst>
              <a:ext uri="{FF2B5EF4-FFF2-40B4-BE49-F238E27FC236}">
                <a16:creationId xmlns:a16="http://schemas.microsoft.com/office/drawing/2014/main" id="{031381B0-A607-BB42-A9DA-33BCE08F5231}"/>
              </a:ext>
            </a:extLst>
          </p:cNvPr>
          <p:cNvSpPr>
            <a:spLocks noChangeShapeType="1"/>
          </p:cNvSpPr>
          <p:nvPr/>
        </p:nvSpPr>
        <p:spPr bwMode="auto">
          <a:xfrm flipH="1">
            <a:off x="4383881" y="1679002"/>
            <a:ext cx="6588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0" name="Text Box 52">
            <a:extLst>
              <a:ext uri="{FF2B5EF4-FFF2-40B4-BE49-F238E27FC236}">
                <a16:creationId xmlns:a16="http://schemas.microsoft.com/office/drawing/2014/main" id="{1547177C-C201-3046-8515-06AE257E418E}"/>
              </a:ext>
            </a:extLst>
          </p:cNvPr>
          <p:cNvSpPr txBox="1">
            <a:spLocks noChangeArrowheads="1"/>
          </p:cNvSpPr>
          <p:nvPr/>
        </p:nvSpPr>
        <p:spPr bwMode="auto">
          <a:xfrm>
            <a:off x="5042693" y="1478977"/>
            <a:ext cx="1079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100 km</a:t>
            </a:r>
          </a:p>
        </p:txBody>
      </p:sp>
      <p:sp>
        <p:nvSpPr>
          <p:cNvPr id="71" name="Line 53">
            <a:extLst>
              <a:ext uri="{FF2B5EF4-FFF2-40B4-BE49-F238E27FC236}">
                <a16:creationId xmlns:a16="http://schemas.microsoft.com/office/drawing/2014/main" id="{E0D9E0AD-E82D-CF4F-8D2E-4728AAE39443}"/>
              </a:ext>
            </a:extLst>
          </p:cNvPr>
          <p:cNvSpPr>
            <a:spLocks noChangeShapeType="1"/>
          </p:cNvSpPr>
          <p:nvPr/>
        </p:nvSpPr>
        <p:spPr bwMode="auto">
          <a:xfrm flipH="1" flipV="1">
            <a:off x="7376318" y="1677414"/>
            <a:ext cx="6223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2" name="Text Box 54">
            <a:extLst>
              <a:ext uri="{FF2B5EF4-FFF2-40B4-BE49-F238E27FC236}">
                <a16:creationId xmlns:a16="http://schemas.microsoft.com/office/drawing/2014/main" id="{9CD8914C-2542-8F4E-AF73-59E7EC661E83}"/>
              </a:ext>
            </a:extLst>
          </p:cNvPr>
          <p:cNvSpPr txBox="1">
            <a:spLocks noChangeArrowheads="1"/>
          </p:cNvSpPr>
          <p:nvPr/>
        </p:nvSpPr>
        <p:spPr bwMode="auto">
          <a:xfrm>
            <a:off x="7998618" y="1478977"/>
            <a:ext cx="1079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100 km</a:t>
            </a:r>
          </a:p>
        </p:txBody>
      </p:sp>
      <p:sp>
        <p:nvSpPr>
          <p:cNvPr id="107" name="Line 68">
            <a:extLst>
              <a:ext uri="{FF2B5EF4-FFF2-40B4-BE49-F238E27FC236}">
                <a16:creationId xmlns:a16="http://schemas.microsoft.com/office/drawing/2014/main" id="{0CAD04D0-792F-5E49-A514-B73659DD91FE}"/>
              </a:ext>
            </a:extLst>
          </p:cNvPr>
          <p:cNvSpPr>
            <a:spLocks noChangeShapeType="1"/>
          </p:cNvSpPr>
          <p:nvPr/>
        </p:nvSpPr>
        <p:spPr bwMode="auto">
          <a:xfrm>
            <a:off x="6122193" y="1677414"/>
            <a:ext cx="8667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Right Brace 9">
            <a:extLst>
              <a:ext uri="{FF2B5EF4-FFF2-40B4-BE49-F238E27FC236}">
                <a16:creationId xmlns:a16="http://schemas.microsoft.com/office/drawing/2014/main" id="{7551CFE6-10AE-1342-89E5-DB20C72CDEB2}"/>
              </a:ext>
            </a:extLst>
          </p:cNvPr>
          <p:cNvSpPr/>
          <p:nvPr/>
        </p:nvSpPr>
        <p:spPr>
          <a:xfrm rot="5400000">
            <a:off x="2614644" y="763777"/>
            <a:ext cx="107886" cy="252571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2" name="Group 43">
            <a:extLst>
              <a:ext uri="{FF2B5EF4-FFF2-40B4-BE49-F238E27FC236}">
                <a16:creationId xmlns:a16="http://schemas.microsoft.com/office/drawing/2014/main" id="{06AB5747-7DF5-054B-A605-678C28B8F023}"/>
              </a:ext>
            </a:extLst>
          </p:cNvPr>
          <p:cNvGrpSpPr>
            <a:grpSpLocks/>
          </p:cNvGrpSpPr>
          <p:nvPr/>
        </p:nvGrpSpPr>
        <p:grpSpPr bwMode="auto">
          <a:xfrm>
            <a:off x="6396831" y="1369439"/>
            <a:ext cx="2127250" cy="1031875"/>
            <a:chOff x="1190" y="938"/>
            <a:chExt cx="1340" cy="650"/>
          </a:xfrm>
        </p:grpSpPr>
        <p:sp>
          <p:nvSpPr>
            <p:cNvPr id="33" name="Rectangle 44">
              <a:extLst>
                <a:ext uri="{FF2B5EF4-FFF2-40B4-BE49-F238E27FC236}">
                  <a16:creationId xmlns:a16="http://schemas.microsoft.com/office/drawing/2014/main" id="{30622299-93C7-C146-B64E-640C3A25A2FC}"/>
                </a:ext>
              </a:extLst>
            </p:cNvPr>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34" name="Text Box 45">
              <a:extLst>
                <a:ext uri="{FF2B5EF4-FFF2-40B4-BE49-F238E27FC236}">
                  <a16:creationId xmlns:a16="http://schemas.microsoft.com/office/drawing/2014/main" id="{489F4DAA-3FA9-864E-AD92-AF346BDBE88F}"/>
                </a:ext>
              </a:extLst>
            </p:cNvPr>
            <p:cNvSpPr txBox="1">
              <a:spLocks noChangeArrowheads="1"/>
            </p:cNvSpPr>
            <p:nvPr/>
          </p:nvSpPr>
          <p:spPr bwMode="auto">
            <a:xfrm>
              <a:off x="1190" y="1355"/>
              <a:ext cx="13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toll booth</a:t>
              </a:r>
            </a:p>
          </p:txBody>
        </p:sp>
      </p:grpSp>
      <p:grpSp>
        <p:nvGrpSpPr>
          <p:cNvPr id="35" name="Group 46">
            <a:extLst>
              <a:ext uri="{FF2B5EF4-FFF2-40B4-BE49-F238E27FC236}">
                <a16:creationId xmlns:a16="http://schemas.microsoft.com/office/drawing/2014/main" id="{5A542ED3-A756-0848-962E-AB4EE1D071F5}"/>
              </a:ext>
            </a:extLst>
          </p:cNvPr>
          <p:cNvGrpSpPr>
            <a:grpSpLocks/>
          </p:cNvGrpSpPr>
          <p:nvPr/>
        </p:nvGrpSpPr>
        <p:grpSpPr bwMode="auto">
          <a:xfrm>
            <a:off x="3405981" y="1369440"/>
            <a:ext cx="2343150" cy="1370014"/>
            <a:chOff x="1103" y="938"/>
            <a:chExt cx="1476" cy="863"/>
          </a:xfrm>
        </p:grpSpPr>
        <p:sp>
          <p:nvSpPr>
            <p:cNvPr id="36" name="Rectangle 47">
              <a:extLst>
                <a:ext uri="{FF2B5EF4-FFF2-40B4-BE49-F238E27FC236}">
                  <a16:creationId xmlns:a16="http://schemas.microsoft.com/office/drawing/2014/main" id="{510AF9A5-1454-E54A-90C7-636E81FB018B}"/>
                </a:ext>
              </a:extLst>
            </p:cNvPr>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37" name="Text Box 48">
              <a:extLst>
                <a:ext uri="{FF2B5EF4-FFF2-40B4-BE49-F238E27FC236}">
                  <a16:creationId xmlns:a16="http://schemas.microsoft.com/office/drawing/2014/main" id="{AD1BF2BA-C5C0-9C44-A5CB-B96F3F468FC0}"/>
                </a:ext>
              </a:extLst>
            </p:cNvPr>
            <p:cNvSpPr txBox="1">
              <a:spLocks noChangeArrowheads="1"/>
            </p:cNvSpPr>
            <p:nvPr/>
          </p:nvSpPr>
          <p:spPr bwMode="auto">
            <a:xfrm>
              <a:off x="1103" y="1355"/>
              <a:ext cx="1476"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toll  booth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(aka link)</a:t>
              </a: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sp>
        <p:nvSpPr>
          <p:cNvPr id="38" name="Line 51">
            <a:extLst>
              <a:ext uri="{FF2B5EF4-FFF2-40B4-BE49-F238E27FC236}">
                <a16:creationId xmlns:a16="http://schemas.microsoft.com/office/drawing/2014/main" id="{CFEC8BD7-A104-544E-81BD-EB48859B2D46}"/>
              </a:ext>
            </a:extLst>
          </p:cNvPr>
          <p:cNvSpPr>
            <a:spLocks noChangeShapeType="1"/>
          </p:cNvSpPr>
          <p:nvPr/>
        </p:nvSpPr>
        <p:spPr bwMode="auto">
          <a:xfrm flipH="1">
            <a:off x="4383881" y="1679002"/>
            <a:ext cx="6588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Line 53">
            <a:extLst>
              <a:ext uri="{FF2B5EF4-FFF2-40B4-BE49-F238E27FC236}">
                <a16:creationId xmlns:a16="http://schemas.microsoft.com/office/drawing/2014/main" id="{5D81F632-C42E-7F46-B3A6-E3822C140C82}"/>
              </a:ext>
            </a:extLst>
          </p:cNvPr>
          <p:cNvSpPr>
            <a:spLocks noChangeShapeType="1"/>
          </p:cNvSpPr>
          <p:nvPr/>
        </p:nvSpPr>
        <p:spPr bwMode="auto">
          <a:xfrm flipH="1" flipV="1">
            <a:off x="7376318" y="1677414"/>
            <a:ext cx="6223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Oval 56">
            <a:extLst>
              <a:ext uri="{FF2B5EF4-FFF2-40B4-BE49-F238E27FC236}">
                <a16:creationId xmlns:a16="http://schemas.microsoft.com/office/drawing/2014/main" id="{71A8F2B0-A705-BB40-B880-82FE39A58A5D}"/>
              </a:ext>
            </a:extLst>
          </p:cNvPr>
          <p:cNvSpPr>
            <a:spLocks noChangeArrowheads="1"/>
          </p:cNvSpPr>
          <p:nvPr/>
        </p:nvSpPr>
        <p:spPr bwMode="auto">
          <a:xfrm>
            <a:off x="2128043" y="1679002"/>
            <a:ext cx="74613" cy="74613"/>
          </a:xfrm>
          <a:prstGeom prst="ellipse">
            <a:avLst/>
          </a:prstGeom>
          <a:solidFill>
            <a:schemeClr val="accent1">
              <a:lumMod val="75000"/>
            </a:schemeClr>
          </a:solidFill>
          <a:ln>
            <a:noFill/>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41" name="Oval 57">
            <a:extLst>
              <a:ext uri="{FF2B5EF4-FFF2-40B4-BE49-F238E27FC236}">
                <a16:creationId xmlns:a16="http://schemas.microsoft.com/office/drawing/2014/main" id="{524F089B-1FA8-1146-BBBE-36DECB41DD09}"/>
              </a:ext>
            </a:extLst>
          </p:cNvPr>
          <p:cNvSpPr>
            <a:spLocks noChangeArrowheads="1"/>
          </p:cNvSpPr>
          <p:nvPr/>
        </p:nvSpPr>
        <p:spPr bwMode="auto">
          <a:xfrm>
            <a:off x="2280443" y="1679002"/>
            <a:ext cx="74613" cy="74613"/>
          </a:xfrm>
          <a:prstGeom prst="ellipse">
            <a:avLst/>
          </a:prstGeom>
          <a:solidFill>
            <a:schemeClr val="accent1">
              <a:lumMod val="75000"/>
            </a:schemeClr>
          </a:solidFill>
          <a:ln>
            <a:noFill/>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42" name="Oval 58">
            <a:extLst>
              <a:ext uri="{FF2B5EF4-FFF2-40B4-BE49-F238E27FC236}">
                <a16:creationId xmlns:a16="http://schemas.microsoft.com/office/drawing/2014/main" id="{CC5B0640-3D1B-084C-A930-6F9BBA4F8D5B}"/>
              </a:ext>
            </a:extLst>
          </p:cNvPr>
          <p:cNvSpPr>
            <a:spLocks noChangeArrowheads="1"/>
          </p:cNvSpPr>
          <p:nvPr/>
        </p:nvSpPr>
        <p:spPr bwMode="auto">
          <a:xfrm>
            <a:off x="2504281" y="1679002"/>
            <a:ext cx="74613" cy="74613"/>
          </a:xfrm>
          <a:prstGeom prst="ellipse">
            <a:avLst/>
          </a:prstGeom>
          <a:solidFill>
            <a:schemeClr val="accent1">
              <a:lumMod val="75000"/>
            </a:schemeClr>
          </a:solidFill>
          <a:ln>
            <a:noFill/>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43" name="Group 61">
            <a:extLst>
              <a:ext uri="{FF2B5EF4-FFF2-40B4-BE49-F238E27FC236}">
                <a16:creationId xmlns:a16="http://schemas.microsoft.com/office/drawing/2014/main" id="{CB01D88B-27F5-5647-8AFC-25FBA13C651E}"/>
              </a:ext>
            </a:extLst>
          </p:cNvPr>
          <p:cNvGrpSpPr>
            <a:grpSpLocks/>
          </p:cNvGrpSpPr>
          <p:nvPr/>
        </p:nvGrpSpPr>
        <p:grpSpPr bwMode="auto">
          <a:xfrm>
            <a:off x="3931443" y="1280539"/>
            <a:ext cx="458788" cy="777875"/>
            <a:chOff x="2365" y="1352"/>
            <a:chExt cx="1022" cy="1616"/>
          </a:xfrm>
        </p:grpSpPr>
        <p:pic>
          <p:nvPicPr>
            <p:cNvPr id="44" name="Picture 62">
              <a:extLst>
                <a:ext uri="{FF2B5EF4-FFF2-40B4-BE49-F238E27FC236}">
                  <a16:creationId xmlns:a16="http://schemas.microsoft.com/office/drawing/2014/main" id="{2521BC6C-BFAD-AF46-8C2F-BB6A2B12C4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Rectangle 63">
              <a:extLst>
                <a:ext uri="{FF2B5EF4-FFF2-40B4-BE49-F238E27FC236}">
                  <a16:creationId xmlns:a16="http://schemas.microsoft.com/office/drawing/2014/main" id="{1AC1258A-A5AB-CC4B-91E1-77A55852937C}"/>
                </a:ext>
              </a:extLst>
            </p:cNvPr>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grpSp>
        <p:nvGrpSpPr>
          <p:cNvPr id="46" name="Group 65">
            <a:extLst>
              <a:ext uri="{FF2B5EF4-FFF2-40B4-BE49-F238E27FC236}">
                <a16:creationId xmlns:a16="http://schemas.microsoft.com/office/drawing/2014/main" id="{05A19510-C48C-F947-9C95-9F7A3D3055AF}"/>
              </a:ext>
            </a:extLst>
          </p:cNvPr>
          <p:cNvGrpSpPr>
            <a:grpSpLocks/>
          </p:cNvGrpSpPr>
          <p:nvPr/>
        </p:nvGrpSpPr>
        <p:grpSpPr bwMode="auto">
          <a:xfrm>
            <a:off x="6854031" y="1309114"/>
            <a:ext cx="458788" cy="777875"/>
            <a:chOff x="2365" y="1352"/>
            <a:chExt cx="1022" cy="1616"/>
          </a:xfrm>
        </p:grpSpPr>
        <p:pic>
          <p:nvPicPr>
            <p:cNvPr id="47" name="Picture 66">
              <a:extLst>
                <a:ext uri="{FF2B5EF4-FFF2-40B4-BE49-F238E27FC236}">
                  <a16:creationId xmlns:a16="http://schemas.microsoft.com/office/drawing/2014/main" id="{F539DA4F-C554-D54B-9D36-5BF94E02E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Rectangle 67">
              <a:extLst>
                <a:ext uri="{FF2B5EF4-FFF2-40B4-BE49-F238E27FC236}">
                  <a16:creationId xmlns:a16="http://schemas.microsoft.com/office/drawing/2014/main" id="{F1E97A61-BADD-EA4E-9AF6-9F24A20DFB82}"/>
                </a:ext>
              </a:extLst>
            </p:cNvPr>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sp>
        <p:nvSpPr>
          <p:cNvPr id="49" name="Line 68">
            <a:extLst>
              <a:ext uri="{FF2B5EF4-FFF2-40B4-BE49-F238E27FC236}">
                <a16:creationId xmlns:a16="http://schemas.microsoft.com/office/drawing/2014/main" id="{09207649-7747-E04F-84F0-159AAAF17088}"/>
              </a:ext>
            </a:extLst>
          </p:cNvPr>
          <p:cNvSpPr>
            <a:spLocks noChangeShapeType="1"/>
          </p:cNvSpPr>
          <p:nvPr/>
        </p:nvSpPr>
        <p:spPr bwMode="auto">
          <a:xfrm>
            <a:off x="6122193" y="1677414"/>
            <a:ext cx="8667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 name="Right Brace 49">
            <a:extLst>
              <a:ext uri="{FF2B5EF4-FFF2-40B4-BE49-F238E27FC236}">
                <a16:creationId xmlns:a16="http://schemas.microsoft.com/office/drawing/2014/main" id="{9A2E784B-3825-EA48-A706-36950E7815AA}"/>
              </a:ext>
            </a:extLst>
          </p:cNvPr>
          <p:cNvSpPr/>
          <p:nvPr/>
        </p:nvSpPr>
        <p:spPr>
          <a:xfrm rot="5400000">
            <a:off x="2614644" y="763777"/>
            <a:ext cx="107886" cy="252571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1" name="Picture 2" descr="Icon Car Symbol - Free image on Pixabay">
            <a:extLst>
              <a:ext uri="{FF2B5EF4-FFF2-40B4-BE49-F238E27FC236}">
                <a16:creationId xmlns:a16="http://schemas.microsoft.com/office/drawing/2014/main" id="{D165B63F-B828-E74D-BC98-7880A92413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3543" y="1391341"/>
            <a:ext cx="875228" cy="592631"/>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Icon Car Symbol - Free image on Pixabay">
            <a:extLst>
              <a:ext uri="{FF2B5EF4-FFF2-40B4-BE49-F238E27FC236}">
                <a16:creationId xmlns:a16="http://schemas.microsoft.com/office/drawing/2014/main" id="{0761F322-3712-964E-8FCE-994E52A145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1164" y="1388802"/>
            <a:ext cx="875228" cy="59263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Icon Car Symbol - Free image on Pixabay">
            <a:extLst>
              <a:ext uri="{FF2B5EF4-FFF2-40B4-BE49-F238E27FC236}">
                <a16:creationId xmlns:a16="http://schemas.microsoft.com/office/drawing/2014/main" id="{5ADA62AE-E69A-1B42-A91A-6D7F0B7386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6100" y="1389538"/>
            <a:ext cx="875228" cy="592631"/>
          </a:xfrm>
          <a:prstGeom prst="rect">
            <a:avLst/>
          </a:prstGeom>
          <a:noFill/>
          <a:extLst>
            <a:ext uri="{909E8E84-426E-40DD-AFC4-6F175D3DCCD1}">
              <a14:hiddenFill xmlns:a14="http://schemas.microsoft.com/office/drawing/2010/main">
                <a:solidFill>
                  <a:srgbClr val="FFFFFF"/>
                </a:solidFill>
              </a14:hiddenFill>
            </a:ext>
          </a:extLst>
        </p:spPr>
      </p:pic>
      <p:sp>
        <p:nvSpPr>
          <p:cNvPr id="54" name="Line 68">
            <a:extLst>
              <a:ext uri="{FF2B5EF4-FFF2-40B4-BE49-F238E27FC236}">
                <a16:creationId xmlns:a16="http://schemas.microsoft.com/office/drawing/2014/main" id="{6B3DB616-2953-2245-B6FD-44CB696E2F57}"/>
              </a:ext>
            </a:extLst>
          </p:cNvPr>
          <p:cNvSpPr>
            <a:spLocks noChangeShapeType="1"/>
          </p:cNvSpPr>
          <p:nvPr/>
        </p:nvSpPr>
        <p:spPr bwMode="auto">
          <a:xfrm>
            <a:off x="8928893" y="1664714"/>
            <a:ext cx="8667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55" name="Group 43">
            <a:extLst>
              <a:ext uri="{FF2B5EF4-FFF2-40B4-BE49-F238E27FC236}">
                <a16:creationId xmlns:a16="http://schemas.microsoft.com/office/drawing/2014/main" id="{AD98D210-8B44-BC4B-BB55-D9C305D9A8EF}"/>
              </a:ext>
            </a:extLst>
          </p:cNvPr>
          <p:cNvGrpSpPr>
            <a:grpSpLocks/>
          </p:cNvGrpSpPr>
          <p:nvPr/>
        </p:nvGrpSpPr>
        <p:grpSpPr bwMode="auto">
          <a:xfrm>
            <a:off x="9203531" y="1356739"/>
            <a:ext cx="2127250" cy="1031875"/>
            <a:chOff x="1190" y="938"/>
            <a:chExt cx="1340" cy="650"/>
          </a:xfrm>
        </p:grpSpPr>
        <p:sp>
          <p:nvSpPr>
            <p:cNvPr id="56" name="Rectangle 44">
              <a:extLst>
                <a:ext uri="{FF2B5EF4-FFF2-40B4-BE49-F238E27FC236}">
                  <a16:creationId xmlns:a16="http://schemas.microsoft.com/office/drawing/2014/main" id="{C976B470-4CCA-E04F-AB63-C0C9D535898B}"/>
                </a:ext>
              </a:extLst>
            </p:cNvPr>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57" name="Text Box 45">
              <a:extLst>
                <a:ext uri="{FF2B5EF4-FFF2-40B4-BE49-F238E27FC236}">
                  <a16:creationId xmlns:a16="http://schemas.microsoft.com/office/drawing/2014/main" id="{10CACC73-3E42-4C4B-B40A-F055DE27E5B4}"/>
                </a:ext>
              </a:extLst>
            </p:cNvPr>
            <p:cNvSpPr txBox="1">
              <a:spLocks noChangeArrowheads="1"/>
            </p:cNvSpPr>
            <p:nvPr/>
          </p:nvSpPr>
          <p:spPr bwMode="auto">
            <a:xfrm>
              <a:off x="1190" y="1355"/>
              <a:ext cx="13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toll booth</a:t>
              </a:r>
            </a:p>
          </p:txBody>
        </p:sp>
      </p:grpSp>
      <p:grpSp>
        <p:nvGrpSpPr>
          <p:cNvPr id="58" name="Group 65">
            <a:extLst>
              <a:ext uri="{FF2B5EF4-FFF2-40B4-BE49-F238E27FC236}">
                <a16:creationId xmlns:a16="http://schemas.microsoft.com/office/drawing/2014/main" id="{9CCAA23B-821D-EC4E-873D-FE238A289978}"/>
              </a:ext>
            </a:extLst>
          </p:cNvPr>
          <p:cNvGrpSpPr>
            <a:grpSpLocks/>
          </p:cNvGrpSpPr>
          <p:nvPr/>
        </p:nvGrpSpPr>
        <p:grpSpPr bwMode="auto">
          <a:xfrm>
            <a:off x="9660731" y="1296414"/>
            <a:ext cx="458788" cy="777875"/>
            <a:chOff x="2365" y="1352"/>
            <a:chExt cx="1022" cy="1616"/>
          </a:xfrm>
        </p:grpSpPr>
        <p:pic>
          <p:nvPicPr>
            <p:cNvPr id="61" name="Picture 66">
              <a:extLst>
                <a:ext uri="{FF2B5EF4-FFF2-40B4-BE49-F238E27FC236}">
                  <a16:creationId xmlns:a16="http://schemas.microsoft.com/office/drawing/2014/main" id="{94B859A0-D13F-BA4F-924A-14098A58B6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Rectangle 67">
              <a:extLst>
                <a:ext uri="{FF2B5EF4-FFF2-40B4-BE49-F238E27FC236}">
                  <a16:creationId xmlns:a16="http://schemas.microsoft.com/office/drawing/2014/main" id="{2DE93029-6EA6-D047-B25C-ABEC9DA242B9}"/>
                </a:ext>
              </a:extLst>
            </p:cNvPr>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sp>
        <p:nvSpPr>
          <p:cNvPr id="65" name="Line 68">
            <a:extLst>
              <a:ext uri="{FF2B5EF4-FFF2-40B4-BE49-F238E27FC236}">
                <a16:creationId xmlns:a16="http://schemas.microsoft.com/office/drawing/2014/main" id="{B524C2FA-FE76-D04A-BA84-9E7D36987924}"/>
              </a:ext>
            </a:extLst>
          </p:cNvPr>
          <p:cNvSpPr>
            <a:spLocks noChangeShapeType="1"/>
          </p:cNvSpPr>
          <p:nvPr/>
        </p:nvSpPr>
        <p:spPr bwMode="auto">
          <a:xfrm>
            <a:off x="8928893" y="1664714"/>
            <a:ext cx="8667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 name="Slide Number Placeholder 5">
            <a:extLst>
              <a:ext uri="{FF2B5EF4-FFF2-40B4-BE49-F238E27FC236}">
                <a16:creationId xmlns:a16="http://schemas.microsoft.com/office/drawing/2014/main" id="{CF89E173-FF75-8A40-9D32-9F66CEC7EEEA}"/>
              </a:ext>
            </a:extLst>
          </p:cNvPr>
          <p:cNvSpPr>
            <a:spLocks noGrp="1"/>
          </p:cNvSpPr>
          <p:nvPr>
            <p:ph type="sldNum" sz="quarter" idx="4"/>
          </p:nvPr>
        </p:nvSpPr>
        <p:spPr>
          <a:xfrm>
            <a:off x="9219616" y="6443089"/>
            <a:ext cx="2743200" cy="365125"/>
          </a:xfrm>
        </p:spPr>
        <p:txBody>
          <a:bodyPr/>
          <a:lstStyle/>
          <a:p>
            <a:r>
              <a:rPr lang="en-US" dirty="0"/>
              <a:t>Introduction: 1-</a:t>
            </a:r>
            <a:fld id="{C4204591-24BD-A542-B9D5-F8D8A88D2FEE}" type="slidenum">
              <a:rPr lang="en-US" smtClean="0"/>
              <a:pPr/>
              <a:t>28</a:t>
            </a:fld>
            <a:endParaRPr lang="en-US" dirty="0"/>
          </a:p>
        </p:txBody>
      </p:sp>
    </p:spTree>
    <p:extLst>
      <p:ext uri="{BB962C8B-B14F-4D97-AF65-F5344CB8AC3E}">
        <p14:creationId xmlns:p14="http://schemas.microsoft.com/office/powerpoint/2010/main" val="943256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0">
                                            <p:txEl>
                                              <p:pRg st="0" end="0"/>
                                            </p:txEl>
                                          </p:spTgt>
                                        </p:tgtEl>
                                        <p:attrNameLst>
                                          <p:attrName>style.visibility</p:attrName>
                                        </p:attrNameLst>
                                      </p:cBhvr>
                                      <p:to>
                                        <p:strVal val="visible"/>
                                      </p:to>
                                    </p:set>
                                    <p:animEffect transition="in" filter="dissolve">
                                      <p:cBhvr>
                                        <p:cTn id="7" dur="500"/>
                                        <p:tgtEl>
                                          <p:spTgt spid="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0">
                                            <p:txEl>
                                              <p:pRg st="1" end="1"/>
                                            </p:txEl>
                                          </p:spTgt>
                                        </p:tgtEl>
                                        <p:attrNameLst>
                                          <p:attrName>style.visibility</p:attrName>
                                        </p:attrNameLst>
                                      </p:cBhvr>
                                      <p:to>
                                        <p:strVal val="visible"/>
                                      </p:to>
                                    </p:set>
                                    <p:animEffect transition="in" filter="dissolve">
                                      <p:cBhvr>
                                        <p:cTn id="12" dur="500"/>
                                        <p:tgtEl>
                                          <p:spTgt spid="6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0">
                                            <p:txEl>
                                              <p:pRg st="2" end="2"/>
                                            </p:txEl>
                                          </p:spTgt>
                                        </p:tgtEl>
                                        <p:attrNameLst>
                                          <p:attrName>style.visibility</p:attrName>
                                        </p:attrNameLst>
                                      </p:cBhvr>
                                      <p:to>
                                        <p:strVal val="visible"/>
                                      </p:to>
                                    </p:set>
                                    <p:animEffect transition="in" filter="dissolve">
                                      <p:cBhvr>
                                        <p:cTn id="17" dur="500"/>
                                        <p:tgtEl>
                                          <p:spTgt spid="6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25267" y="291947"/>
            <a:ext cx="10515600" cy="894622"/>
          </a:xfrm>
        </p:spPr>
        <p:txBody>
          <a:bodyPr>
            <a:normAutofit/>
          </a:bodyPr>
          <a:lstStyle/>
          <a:p>
            <a:r>
              <a:rPr lang="en-US" sz="4400" dirty="0">
                <a:ea typeface="ＭＳ Ｐゴシック" panose="020B0600070205080204" pitchFamily="34" charset="-128"/>
              </a:rPr>
              <a:t>Caravan analogy</a:t>
            </a:r>
            <a:endParaRPr lang="en-US" sz="4400" dirty="0"/>
          </a:p>
        </p:txBody>
      </p:sp>
      <p:grpSp>
        <p:nvGrpSpPr>
          <p:cNvPr id="62" name="Group 43">
            <a:extLst>
              <a:ext uri="{FF2B5EF4-FFF2-40B4-BE49-F238E27FC236}">
                <a16:creationId xmlns:a16="http://schemas.microsoft.com/office/drawing/2014/main" id="{A680721C-C41B-034D-A8A4-9579FCA6E54B}"/>
              </a:ext>
            </a:extLst>
          </p:cNvPr>
          <p:cNvGrpSpPr>
            <a:grpSpLocks/>
          </p:cNvGrpSpPr>
          <p:nvPr/>
        </p:nvGrpSpPr>
        <p:grpSpPr bwMode="auto">
          <a:xfrm>
            <a:off x="7158831" y="1420239"/>
            <a:ext cx="2127250" cy="1031875"/>
            <a:chOff x="1190" y="938"/>
            <a:chExt cx="1340" cy="650"/>
          </a:xfrm>
        </p:grpSpPr>
        <p:sp>
          <p:nvSpPr>
            <p:cNvPr id="118" name="Rectangle 44">
              <a:extLst>
                <a:ext uri="{FF2B5EF4-FFF2-40B4-BE49-F238E27FC236}">
                  <a16:creationId xmlns:a16="http://schemas.microsoft.com/office/drawing/2014/main" id="{0075AD55-9B7E-3845-84B9-5FC47820ECC2}"/>
                </a:ext>
              </a:extLst>
            </p:cNvPr>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19" name="Text Box 45">
              <a:extLst>
                <a:ext uri="{FF2B5EF4-FFF2-40B4-BE49-F238E27FC236}">
                  <a16:creationId xmlns:a16="http://schemas.microsoft.com/office/drawing/2014/main" id="{A5BF8F48-588A-9542-B2DC-B2F53BE28C54}"/>
                </a:ext>
              </a:extLst>
            </p:cNvPr>
            <p:cNvSpPr txBox="1">
              <a:spLocks noChangeArrowheads="1"/>
            </p:cNvSpPr>
            <p:nvPr/>
          </p:nvSpPr>
          <p:spPr bwMode="auto">
            <a:xfrm>
              <a:off x="1190" y="1355"/>
              <a:ext cx="13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toll booth</a:t>
              </a:r>
            </a:p>
          </p:txBody>
        </p:sp>
      </p:grpSp>
      <p:grpSp>
        <p:nvGrpSpPr>
          <p:cNvPr id="64" name="Group 46">
            <a:extLst>
              <a:ext uri="{FF2B5EF4-FFF2-40B4-BE49-F238E27FC236}">
                <a16:creationId xmlns:a16="http://schemas.microsoft.com/office/drawing/2014/main" id="{1E0845E3-4965-264F-85B3-251A72857D5C}"/>
              </a:ext>
            </a:extLst>
          </p:cNvPr>
          <p:cNvGrpSpPr>
            <a:grpSpLocks/>
          </p:cNvGrpSpPr>
          <p:nvPr/>
        </p:nvGrpSpPr>
        <p:grpSpPr bwMode="auto">
          <a:xfrm>
            <a:off x="4167981" y="1420240"/>
            <a:ext cx="2343150" cy="1370014"/>
            <a:chOff x="1103" y="938"/>
            <a:chExt cx="1476" cy="863"/>
          </a:xfrm>
        </p:grpSpPr>
        <p:sp>
          <p:nvSpPr>
            <p:cNvPr id="112" name="Rectangle 47">
              <a:extLst>
                <a:ext uri="{FF2B5EF4-FFF2-40B4-BE49-F238E27FC236}">
                  <a16:creationId xmlns:a16="http://schemas.microsoft.com/office/drawing/2014/main" id="{26085591-8185-6B44-97FE-F1C550916937}"/>
                </a:ext>
              </a:extLst>
            </p:cNvPr>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13" name="Text Box 48">
              <a:extLst>
                <a:ext uri="{FF2B5EF4-FFF2-40B4-BE49-F238E27FC236}">
                  <a16:creationId xmlns:a16="http://schemas.microsoft.com/office/drawing/2014/main" id="{538D52FE-8983-DE48-A549-A9D77BEDF1ED}"/>
                </a:ext>
              </a:extLst>
            </p:cNvPr>
            <p:cNvSpPr txBox="1">
              <a:spLocks noChangeArrowheads="1"/>
            </p:cNvSpPr>
            <p:nvPr/>
          </p:nvSpPr>
          <p:spPr bwMode="auto">
            <a:xfrm>
              <a:off x="1103" y="1355"/>
              <a:ext cx="1476"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toll  booth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(aka router)</a:t>
              </a: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sp>
        <p:nvSpPr>
          <p:cNvPr id="67" name="Text Box 50">
            <a:extLst>
              <a:ext uri="{FF2B5EF4-FFF2-40B4-BE49-F238E27FC236}">
                <a16:creationId xmlns:a16="http://schemas.microsoft.com/office/drawing/2014/main" id="{6DCA78D0-71A5-3D48-8C60-11F6F75145ED}"/>
              </a:ext>
            </a:extLst>
          </p:cNvPr>
          <p:cNvSpPr txBox="1">
            <a:spLocks noChangeArrowheads="1"/>
          </p:cNvSpPr>
          <p:nvPr/>
        </p:nvSpPr>
        <p:spPr bwMode="auto">
          <a:xfrm>
            <a:off x="2409031" y="2079052"/>
            <a:ext cx="211655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ten-car caravan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(aka 10-bit packet)</a:t>
            </a:r>
          </a:p>
        </p:txBody>
      </p:sp>
      <p:sp>
        <p:nvSpPr>
          <p:cNvPr id="68" name="Line 51">
            <a:extLst>
              <a:ext uri="{FF2B5EF4-FFF2-40B4-BE49-F238E27FC236}">
                <a16:creationId xmlns:a16="http://schemas.microsoft.com/office/drawing/2014/main" id="{031381B0-A607-BB42-A9DA-33BCE08F5231}"/>
              </a:ext>
            </a:extLst>
          </p:cNvPr>
          <p:cNvSpPr>
            <a:spLocks noChangeShapeType="1"/>
          </p:cNvSpPr>
          <p:nvPr/>
        </p:nvSpPr>
        <p:spPr bwMode="auto">
          <a:xfrm flipH="1">
            <a:off x="5145881" y="1729802"/>
            <a:ext cx="6588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0" name="Text Box 52">
            <a:extLst>
              <a:ext uri="{FF2B5EF4-FFF2-40B4-BE49-F238E27FC236}">
                <a16:creationId xmlns:a16="http://schemas.microsoft.com/office/drawing/2014/main" id="{1547177C-C201-3046-8515-06AE257E418E}"/>
              </a:ext>
            </a:extLst>
          </p:cNvPr>
          <p:cNvSpPr txBox="1">
            <a:spLocks noChangeArrowheads="1"/>
          </p:cNvSpPr>
          <p:nvPr/>
        </p:nvSpPr>
        <p:spPr bwMode="auto">
          <a:xfrm>
            <a:off x="5804693" y="1529777"/>
            <a:ext cx="1079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100 km</a:t>
            </a:r>
          </a:p>
        </p:txBody>
      </p:sp>
      <p:sp>
        <p:nvSpPr>
          <p:cNvPr id="71" name="Line 53">
            <a:extLst>
              <a:ext uri="{FF2B5EF4-FFF2-40B4-BE49-F238E27FC236}">
                <a16:creationId xmlns:a16="http://schemas.microsoft.com/office/drawing/2014/main" id="{E0D9E0AD-E82D-CF4F-8D2E-4728AAE39443}"/>
              </a:ext>
            </a:extLst>
          </p:cNvPr>
          <p:cNvSpPr>
            <a:spLocks noChangeShapeType="1"/>
          </p:cNvSpPr>
          <p:nvPr/>
        </p:nvSpPr>
        <p:spPr bwMode="auto">
          <a:xfrm flipH="1" flipV="1">
            <a:off x="8138318" y="1728214"/>
            <a:ext cx="6223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2" name="Text Box 54">
            <a:extLst>
              <a:ext uri="{FF2B5EF4-FFF2-40B4-BE49-F238E27FC236}">
                <a16:creationId xmlns:a16="http://schemas.microsoft.com/office/drawing/2014/main" id="{9CD8914C-2542-8F4E-AF73-59E7EC661E83}"/>
              </a:ext>
            </a:extLst>
          </p:cNvPr>
          <p:cNvSpPr txBox="1">
            <a:spLocks noChangeArrowheads="1"/>
          </p:cNvSpPr>
          <p:nvPr/>
        </p:nvSpPr>
        <p:spPr bwMode="auto">
          <a:xfrm>
            <a:off x="8760618" y="1529777"/>
            <a:ext cx="1079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100 km</a:t>
            </a:r>
          </a:p>
        </p:txBody>
      </p:sp>
      <p:sp>
        <p:nvSpPr>
          <p:cNvPr id="73" name="Line 55">
            <a:extLst>
              <a:ext uri="{FF2B5EF4-FFF2-40B4-BE49-F238E27FC236}">
                <a16:creationId xmlns:a16="http://schemas.microsoft.com/office/drawing/2014/main" id="{169E470E-C0E6-F24E-B1E7-18A05B97673C}"/>
              </a:ext>
            </a:extLst>
          </p:cNvPr>
          <p:cNvSpPr>
            <a:spLocks noChangeShapeType="1"/>
          </p:cNvSpPr>
          <p:nvPr/>
        </p:nvSpPr>
        <p:spPr bwMode="auto">
          <a:xfrm flipV="1">
            <a:off x="9670045" y="1728214"/>
            <a:ext cx="46955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 name="Oval 56">
            <a:extLst>
              <a:ext uri="{FF2B5EF4-FFF2-40B4-BE49-F238E27FC236}">
                <a16:creationId xmlns:a16="http://schemas.microsoft.com/office/drawing/2014/main" id="{F868A4D3-B48D-C848-B37D-F3B07B765ABC}"/>
              </a:ext>
            </a:extLst>
          </p:cNvPr>
          <p:cNvSpPr>
            <a:spLocks noChangeArrowheads="1"/>
          </p:cNvSpPr>
          <p:nvPr/>
        </p:nvSpPr>
        <p:spPr bwMode="auto">
          <a:xfrm>
            <a:off x="2890043" y="1729802"/>
            <a:ext cx="74613" cy="7461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75" name="Oval 57">
            <a:extLst>
              <a:ext uri="{FF2B5EF4-FFF2-40B4-BE49-F238E27FC236}">
                <a16:creationId xmlns:a16="http://schemas.microsoft.com/office/drawing/2014/main" id="{56EAFA29-975D-474A-97BF-AFC41E8AC4E5}"/>
              </a:ext>
            </a:extLst>
          </p:cNvPr>
          <p:cNvSpPr>
            <a:spLocks noChangeArrowheads="1"/>
          </p:cNvSpPr>
          <p:nvPr/>
        </p:nvSpPr>
        <p:spPr bwMode="auto">
          <a:xfrm>
            <a:off x="3042443" y="1729802"/>
            <a:ext cx="74613" cy="7461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76" name="Oval 58">
            <a:extLst>
              <a:ext uri="{FF2B5EF4-FFF2-40B4-BE49-F238E27FC236}">
                <a16:creationId xmlns:a16="http://schemas.microsoft.com/office/drawing/2014/main" id="{0E771CCE-C6A6-1E4D-A15A-E66651C3A108}"/>
              </a:ext>
            </a:extLst>
          </p:cNvPr>
          <p:cNvSpPr>
            <a:spLocks noChangeArrowheads="1"/>
          </p:cNvSpPr>
          <p:nvPr/>
        </p:nvSpPr>
        <p:spPr bwMode="auto">
          <a:xfrm>
            <a:off x="3266281" y="1729802"/>
            <a:ext cx="74613" cy="7461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pic>
        <p:nvPicPr>
          <p:cNvPr id="78" name="Picture 59" descr="MCj03985170000[1]">
            <a:extLst>
              <a:ext uri="{FF2B5EF4-FFF2-40B4-BE49-F238E27FC236}">
                <a16:creationId xmlns:a16="http://schemas.microsoft.com/office/drawing/2014/main" id="{9CEB139B-515D-B54C-9C5C-AEB0E8CB6E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374231" y="1640902"/>
            <a:ext cx="74930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60" descr="MCj03985170000[1]">
            <a:extLst>
              <a:ext uri="{FF2B5EF4-FFF2-40B4-BE49-F238E27FC236}">
                <a16:creationId xmlns:a16="http://schemas.microsoft.com/office/drawing/2014/main" id="{6ACBF8D8-9A26-364E-A17B-BFCD2AA9A1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107406" y="1636139"/>
            <a:ext cx="74930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2" name="Group 61">
            <a:extLst>
              <a:ext uri="{FF2B5EF4-FFF2-40B4-BE49-F238E27FC236}">
                <a16:creationId xmlns:a16="http://schemas.microsoft.com/office/drawing/2014/main" id="{A95B855D-1C6D-414B-9F22-7729104A5F20}"/>
              </a:ext>
            </a:extLst>
          </p:cNvPr>
          <p:cNvGrpSpPr>
            <a:grpSpLocks/>
          </p:cNvGrpSpPr>
          <p:nvPr/>
        </p:nvGrpSpPr>
        <p:grpSpPr bwMode="auto">
          <a:xfrm>
            <a:off x="4693443" y="1331339"/>
            <a:ext cx="458788" cy="777875"/>
            <a:chOff x="2365" y="1352"/>
            <a:chExt cx="1022" cy="1616"/>
          </a:xfrm>
        </p:grpSpPr>
        <p:pic>
          <p:nvPicPr>
            <p:cNvPr id="110" name="Picture 62">
              <a:extLst>
                <a:ext uri="{FF2B5EF4-FFF2-40B4-BE49-F238E27FC236}">
                  <a16:creationId xmlns:a16="http://schemas.microsoft.com/office/drawing/2014/main" id="{EB674B22-7E46-2C44-AF9F-1E555966BB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 name="Rectangle 63">
              <a:extLst>
                <a:ext uri="{FF2B5EF4-FFF2-40B4-BE49-F238E27FC236}">
                  <a16:creationId xmlns:a16="http://schemas.microsoft.com/office/drawing/2014/main" id="{F01353DF-CFF9-1647-A044-1F49D6785635}"/>
                </a:ext>
              </a:extLst>
            </p:cNvPr>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pic>
        <p:nvPicPr>
          <p:cNvPr id="105" name="Picture 64" descr="MCj03985170000[1]">
            <a:extLst>
              <a:ext uri="{FF2B5EF4-FFF2-40B4-BE49-F238E27FC236}">
                <a16:creationId xmlns:a16="http://schemas.microsoft.com/office/drawing/2014/main" id="{2A0D7193-16A0-CF44-BE21-F6AC69F7BC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137818" y="1661539"/>
            <a:ext cx="74930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6" name="Group 65">
            <a:extLst>
              <a:ext uri="{FF2B5EF4-FFF2-40B4-BE49-F238E27FC236}">
                <a16:creationId xmlns:a16="http://schemas.microsoft.com/office/drawing/2014/main" id="{164B693F-1E0D-484C-BAAB-59C095BE0057}"/>
              </a:ext>
            </a:extLst>
          </p:cNvPr>
          <p:cNvGrpSpPr>
            <a:grpSpLocks/>
          </p:cNvGrpSpPr>
          <p:nvPr/>
        </p:nvGrpSpPr>
        <p:grpSpPr bwMode="auto">
          <a:xfrm>
            <a:off x="7616031" y="1359914"/>
            <a:ext cx="458788" cy="777875"/>
            <a:chOff x="2365" y="1352"/>
            <a:chExt cx="1022" cy="1616"/>
          </a:xfrm>
        </p:grpSpPr>
        <p:pic>
          <p:nvPicPr>
            <p:cNvPr id="108" name="Picture 66">
              <a:extLst>
                <a:ext uri="{FF2B5EF4-FFF2-40B4-BE49-F238E27FC236}">
                  <a16:creationId xmlns:a16="http://schemas.microsoft.com/office/drawing/2014/main" id="{3F538F10-B988-2C46-8412-F651183076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 name="Rectangle 67">
              <a:extLst>
                <a:ext uri="{FF2B5EF4-FFF2-40B4-BE49-F238E27FC236}">
                  <a16:creationId xmlns:a16="http://schemas.microsoft.com/office/drawing/2014/main" id="{DDC87F5E-7874-804E-8DFC-06A9845A630B}"/>
                </a:ext>
              </a:extLst>
            </p:cNvPr>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sp>
        <p:nvSpPr>
          <p:cNvPr id="107" name="Line 68">
            <a:extLst>
              <a:ext uri="{FF2B5EF4-FFF2-40B4-BE49-F238E27FC236}">
                <a16:creationId xmlns:a16="http://schemas.microsoft.com/office/drawing/2014/main" id="{0CAD04D0-792F-5E49-A514-B73659DD91FE}"/>
              </a:ext>
            </a:extLst>
          </p:cNvPr>
          <p:cNvSpPr>
            <a:spLocks noChangeShapeType="1"/>
          </p:cNvSpPr>
          <p:nvPr/>
        </p:nvSpPr>
        <p:spPr bwMode="auto">
          <a:xfrm>
            <a:off x="6884193" y="1728214"/>
            <a:ext cx="8667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Right Brace 9">
            <a:extLst>
              <a:ext uri="{FF2B5EF4-FFF2-40B4-BE49-F238E27FC236}">
                <a16:creationId xmlns:a16="http://schemas.microsoft.com/office/drawing/2014/main" id="{7551CFE6-10AE-1342-89E5-DB20C72CDEB2}"/>
              </a:ext>
            </a:extLst>
          </p:cNvPr>
          <p:cNvSpPr/>
          <p:nvPr/>
        </p:nvSpPr>
        <p:spPr>
          <a:xfrm rot="5400000">
            <a:off x="3376644" y="814577"/>
            <a:ext cx="107886" cy="252571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Rectangle 3">
            <a:extLst>
              <a:ext uri="{FF2B5EF4-FFF2-40B4-BE49-F238E27FC236}">
                <a16:creationId xmlns:a16="http://schemas.microsoft.com/office/drawing/2014/main" id="{E0A20531-724F-544A-A148-70EAC3D3CAB0}"/>
              </a:ext>
            </a:extLst>
          </p:cNvPr>
          <p:cNvSpPr txBox="1">
            <a:spLocks noChangeArrowheads="1"/>
          </p:cNvSpPr>
          <p:nvPr/>
        </p:nvSpPr>
        <p:spPr>
          <a:xfrm>
            <a:off x="825267" y="3347774"/>
            <a:ext cx="10515600" cy="165501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suppose cars now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propagate” at 1000 km/hr</a:t>
            </a:r>
          </a:p>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and suppose toll booth now takes one min to service a car</a:t>
            </a:r>
            <a:endParaRPr kumimoji="0" lang="en-US" altLang="en-US" sz="2800" b="0" i="0" u="none" strike="noStrike" kern="1200" cap="none" spc="0" normalizeH="0" baseline="0" noProof="0" dirty="0">
              <a:ln>
                <a:noFill/>
              </a:ln>
              <a:solidFill>
                <a:srgbClr val="ED7D31"/>
              </a:solidFill>
              <a:effectLst/>
              <a:uLnTx/>
              <a:uFillTx/>
              <a:latin typeface="Calibri" panose="020F0502020204030204"/>
              <a:ea typeface="ＭＳ Ｐゴシック" panose="020B0600070205080204" pitchFamily="34" charset="-128"/>
              <a:cs typeface="+mn-cs"/>
            </a:endParaRPr>
          </a:p>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Q:</a:t>
            </a:r>
            <a:r>
              <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 Will cars arrive to 2nd booth before all cars serviced at first booth?</a:t>
            </a:r>
          </a:p>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p:txBody>
      </p:sp>
      <p:sp>
        <p:nvSpPr>
          <p:cNvPr id="33" name="Rectangle 4">
            <a:extLst>
              <a:ext uri="{FF2B5EF4-FFF2-40B4-BE49-F238E27FC236}">
                <a16:creationId xmlns:a16="http://schemas.microsoft.com/office/drawing/2014/main" id="{17691AC2-D326-384F-9424-A457AB12E339}"/>
              </a:ext>
            </a:extLst>
          </p:cNvPr>
          <p:cNvSpPr txBox="1">
            <a:spLocks noChangeArrowheads="1"/>
          </p:cNvSpPr>
          <p:nvPr/>
        </p:nvSpPr>
        <p:spPr>
          <a:xfrm>
            <a:off x="1127510" y="4881442"/>
            <a:ext cx="10649258" cy="146741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1" u="sng"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A: Yes!</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after 7 min, first car arrives at second booth; three cars still at first booth</a:t>
            </a:r>
          </a:p>
        </p:txBody>
      </p:sp>
      <p:sp>
        <p:nvSpPr>
          <p:cNvPr id="31" name="Slide Number Placeholder 5">
            <a:extLst>
              <a:ext uri="{FF2B5EF4-FFF2-40B4-BE49-F238E27FC236}">
                <a16:creationId xmlns:a16="http://schemas.microsoft.com/office/drawing/2014/main" id="{7CC7459C-C116-164E-B088-1D243F2DD5A0}"/>
              </a:ext>
            </a:extLst>
          </p:cNvPr>
          <p:cNvSpPr>
            <a:spLocks noGrp="1"/>
          </p:cNvSpPr>
          <p:nvPr>
            <p:ph type="sldNum" sz="quarter" idx="4"/>
          </p:nvPr>
        </p:nvSpPr>
        <p:spPr>
          <a:xfrm>
            <a:off x="9219616" y="6443089"/>
            <a:ext cx="2743200" cy="365125"/>
          </a:xfrm>
        </p:spPr>
        <p:txBody>
          <a:bodyPr/>
          <a:lstStyle/>
          <a:p>
            <a:r>
              <a:rPr lang="en-US" dirty="0"/>
              <a:t>Introduction: 1-</a:t>
            </a:r>
            <a:fld id="{C4204591-24BD-A542-B9D5-F8D8A88D2FEE}" type="slidenum">
              <a:rPr lang="en-US" smtClean="0"/>
              <a:pPr/>
              <a:t>29</a:t>
            </a:fld>
            <a:endParaRPr lang="en-US" dirty="0"/>
          </a:p>
        </p:txBody>
      </p:sp>
    </p:spTree>
    <p:extLst>
      <p:ext uri="{BB962C8B-B14F-4D97-AF65-F5344CB8AC3E}">
        <p14:creationId xmlns:p14="http://schemas.microsoft.com/office/powerpoint/2010/main" val="219010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Chapter 1: roadmap</a:t>
            </a:r>
            <a:endParaRPr lang="en-US" dirty="0"/>
          </a:p>
        </p:txBody>
      </p:sp>
      <p:sp>
        <p:nvSpPr>
          <p:cNvPr id="6" name="Slide Number Placeholder 5">
            <a:extLst>
              <a:ext uri="{FF2B5EF4-FFF2-40B4-BE49-F238E27FC236}">
                <a16:creationId xmlns:a16="http://schemas.microsoft.com/office/drawing/2014/main" id="{5C89035B-463A-1E40-A130-AE9AA3E37667}"/>
              </a:ext>
            </a:extLst>
          </p:cNvPr>
          <p:cNvSpPr>
            <a:spLocks noGrp="1"/>
          </p:cNvSpPr>
          <p:nvPr>
            <p:ph type="sldNum" sz="quarter" idx="4"/>
          </p:nvPr>
        </p:nvSpPr>
        <p:spPr/>
        <p:txBody>
          <a:bodyPr/>
          <a:lstStyle/>
          <a:p>
            <a:r>
              <a:rPr lang="en-US" dirty="0"/>
              <a:t>Introduction: 1-</a:t>
            </a:r>
            <a:fld id="{C4204591-24BD-A542-B9D5-F8D8A88D2FEE}" type="slidenum">
              <a:rPr lang="en-US" smtClean="0"/>
              <a:pPr/>
              <a:t>3</a:t>
            </a:fld>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798690" y="1414011"/>
            <a:ext cx="6618109" cy="5029078"/>
          </a:xfrm>
        </p:spPr>
        <p:txBody>
          <a:bodyPr>
            <a:normAutofit fontScale="92500"/>
          </a:bodyPr>
          <a:lstStyle/>
          <a:p>
            <a:pPr marL="403225" indent="-285750" eaLnBrk="1" hangingPunct="1">
              <a:spcBef>
                <a:spcPts val="800"/>
              </a:spcBef>
              <a:buClr>
                <a:schemeClr val="bg1">
                  <a:lumMod val="75000"/>
                </a:schemeClr>
              </a:buClr>
            </a:pPr>
            <a:r>
              <a:rPr lang="en-US" altLang="en-US" sz="3200" dirty="0">
                <a:solidFill>
                  <a:schemeClr val="bg1">
                    <a:lumMod val="65000"/>
                  </a:schemeClr>
                </a:solidFill>
                <a:latin typeface="Calibri" panose="020F0502020204030204" pitchFamily="34" charset="0"/>
                <a:cs typeface="Calibri" panose="020F0502020204030204" pitchFamily="34" charset="0"/>
              </a:rPr>
              <a:t>What </a:t>
            </a:r>
            <a:r>
              <a:rPr lang="en-US" altLang="en-US" sz="3200" i="1" dirty="0">
                <a:solidFill>
                  <a:schemeClr val="bg1">
                    <a:lumMod val="65000"/>
                  </a:schemeClr>
                </a:solidFill>
                <a:latin typeface="Calibri" panose="020F0502020204030204" pitchFamily="34" charset="0"/>
                <a:cs typeface="Calibri" panose="020F0502020204030204" pitchFamily="34" charset="0"/>
              </a:rPr>
              <a:t>is</a:t>
            </a:r>
            <a:r>
              <a:rPr lang="en-US" altLang="ja-JP" sz="3200" dirty="0">
                <a:solidFill>
                  <a:schemeClr val="bg1">
                    <a:lumMod val="65000"/>
                  </a:schemeClr>
                </a:solidFill>
                <a:latin typeface="Calibri" panose="020F0502020204030204" pitchFamily="34" charset="0"/>
                <a:cs typeface="Calibri" panose="020F0502020204030204" pitchFamily="34" charset="0"/>
              </a:rPr>
              <a:t> the Internet?</a:t>
            </a:r>
          </a:p>
          <a:p>
            <a:pPr marL="403225" indent="-285750" eaLnBrk="1" hangingPunct="1">
              <a:spcBef>
                <a:spcPts val="800"/>
              </a:spcBef>
              <a:buClr>
                <a:schemeClr val="bg1">
                  <a:lumMod val="75000"/>
                </a:schemeClr>
              </a:buClr>
            </a:pPr>
            <a:r>
              <a:rPr lang="en-US" altLang="en-US" sz="3200" dirty="0">
                <a:solidFill>
                  <a:schemeClr val="bg1">
                    <a:lumMod val="65000"/>
                  </a:schemeClr>
                </a:solidFill>
                <a:latin typeface="Calibri" panose="020F0502020204030204" pitchFamily="34" charset="0"/>
                <a:cs typeface="Calibri" panose="020F0502020204030204" pitchFamily="34" charset="0"/>
              </a:rPr>
              <a:t>What</a:t>
            </a:r>
            <a:r>
              <a:rPr lang="en-US" altLang="en-US" sz="3200" i="1" dirty="0">
                <a:solidFill>
                  <a:schemeClr val="bg1">
                    <a:lumMod val="65000"/>
                  </a:schemeClr>
                </a:solidFill>
                <a:latin typeface="Calibri" panose="020F0502020204030204" pitchFamily="34" charset="0"/>
                <a:cs typeface="Calibri" panose="020F0502020204030204" pitchFamily="34" charset="0"/>
              </a:rPr>
              <a:t> is </a:t>
            </a:r>
            <a:r>
              <a:rPr lang="en-US" altLang="ja-JP" sz="3200" dirty="0">
                <a:solidFill>
                  <a:schemeClr val="bg1">
                    <a:lumMod val="65000"/>
                  </a:schemeClr>
                </a:solidFill>
                <a:latin typeface="Calibri" panose="020F0502020204030204" pitchFamily="34" charset="0"/>
                <a:cs typeface="Calibri" panose="020F0502020204030204" pitchFamily="34" charset="0"/>
              </a:rPr>
              <a:t>a protocol?</a:t>
            </a:r>
          </a:p>
          <a:p>
            <a:pPr marL="403225" indent="-285750" eaLnBrk="1" hangingPunct="1">
              <a:spcBef>
                <a:spcPts val="800"/>
              </a:spcBef>
              <a:buClr>
                <a:schemeClr val="bg1">
                  <a:lumMod val="75000"/>
                </a:schemeClr>
              </a:buClr>
            </a:pPr>
            <a:r>
              <a:rPr lang="en-US" altLang="en-US" sz="3200" dirty="0">
                <a:solidFill>
                  <a:schemeClr val="bg1">
                    <a:lumMod val="75000"/>
                  </a:schemeClr>
                </a:solidFill>
                <a:latin typeface="Calibri" panose="020F0502020204030204" pitchFamily="34" charset="0"/>
                <a:cs typeface="Calibri" panose="020F0502020204030204" pitchFamily="34" charset="0"/>
              </a:rPr>
              <a:t>Network edge: hosts, access network, physical media</a:t>
            </a:r>
          </a:p>
          <a:p>
            <a:pPr marL="403225" indent="-285750" eaLnBrk="1" hangingPunct="1">
              <a:spcBef>
                <a:spcPts val="800"/>
              </a:spcBef>
              <a:buClr>
                <a:srgbClr val="0000A8"/>
              </a:buClr>
            </a:pPr>
            <a:r>
              <a:rPr lang="en-US" altLang="en-US" sz="3200" dirty="0">
                <a:solidFill>
                  <a:srgbClr val="0000A8"/>
                </a:solidFill>
                <a:latin typeface="Calibri" panose="020F0502020204030204" pitchFamily="34" charset="0"/>
                <a:cs typeface="Calibri" panose="020F0502020204030204" pitchFamily="34" charset="0"/>
              </a:rPr>
              <a:t>Network core: </a:t>
            </a:r>
            <a:r>
              <a:rPr lang="en-US" altLang="en-US" sz="3200" dirty="0">
                <a:latin typeface="Calibri" panose="020F0502020204030204" pitchFamily="34" charset="0"/>
                <a:cs typeface="Calibri" panose="020F0502020204030204" pitchFamily="34" charset="0"/>
              </a:rPr>
              <a:t>packet/circuit switching, internet structure</a:t>
            </a:r>
          </a:p>
          <a:p>
            <a:pPr marL="403225" indent="-285750" eaLnBrk="1" hangingPunct="1">
              <a:spcBef>
                <a:spcPts val="800"/>
              </a:spcBef>
              <a:buClr>
                <a:schemeClr val="bg1">
                  <a:lumMod val="75000"/>
                </a:schemeClr>
              </a:buClr>
            </a:pPr>
            <a:r>
              <a:rPr lang="en-US" altLang="en-US" sz="3200" dirty="0">
                <a:solidFill>
                  <a:schemeClr val="bg1">
                    <a:lumMod val="65000"/>
                  </a:schemeClr>
                </a:solidFill>
                <a:latin typeface="Calibri" panose="020F0502020204030204" pitchFamily="34" charset="0"/>
                <a:cs typeface="Calibri" panose="020F0502020204030204" pitchFamily="34" charset="0"/>
              </a:rPr>
              <a:t>Performance: loss, delay, throughput</a:t>
            </a:r>
          </a:p>
          <a:p>
            <a:pPr marL="403225" indent="-285750" eaLnBrk="1" hangingPunct="1">
              <a:spcBef>
                <a:spcPts val="800"/>
              </a:spcBef>
              <a:buClr>
                <a:schemeClr val="bg1">
                  <a:lumMod val="75000"/>
                </a:schemeClr>
              </a:buClr>
            </a:pPr>
            <a:r>
              <a:rPr lang="en-US" altLang="en-US" sz="3200" dirty="0">
                <a:solidFill>
                  <a:schemeClr val="bg1">
                    <a:lumMod val="65000"/>
                  </a:schemeClr>
                </a:solidFill>
                <a:latin typeface="Calibri" panose="020F0502020204030204" pitchFamily="34" charset="0"/>
                <a:cs typeface="Calibri" panose="020F0502020204030204" pitchFamily="34" charset="0"/>
              </a:rPr>
              <a:t>Security</a:t>
            </a:r>
          </a:p>
          <a:p>
            <a:pPr marL="403225" indent="-285750" eaLnBrk="1" hangingPunct="1">
              <a:spcBef>
                <a:spcPts val="800"/>
              </a:spcBef>
              <a:buClr>
                <a:schemeClr val="bg1">
                  <a:lumMod val="75000"/>
                </a:schemeClr>
              </a:buClr>
            </a:pPr>
            <a:r>
              <a:rPr lang="en-US" altLang="en-US" sz="3200" dirty="0">
                <a:solidFill>
                  <a:schemeClr val="bg1">
                    <a:lumMod val="65000"/>
                  </a:schemeClr>
                </a:solidFill>
                <a:latin typeface="Calibri" panose="020F0502020204030204" pitchFamily="34" charset="0"/>
                <a:cs typeface="Calibri" panose="020F0502020204030204" pitchFamily="34" charset="0"/>
              </a:rPr>
              <a:t>Protocol layers, service models</a:t>
            </a:r>
          </a:p>
          <a:p>
            <a:pPr marL="403225" indent="-285750" eaLnBrk="1" hangingPunct="1">
              <a:spcBef>
                <a:spcPts val="800"/>
              </a:spcBef>
              <a:buClr>
                <a:schemeClr val="bg1">
                  <a:lumMod val="75000"/>
                </a:schemeClr>
              </a:buClr>
            </a:pPr>
            <a:r>
              <a:rPr lang="en-US" altLang="en-US" sz="3200" dirty="0">
                <a:solidFill>
                  <a:schemeClr val="bg1">
                    <a:lumMod val="65000"/>
                  </a:schemeClr>
                </a:solidFill>
                <a:latin typeface="Calibri" panose="020F0502020204030204" pitchFamily="34" charset="0"/>
                <a:cs typeface="Calibri" panose="020F0502020204030204" pitchFamily="34" charset="0"/>
              </a:rPr>
              <a:t>History</a:t>
            </a:r>
          </a:p>
          <a:p>
            <a:pPr eaLnBrk="1" hangingPunct="1">
              <a:buFont typeface="Wingdings" panose="05000000000000000000" pitchFamily="2" charset="2"/>
              <a:buNone/>
            </a:pPr>
            <a:endParaRPr lang="en-US" altLang="en-US" sz="2400" dirty="0"/>
          </a:p>
        </p:txBody>
      </p:sp>
      <p:pic>
        <p:nvPicPr>
          <p:cNvPr id="7" name="Picture 6" descr="Kurose&amp;Ross 8th ed cover picture">
            <a:extLst>
              <a:ext uri="{FF2B5EF4-FFF2-40B4-BE49-F238E27FC236}">
                <a16:creationId xmlns:a16="http://schemas.microsoft.com/office/drawing/2014/main" id="{50466D51-7C04-8648-9FCA-079A42131852}"/>
              </a:ext>
            </a:extLst>
          </p:cNvPr>
          <p:cNvPicPr>
            <a:picLocks noChangeAspect="1"/>
          </p:cNvPicPr>
          <p:nvPr/>
        </p:nvPicPr>
        <p:blipFill>
          <a:blip r:embed="rId3"/>
          <a:stretch>
            <a:fillRect/>
          </a:stretch>
        </p:blipFill>
        <p:spPr>
          <a:xfrm>
            <a:off x="7774329" y="1293471"/>
            <a:ext cx="3657600" cy="2743200"/>
          </a:xfrm>
          <a:prstGeom prst="rect">
            <a:avLst/>
          </a:prstGeom>
        </p:spPr>
      </p:pic>
    </p:spTree>
    <p:extLst>
      <p:ext uri="{BB962C8B-B14F-4D97-AF65-F5344CB8AC3E}">
        <p14:creationId xmlns:p14="http://schemas.microsoft.com/office/powerpoint/2010/main" val="125122709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25267" y="291947"/>
            <a:ext cx="10515600" cy="894622"/>
          </a:xfrm>
        </p:spPr>
        <p:txBody>
          <a:bodyPr>
            <a:normAutofit/>
          </a:bodyPr>
          <a:lstStyle/>
          <a:p>
            <a:r>
              <a:rPr lang="en-US" dirty="0">
                <a:ea typeface="ＭＳ Ｐゴシック" panose="020B0600070205080204" pitchFamily="34" charset="-128"/>
              </a:rPr>
              <a:t>Packet q</a:t>
            </a:r>
            <a:r>
              <a:rPr lang="en-US" sz="4400" dirty="0">
                <a:ea typeface="ＭＳ Ｐゴシック" panose="020B0600070205080204" pitchFamily="34" charset="-128"/>
              </a:rPr>
              <a:t>ueueing delay (revisited)</a:t>
            </a:r>
            <a:endParaRPr lang="en-US" sz="4400" dirty="0"/>
          </a:p>
        </p:txBody>
      </p:sp>
      <p:sp>
        <p:nvSpPr>
          <p:cNvPr id="34" name="Rectangle 3">
            <a:extLst>
              <a:ext uri="{FF2B5EF4-FFF2-40B4-BE49-F238E27FC236}">
                <a16:creationId xmlns:a16="http://schemas.microsoft.com/office/drawing/2014/main" id="{98FB6AB4-1235-1542-AA41-4826D9F4BEA2}"/>
              </a:ext>
            </a:extLst>
          </p:cNvPr>
          <p:cNvSpPr txBox="1">
            <a:spLocks noChangeArrowheads="1"/>
          </p:cNvSpPr>
          <p:nvPr/>
        </p:nvSpPr>
        <p:spPr>
          <a:xfrm>
            <a:off x="919843" y="1385661"/>
            <a:ext cx="5655128" cy="178117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0188" marR="0" lvl="0" indent="-2301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4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average packet arrival rate</a:t>
            </a:r>
          </a:p>
          <a:p>
            <a:pPr marL="230188" marR="0" lvl="0" indent="-2301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4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packet length (bits)</a:t>
            </a:r>
          </a:p>
          <a:p>
            <a:pPr marL="231775" marR="0" lvl="0" indent="-231775"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4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link bandwidth (bit transmission rate)</a:t>
            </a:r>
          </a:p>
        </p:txBody>
      </p:sp>
      <p:sp>
        <p:nvSpPr>
          <p:cNvPr id="36" name="Rectangle 62">
            <a:extLst>
              <a:ext uri="{FF2B5EF4-FFF2-40B4-BE49-F238E27FC236}">
                <a16:creationId xmlns:a16="http://schemas.microsoft.com/office/drawing/2014/main" id="{A8C042B3-2BC8-9D42-8821-9A5ACDA9F178}"/>
              </a:ext>
            </a:extLst>
          </p:cNvPr>
          <p:cNvSpPr>
            <a:spLocks noChangeArrowheads="1"/>
          </p:cNvSpPr>
          <p:nvPr/>
        </p:nvSpPr>
        <p:spPr bwMode="auto">
          <a:xfrm>
            <a:off x="932543" y="4263423"/>
            <a:ext cx="5975117" cy="1933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231775" indent="-231775">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231775" marR="0" lvl="0" indent="-231775" algn="l" defTabSz="914400" rtl="0" eaLnBrk="1" fontAlgn="auto" latinLnBrk="0" hangingPunct="1">
              <a:lnSpc>
                <a:spcPct val="100000"/>
              </a:lnSpc>
              <a:spcBef>
                <a:spcPct val="20000"/>
              </a:spcBef>
              <a:spcAft>
                <a:spcPts val="0"/>
              </a:spcAft>
              <a:buClr>
                <a:srgbClr val="000099"/>
              </a:buClr>
              <a:buSzPct val="100000"/>
              <a:buFont typeface="Wingdings" pitchFamily="2" charset="2"/>
              <a:buChar char="§"/>
              <a:tabLst/>
              <a:defRPr/>
            </a:pP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La/R</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 0: avg. queueing delay small</a:t>
            </a:r>
          </a:p>
          <a:p>
            <a:pPr marL="231775" marR="0" lvl="0" indent="-231775" algn="l" defTabSz="914400" rtl="0" eaLnBrk="1" fontAlgn="auto" latinLnBrk="0" hangingPunct="1">
              <a:lnSpc>
                <a:spcPct val="100000"/>
              </a:lnSpc>
              <a:spcBef>
                <a:spcPct val="20000"/>
              </a:spcBef>
              <a:spcAft>
                <a:spcPts val="0"/>
              </a:spcAft>
              <a:buClr>
                <a:srgbClr val="000099"/>
              </a:buClr>
              <a:buSzPct val="100000"/>
              <a:buFont typeface="Wingdings" pitchFamily="2" charset="2"/>
              <a:buChar char="§"/>
              <a:tabLst/>
              <a:defRPr/>
            </a:pPr>
            <a:r>
              <a:rPr kumimoji="0" lang="en-US" altLang="en-US" sz="2800" b="0" i="1"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La/R </a:t>
            </a:r>
            <a:r>
              <a:rPr kumimoji="0" lang="en-US" altLang="en-US" sz="2800" b="0" i="1"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34" charset="-128"/>
                <a:cs typeface="+mn-cs"/>
              </a:rPr>
              <a:t>~</a:t>
            </a:r>
            <a:r>
              <a:rPr kumimoji="0" lang="en-US" altLang="en-US" sz="28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1: avg. queueing delay large</a:t>
            </a:r>
          </a:p>
          <a:p>
            <a:pPr marL="231775" marR="0" lvl="0" indent="-231775" algn="l" defTabSz="914400" rtl="0" eaLnBrk="1" fontAlgn="auto" latinLnBrk="0" hangingPunct="1">
              <a:lnSpc>
                <a:spcPct val="85000"/>
              </a:lnSpc>
              <a:spcBef>
                <a:spcPct val="20000"/>
              </a:spcBef>
              <a:spcAft>
                <a:spcPts val="0"/>
              </a:spcAft>
              <a:buClr>
                <a:srgbClr val="000099"/>
              </a:buClr>
              <a:buSzPct val="100000"/>
              <a:buFont typeface="Wingdings" pitchFamily="2" charset="2"/>
              <a:buChar char="§"/>
              <a:tabLst/>
              <a:defRPr/>
            </a:pP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La/R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&gt; 1: more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work” arriving  is more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than can be serviced -  average delay infinite!</a:t>
            </a:r>
          </a:p>
        </p:txBody>
      </p:sp>
      <p:grpSp>
        <p:nvGrpSpPr>
          <p:cNvPr id="3" name="Group 2">
            <a:extLst>
              <a:ext uri="{FF2B5EF4-FFF2-40B4-BE49-F238E27FC236}">
                <a16:creationId xmlns:a16="http://schemas.microsoft.com/office/drawing/2014/main" id="{A4960A8A-B0F3-FD4C-B50A-E891A58C0AC4}"/>
              </a:ext>
            </a:extLst>
          </p:cNvPr>
          <p:cNvGrpSpPr/>
          <p:nvPr/>
        </p:nvGrpSpPr>
        <p:grpSpPr>
          <a:xfrm>
            <a:off x="8407167" y="4367394"/>
            <a:ext cx="2782888" cy="2261260"/>
            <a:chOff x="8407167" y="4367394"/>
            <a:chExt cx="2782888" cy="2261260"/>
          </a:xfrm>
        </p:grpSpPr>
        <p:pic>
          <p:nvPicPr>
            <p:cNvPr id="38" name="Picture 13">
              <a:extLst>
                <a:ext uri="{FF2B5EF4-FFF2-40B4-BE49-F238E27FC236}">
                  <a16:creationId xmlns:a16="http://schemas.microsoft.com/office/drawing/2014/main" id="{B1A5FAD0-089C-3344-A046-DF1A7F274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3830" y="5047839"/>
              <a:ext cx="1546225" cy="123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14">
              <a:extLst>
                <a:ext uri="{FF2B5EF4-FFF2-40B4-BE49-F238E27FC236}">
                  <a16:creationId xmlns:a16="http://schemas.microsoft.com/office/drawing/2014/main" id="{15A78139-2E6F-1241-B632-699E1D3917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7167" y="4471879"/>
              <a:ext cx="1481138"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 Box 15">
              <a:extLst>
                <a:ext uri="{FF2B5EF4-FFF2-40B4-BE49-F238E27FC236}">
                  <a16:creationId xmlns:a16="http://schemas.microsoft.com/office/drawing/2014/main" id="{2773BEED-18F1-E045-9842-B0961DCCE75A}"/>
                </a:ext>
              </a:extLst>
            </p:cNvPr>
            <p:cNvSpPr txBox="1">
              <a:spLocks noChangeArrowheads="1"/>
            </p:cNvSpPr>
            <p:nvPr/>
          </p:nvSpPr>
          <p:spPr bwMode="auto">
            <a:xfrm>
              <a:off x="9849087" y="4367394"/>
              <a:ext cx="9541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La/R </a:t>
              </a: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0</a:t>
              </a:r>
            </a:p>
          </p:txBody>
        </p:sp>
        <p:sp>
          <p:nvSpPr>
            <p:cNvPr id="41" name="Text Box 16">
              <a:extLst>
                <a:ext uri="{FF2B5EF4-FFF2-40B4-BE49-F238E27FC236}">
                  <a16:creationId xmlns:a16="http://schemas.microsoft.com/office/drawing/2014/main" id="{1431E193-344C-D942-A74A-5CEEDF81F37D}"/>
                </a:ext>
              </a:extLst>
            </p:cNvPr>
            <p:cNvSpPr txBox="1">
              <a:spLocks noChangeArrowheads="1"/>
            </p:cNvSpPr>
            <p:nvPr/>
          </p:nvSpPr>
          <p:spPr bwMode="auto">
            <a:xfrm>
              <a:off x="9643830" y="6259322"/>
              <a:ext cx="10246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La/R -&gt; 1</a:t>
              </a:r>
            </a:p>
          </p:txBody>
        </p:sp>
      </p:grpSp>
      <p:grpSp>
        <p:nvGrpSpPr>
          <p:cNvPr id="8" name="Group 7">
            <a:extLst>
              <a:ext uri="{FF2B5EF4-FFF2-40B4-BE49-F238E27FC236}">
                <a16:creationId xmlns:a16="http://schemas.microsoft.com/office/drawing/2014/main" id="{64CBB938-955C-5845-9EF9-984B02536D24}"/>
              </a:ext>
            </a:extLst>
          </p:cNvPr>
          <p:cNvGrpSpPr/>
          <p:nvPr/>
        </p:nvGrpSpPr>
        <p:grpSpPr>
          <a:xfrm>
            <a:off x="8001634" y="1103085"/>
            <a:ext cx="3246937" cy="2992869"/>
            <a:chOff x="7232377" y="708301"/>
            <a:chExt cx="3769920" cy="3402168"/>
          </a:xfrm>
        </p:grpSpPr>
        <p:sp>
          <p:nvSpPr>
            <p:cNvPr id="43" name="Rectangle 61">
              <a:extLst>
                <a:ext uri="{FF2B5EF4-FFF2-40B4-BE49-F238E27FC236}">
                  <a16:creationId xmlns:a16="http://schemas.microsoft.com/office/drawing/2014/main" id="{73B85C70-6AD3-A74E-B899-2CAB2E6D8DEB}"/>
                </a:ext>
              </a:extLst>
            </p:cNvPr>
            <p:cNvSpPr>
              <a:spLocks noChangeArrowheads="1"/>
            </p:cNvSpPr>
            <p:nvPr/>
          </p:nvSpPr>
          <p:spPr bwMode="auto">
            <a:xfrm>
              <a:off x="7381311" y="3605438"/>
              <a:ext cx="2911022"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342900" marR="0" lvl="0" indent="-342900" algn="ctr" defTabSz="914400" rtl="0" eaLnBrk="1" fontAlgn="auto" latinLnBrk="0" hangingPunct="1">
                <a:lnSpc>
                  <a:spcPct val="85000"/>
                </a:lnSpc>
                <a:spcBef>
                  <a:spcPts val="0"/>
                </a:spcBef>
                <a:spcAft>
                  <a:spcPts val="0"/>
                </a:spcAft>
                <a:buClr>
                  <a:srgbClr val="ED7D31"/>
                </a:buClr>
                <a:buSzPct val="85000"/>
                <a:buFont typeface="Wingdings" pitchFamily="2" charset="2"/>
                <a:buNone/>
                <a:tabLst/>
                <a:defRPr/>
              </a:pPr>
              <a:r>
                <a:rPr kumimoji="0" lang="en-US" altLang="en-US" sz="16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traffic intensity = </a:t>
              </a:r>
              <a:r>
                <a:rPr kumimoji="0" lang="en-US" altLang="en-US" sz="1600" b="0" i="1"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La/R</a:t>
              </a:r>
            </a:p>
          </p:txBody>
        </p:sp>
        <p:sp>
          <p:nvSpPr>
            <p:cNvPr id="44" name="Rectangle 61">
              <a:extLst>
                <a:ext uri="{FF2B5EF4-FFF2-40B4-BE49-F238E27FC236}">
                  <a16:creationId xmlns:a16="http://schemas.microsoft.com/office/drawing/2014/main" id="{D565FA6F-EE7F-1947-B171-B184CC646846}"/>
                </a:ext>
              </a:extLst>
            </p:cNvPr>
            <p:cNvSpPr>
              <a:spLocks noChangeArrowheads="1"/>
            </p:cNvSpPr>
            <p:nvPr/>
          </p:nvSpPr>
          <p:spPr bwMode="auto">
            <a:xfrm rot="-5400000">
              <a:off x="6114777" y="2075824"/>
              <a:ext cx="27400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342900" marR="0" lvl="0" indent="-342900" algn="ctr" defTabSz="914400" rtl="0" eaLnBrk="1" fontAlgn="auto" latinLnBrk="0" hangingPunct="1">
                <a:lnSpc>
                  <a:spcPct val="85000"/>
                </a:lnSpc>
                <a:spcBef>
                  <a:spcPts val="0"/>
                </a:spcBef>
                <a:spcAft>
                  <a:spcPts val="0"/>
                </a:spcAft>
                <a:buClr>
                  <a:srgbClr val="ED7D31"/>
                </a:buClr>
                <a:buSzPct val="85000"/>
                <a:buFont typeface="Wingdings" pitchFamily="2" charset="2"/>
                <a:buNone/>
                <a:tabLst/>
                <a:defRPr/>
              </a:pPr>
              <a:r>
                <a:rPr kumimoji="0" lang="en-US" altLang="en-US" sz="16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average  queueing delay</a:t>
              </a:r>
            </a:p>
          </p:txBody>
        </p:sp>
        <p:cxnSp>
          <p:nvCxnSpPr>
            <p:cNvPr id="4" name="Straight Connector 3">
              <a:extLst>
                <a:ext uri="{FF2B5EF4-FFF2-40B4-BE49-F238E27FC236}">
                  <a16:creationId xmlns:a16="http://schemas.microsoft.com/office/drawing/2014/main" id="{A0ADD9BD-AAA5-0A4C-A989-80C8555AF5C9}"/>
                </a:ext>
              </a:extLst>
            </p:cNvPr>
            <p:cNvCxnSpPr/>
            <p:nvPr/>
          </p:nvCxnSpPr>
          <p:spPr>
            <a:xfrm>
              <a:off x="7616120" y="3540100"/>
              <a:ext cx="33861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92D706D-5B93-BF40-B02A-097828633F63}"/>
                </a:ext>
              </a:extLst>
            </p:cNvPr>
            <p:cNvCxnSpPr>
              <a:cxnSpLocks/>
            </p:cNvCxnSpPr>
            <p:nvPr/>
          </p:nvCxnSpPr>
          <p:spPr>
            <a:xfrm flipV="1">
              <a:off x="7601372" y="1041103"/>
              <a:ext cx="0" cy="2505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Freeform 6">
              <a:extLst>
                <a:ext uri="{FF2B5EF4-FFF2-40B4-BE49-F238E27FC236}">
                  <a16:creationId xmlns:a16="http://schemas.microsoft.com/office/drawing/2014/main" id="{60D82080-1EB0-1D48-9322-5FD97E7CB228}"/>
                </a:ext>
              </a:extLst>
            </p:cNvPr>
            <p:cNvSpPr/>
            <p:nvPr/>
          </p:nvSpPr>
          <p:spPr>
            <a:xfrm>
              <a:off x="7616120" y="708301"/>
              <a:ext cx="2743200" cy="2816942"/>
            </a:xfrm>
            <a:custGeom>
              <a:avLst/>
              <a:gdLst>
                <a:gd name="connsiteX0" fmla="*/ 0 w 2743200"/>
                <a:gd name="connsiteY0" fmla="*/ 2816942 h 2824866"/>
                <a:gd name="connsiteX1" fmla="*/ 663677 w 2743200"/>
                <a:gd name="connsiteY1" fmla="*/ 2802193 h 2824866"/>
                <a:gd name="connsiteX2" fmla="*/ 1976284 w 2743200"/>
                <a:gd name="connsiteY2" fmla="*/ 2625212 h 2824866"/>
                <a:gd name="connsiteX3" fmla="*/ 2551471 w 2743200"/>
                <a:gd name="connsiteY3" fmla="*/ 1946787 h 2824866"/>
                <a:gd name="connsiteX4" fmla="*/ 2743200 w 2743200"/>
                <a:gd name="connsiteY4" fmla="*/ 0 h 2824866"/>
                <a:gd name="connsiteX0" fmla="*/ 0 w 2743200"/>
                <a:gd name="connsiteY0" fmla="*/ 2816942 h 2821238"/>
                <a:gd name="connsiteX1" fmla="*/ 663677 w 2743200"/>
                <a:gd name="connsiteY1" fmla="*/ 2802193 h 2821238"/>
                <a:gd name="connsiteX2" fmla="*/ 1976284 w 2743200"/>
                <a:gd name="connsiteY2" fmla="*/ 2625212 h 2821238"/>
                <a:gd name="connsiteX3" fmla="*/ 2551471 w 2743200"/>
                <a:gd name="connsiteY3" fmla="*/ 1946787 h 2821238"/>
                <a:gd name="connsiteX4" fmla="*/ 2743200 w 2743200"/>
                <a:gd name="connsiteY4" fmla="*/ 0 h 2821238"/>
                <a:gd name="connsiteX0" fmla="*/ 0 w 2743200"/>
                <a:gd name="connsiteY0" fmla="*/ 2816942 h 2816942"/>
                <a:gd name="connsiteX1" fmla="*/ 663677 w 2743200"/>
                <a:gd name="connsiteY1" fmla="*/ 2802193 h 2816942"/>
                <a:gd name="connsiteX2" fmla="*/ 1976284 w 2743200"/>
                <a:gd name="connsiteY2" fmla="*/ 2625212 h 2816942"/>
                <a:gd name="connsiteX3" fmla="*/ 2551471 w 2743200"/>
                <a:gd name="connsiteY3" fmla="*/ 1946787 h 2816942"/>
                <a:gd name="connsiteX4" fmla="*/ 2743200 w 2743200"/>
                <a:gd name="connsiteY4" fmla="*/ 0 h 2816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2816942">
                  <a:moveTo>
                    <a:pt x="0" y="2816942"/>
                  </a:moveTo>
                  <a:cubicBezTo>
                    <a:pt x="363998" y="2816020"/>
                    <a:pt x="477171" y="2811923"/>
                    <a:pt x="663677" y="2802193"/>
                  </a:cubicBezTo>
                  <a:cubicBezTo>
                    <a:pt x="850183" y="2792463"/>
                    <a:pt x="1661652" y="2767780"/>
                    <a:pt x="1976284" y="2625212"/>
                  </a:cubicBezTo>
                  <a:cubicBezTo>
                    <a:pt x="2290916" y="2482644"/>
                    <a:pt x="2423652" y="2384322"/>
                    <a:pt x="2551471" y="1946787"/>
                  </a:cubicBezTo>
                  <a:cubicBezTo>
                    <a:pt x="2679290" y="1509252"/>
                    <a:pt x="2711245" y="754626"/>
                    <a:pt x="2743200" y="0"/>
                  </a:cubicBezTo>
                </a:path>
              </a:pathLst>
            </a:cu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49" name="Straight Connector 48">
              <a:extLst>
                <a:ext uri="{FF2B5EF4-FFF2-40B4-BE49-F238E27FC236}">
                  <a16:creationId xmlns:a16="http://schemas.microsoft.com/office/drawing/2014/main" id="{AD56710D-BCD1-D24F-A4F9-77096E20A72E}"/>
                </a:ext>
              </a:extLst>
            </p:cNvPr>
            <p:cNvCxnSpPr>
              <a:cxnSpLocks/>
            </p:cNvCxnSpPr>
            <p:nvPr/>
          </p:nvCxnSpPr>
          <p:spPr>
            <a:xfrm flipV="1">
              <a:off x="10442559" y="1034169"/>
              <a:ext cx="0" cy="250593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0" name="Rectangle 61">
              <a:extLst>
                <a:ext uri="{FF2B5EF4-FFF2-40B4-BE49-F238E27FC236}">
                  <a16:creationId xmlns:a16="http://schemas.microsoft.com/office/drawing/2014/main" id="{0FBDF69D-B808-184B-8874-313F4C390D12}"/>
                </a:ext>
              </a:extLst>
            </p:cNvPr>
            <p:cNvSpPr>
              <a:spLocks noChangeArrowheads="1"/>
            </p:cNvSpPr>
            <p:nvPr/>
          </p:nvSpPr>
          <p:spPr bwMode="auto">
            <a:xfrm>
              <a:off x="10214306" y="3605644"/>
              <a:ext cx="509587"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342900" marR="0" lvl="0" indent="-342900" algn="ctr" defTabSz="914400" rtl="0" eaLnBrk="1" fontAlgn="auto" latinLnBrk="0" hangingPunct="1">
                <a:lnSpc>
                  <a:spcPct val="85000"/>
                </a:lnSpc>
                <a:spcBef>
                  <a:spcPts val="0"/>
                </a:spcBef>
                <a:spcAft>
                  <a:spcPts val="0"/>
                </a:spcAft>
                <a:buClr>
                  <a:srgbClr val="ED7D31"/>
                </a:buClr>
                <a:buSzPct val="85000"/>
                <a:buFont typeface="Wingdings" pitchFamily="2" charset="2"/>
                <a:buNone/>
                <a:tabLst/>
                <a:defRPr/>
              </a:pP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1</a:t>
              </a:r>
              <a:endParaRPr kumimoji="0" lang="en-US" altLang="en-US" sz="16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grpSp>
        <p:nvGrpSpPr>
          <p:cNvPr id="35" name="Group 34">
            <a:extLst>
              <a:ext uri="{FF2B5EF4-FFF2-40B4-BE49-F238E27FC236}">
                <a16:creationId xmlns:a16="http://schemas.microsoft.com/office/drawing/2014/main" id="{968DE26F-E1EB-6340-A73C-A69AEE44E1A3}"/>
              </a:ext>
            </a:extLst>
          </p:cNvPr>
          <p:cNvGrpSpPr/>
          <p:nvPr/>
        </p:nvGrpSpPr>
        <p:grpSpPr>
          <a:xfrm>
            <a:off x="1199878" y="3314700"/>
            <a:ext cx="3457968" cy="523220"/>
            <a:chOff x="1211074" y="3275230"/>
            <a:chExt cx="3457968" cy="523220"/>
          </a:xfrm>
        </p:grpSpPr>
        <p:sp>
          <p:nvSpPr>
            <p:cNvPr id="37" name="TextBox 36">
              <a:extLst>
                <a:ext uri="{FF2B5EF4-FFF2-40B4-BE49-F238E27FC236}">
                  <a16:creationId xmlns:a16="http://schemas.microsoft.com/office/drawing/2014/main" id="{DD8FA4E1-6E52-6E45-BE14-7A8BD35AF254}"/>
                </a:ext>
              </a:extLst>
            </p:cNvPr>
            <p:cNvSpPr txBox="1"/>
            <p:nvPr/>
          </p:nvSpPr>
          <p:spPr>
            <a:xfrm>
              <a:off x="2188876" y="3327958"/>
              <a:ext cx="248016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service rate of bits</a:t>
              </a:r>
            </a:p>
          </p:txBody>
        </p:sp>
        <p:sp>
          <p:nvSpPr>
            <p:cNvPr id="31" name="TextBox 30">
              <a:extLst>
                <a:ext uri="{FF2B5EF4-FFF2-40B4-BE49-F238E27FC236}">
                  <a16:creationId xmlns:a16="http://schemas.microsoft.com/office/drawing/2014/main" id="{C01B4976-C8AE-174D-9311-91F8A265BA23}"/>
                </a:ext>
              </a:extLst>
            </p:cNvPr>
            <p:cNvSpPr txBox="1"/>
            <p:nvPr/>
          </p:nvSpPr>
          <p:spPr>
            <a:xfrm>
              <a:off x="1211074" y="3275230"/>
              <a:ext cx="38023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R</a:t>
              </a:r>
            </a:p>
          </p:txBody>
        </p:sp>
      </p:grpSp>
      <p:grpSp>
        <p:nvGrpSpPr>
          <p:cNvPr id="28" name="Group 27">
            <a:extLst>
              <a:ext uri="{FF2B5EF4-FFF2-40B4-BE49-F238E27FC236}">
                <a16:creationId xmlns:a16="http://schemas.microsoft.com/office/drawing/2014/main" id="{F721EE9D-CD4D-004A-84CA-31C281B024A8}"/>
              </a:ext>
            </a:extLst>
          </p:cNvPr>
          <p:cNvGrpSpPr/>
          <p:nvPr/>
        </p:nvGrpSpPr>
        <p:grpSpPr>
          <a:xfrm>
            <a:off x="1066278" y="2847705"/>
            <a:ext cx="3490678" cy="523220"/>
            <a:chOff x="1066278" y="2873829"/>
            <a:chExt cx="3490678" cy="523220"/>
          </a:xfrm>
        </p:grpSpPr>
        <p:sp>
          <p:nvSpPr>
            <p:cNvPr id="30" name="TextBox 29">
              <a:extLst>
                <a:ext uri="{FF2B5EF4-FFF2-40B4-BE49-F238E27FC236}">
                  <a16:creationId xmlns:a16="http://schemas.microsoft.com/office/drawing/2014/main" id="{2F034B6D-9F3F-EF42-917A-B59F6EAB30BB}"/>
                </a:ext>
              </a:extLst>
            </p:cNvPr>
            <p:cNvSpPr txBox="1"/>
            <p:nvPr/>
          </p:nvSpPr>
          <p:spPr>
            <a:xfrm>
              <a:off x="2169123" y="2910251"/>
              <a:ext cx="238783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arrival rate of bits</a:t>
              </a:r>
            </a:p>
          </p:txBody>
        </p:sp>
        <p:grpSp>
          <p:nvGrpSpPr>
            <p:cNvPr id="27" name="Group 26">
              <a:extLst>
                <a:ext uri="{FF2B5EF4-FFF2-40B4-BE49-F238E27FC236}">
                  <a16:creationId xmlns:a16="http://schemas.microsoft.com/office/drawing/2014/main" id="{7C0CBFD6-32CD-E94E-9190-978FFA7B0691}"/>
                </a:ext>
              </a:extLst>
            </p:cNvPr>
            <p:cNvGrpSpPr/>
            <p:nvPr/>
          </p:nvGrpSpPr>
          <p:grpSpPr>
            <a:xfrm>
              <a:off x="1066278" y="2873829"/>
              <a:ext cx="681588" cy="523220"/>
              <a:chOff x="1066278" y="2873829"/>
              <a:chExt cx="681588" cy="523220"/>
            </a:xfrm>
          </p:grpSpPr>
          <p:sp>
            <p:nvSpPr>
              <p:cNvPr id="9" name="TextBox 8">
                <a:extLst>
                  <a:ext uri="{FF2B5EF4-FFF2-40B4-BE49-F238E27FC236}">
                    <a16:creationId xmlns:a16="http://schemas.microsoft.com/office/drawing/2014/main" id="{F9845216-48CA-8A4D-BC7A-8DFDC99E6171}"/>
                  </a:ext>
                </a:extLst>
              </p:cNvPr>
              <p:cNvSpPr txBox="1"/>
              <p:nvPr/>
            </p:nvSpPr>
            <p:spPr>
              <a:xfrm>
                <a:off x="1066278" y="2873829"/>
                <a:ext cx="33534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L</a:t>
                </a:r>
              </a:p>
            </p:txBody>
          </p:sp>
          <p:sp>
            <p:nvSpPr>
              <p:cNvPr id="23" name="TextBox 22">
                <a:extLst>
                  <a:ext uri="{FF2B5EF4-FFF2-40B4-BE49-F238E27FC236}">
                    <a16:creationId xmlns:a16="http://schemas.microsoft.com/office/drawing/2014/main" id="{1A53F0E9-8E80-A943-9832-323BDA97F5BF}"/>
                  </a:ext>
                </a:extLst>
              </p:cNvPr>
              <p:cNvSpPr txBox="1"/>
              <p:nvPr/>
            </p:nvSpPr>
            <p:spPr>
              <a:xfrm>
                <a:off x="1378854" y="2873829"/>
                <a:ext cx="36901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a</a:t>
                </a:r>
              </a:p>
            </p:txBody>
          </p:sp>
          <p:sp>
            <p:nvSpPr>
              <p:cNvPr id="15" name="TextBox 14">
                <a:extLst>
                  <a:ext uri="{FF2B5EF4-FFF2-40B4-BE49-F238E27FC236}">
                    <a16:creationId xmlns:a16="http://schemas.microsoft.com/office/drawing/2014/main" id="{E33B9835-FBCA-2945-B2FE-6A65F179414A}"/>
                  </a:ext>
                </a:extLst>
              </p:cNvPr>
              <p:cNvSpPr txBox="1"/>
              <p:nvPr/>
            </p:nvSpPr>
            <p:spPr>
              <a:xfrm>
                <a:off x="1278923" y="2909664"/>
                <a:ext cx="2423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grpSp>
      <p:grpSp>
        <p:nvGrpSpPr>
          <p:cNvPr id="42" name="Group 41">
            <a:extLst>
              <a:ext uri="{FF2B5EF4-FFF2-40B4-BE49-F238E27FC236}">
                <a16:creationId xmlns:a16="http://schemas.microsoft.com/office/drawing/2014/main" id="{B8A52679-E3D0-7A40-AFD1-ED1F5DDCFEFF}"/>
              </a:ext>
            </a:extLst>
          </p:cNvPr>
          <p:cNvGrpSpPr/>
          <p:nvPr/>
        </p:nvGrpSpPr>
        <p:grpSpPr>
          <a:xfrm>
            <a:off x="1204684" y="2981937"/>
            <a:ext cx="3323775" cy="584775"/>
            <a:chOff x="1204684" y="2981937"/>
            <a:chExt cx="3323775" cy="584775"/>
          </a:xfrm>
        </p:grpSpPr>
        <p:cxnSp>
          <p:nvCxnSpPr>
            <p:cNvPr id="33" name="Straight Connector 32">
              <a:extLst>
                <a:ext uri="{FF2B5EF4-FFF2-40B4-BE49-F238E27FC236}">
                  <a16:creationId xmlns:a16="http://schemas.microsoft.com/office/drawing/2014/main" id="{54B20A77-13F3-3949-9616-C4379DD39AC0}"/>
                </a:ext>
              </a:extLst>
            </p:cNvPr>
            <p:cNvCxnSpPr>
              <a:cxnSpLocks/>
            </p:cNvCxnSpPr>
            <p:nvPr/>
          </p:nvCxnSpPr>
          <p:spPr>
            <a:xfrm>
              <a:off x="2300167" y="3338737"/>
              <a:ext cx="22282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BD9D88F-A0EC-DA4A-90D7-298338304867}"/>
                </a:ext>
              </a:extLst>
            </p:cNvPr>
            <p:cNvCxnSpPr>
              <a:cxnSpLocks/>
            </p:cNvCxnSpPr>
            <p:nvPr/>
          </p:nvCxnSpPr>
          <p:spPr>
            <a:xfrm>
              <a:off x="1204684" y="3342018"/>
              <a:ext cx="34834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E5C3780-9436-0E4E-AA3C-69E9505009EA}"/>
                </a:ext>
              </a:extLst>
            </p:cNvPr>
            <p:cNvSpPr txBox="1"/>
            <p:nvPr/>
          </p:nvSpPr>
          <p:spPr>
            <a:xfrm>
              <a:off x="1687802" y="2981937"/>
              <a:ext cx="63862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sp>
        <p:nvSpPr>
          <p:cNvPr id="25" name="TextBox 24">
            <a:extLst>
              <a:ext uri="{FF2B5EF4-FFF2-40B4-BE49-F238E27FC236}">
                <a16:creationId xmlns:a16="http://schemas.microsoft.com/office/drawing/2014/main" id="{9214578D-0F9A-7D4F-B8DE-DB101BD0AEFD}"/>
              </a:ext>
            </a:extLst>
          </p:cNvPr>
          <p:cNvSpPr txBox="1"/>
          <p:nvPr/>
        </p:nvSpPr>
        <p:spPr>
          <a:xfrm>
            <a:off x="5025350" y="2902857"/>
            <a:ext cx="1582613" cy="95410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A3"/>
                </a:solidFill>
                <a:effectLst/>
                <a:uLnTx/>
                <a:uFillTx/>
                <a:latin typeface="Calibri" panose="020F0502020204030204"/>
                <a:ea typeface="+mn-ea"/>
                <a:cs typeface="+mn-cs"/>
              </a:rPr>
              <a:t>“traffic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A3"/>
                </a:solidFill>
                <a:effectLst/>
                <a:uLnTx/>
                <a:uFillTx/>
                <a:latin typeface="Calibri" panose="020F0502020204030204"/>
                <a:ea typeface="+mn-ea"/>
                <a:cs typeface="+mn-cs"/>
              </a:rPr>
              <a:t>intensity”</a:t>
            </a:r>
          </a:p>
        </p:txBody>
      </p:sp>
      <p:sp>
        <p:nvSpPr>
          <p:cNvPr id="32" name="Slide Number Placeholder 5">
            <a:extLst>
              <a:ext uri="{FF2B5EF4-FFF2-40B4-BE49-F238E27FC236}">
                <a16:creationId xmlns:a16="http://schemas.microsoft.com/office/drawing/2014/main" id="{0FDC591A-D31D-2A45-AA1E-B568041AA95C}"/>
              </a:ext>
            </a:extLst>
          </p:cNvPr>
          <p:cNvSpPr>
            <a:spLocks noGrp="1"/>
          </p:cNvSpPr>
          <p:nvPr>
            <p:ph type="sldNum" sz="quarter" idx="4"/>
          </p:nvPr>
        </p:nvSpPr>
        <p:spPr>
          <a:xfrm>
            <a:off x="9219616" y="6443089"/>
            <a:ext cx="2743200" cy="365125"/>
          </a:xfrm>
        </p:spPr>
        <p:txBody>
          <a:bodyPr/>
          <a:lstStyle/>
          <a:p>
            <a:r>
              <a:rPr lang="en-US" dirty="0"/>
              <a:t>Introduction: 1-</a:t>
            </a:r>
            <a:fld id="{C4204591-24BD-A542-B9D5-F8D8A88D2FEE}" type="slidenum">
              <a:rPr lang="en-US" smtClean="0"/>
              <a:pPr/>
              <a:t>30</a:t>
            </a:fld>
            <a:endParaRPr lang="en-US" dirty="0"/>
          </a:p>
        </p:txBody>
      </p:sp>
    </p:spTree>
    <p:extLst>
      <p:ext uri="{BB962C8B-B14F-4D97-AF65-F5344CB8AC3E}">
        <p14:creationId xmlns:p14="http://schemas.microsoft.com/office/powerpoint/2010/main" val="184744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dissolv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dissolv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dissolve">
                                      <p:cBhvr>
                                        <p:cTn id="17" dur="500"/>
                                        <p:tgtEl>
                                          <p:spTgt spid="42"/>
                                        </p:tgtEl>
                                      </p:cBhvr>
                                    </p:animEffect>
                                  </p:childTnLst>
                                </p:cTn>
                              </p:par>
                            </p:childTnLst>
                          </p:cTn>
                        </p:par>
                        <p:par>
                          <p:cTn id="18" fill="hold">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dissolve">
                                      <p:cBhvr>
                                        <p:cTn id="21" dur="500"/>
                                        <p:tgtEl>
                                          <p:spTgt spid="25"/>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dissolve">
                                      <p:cBhvr>
                                        <p:cTn id="26" dur="500"/>
                                        <p:tgtEl>
                                          <p:spTgt spid="36"/>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dissolv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dissolve">
                                      <p:cBhvr>
                                        <p:cTn id="3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Packet queuing delay and loss </a:t>
            </a:r>
            <a:endParaRPr lang="en-US" dirty="0"/>
          </a:p>
        </p:txBody>
      </p:sp>
      <p:sp>
        <p:nvSpPr>
          <p:cNvPr id="5" name="Slide Number Placeholder 4"/>
          <p:cNvSpPr>
            <a:spLocks noGrp="1"/>
          </p:cNvSpPr>
          <p:nvPr>
            <p:ph type="sldNum" sz="quarter" idx="4"/>
          </p:nvPr>
        </p:nvSpPr>
        <p:spPr/>
        <p:txBody>
          <a:bodyPr/>
          <a:lstStyle/>
          <a:p>
            <a:r>
              <a:rPr lang="en-US" smtClean="0"/>
              <a:t>Introduction: 1-</a:t>
            </a:r>
            <a:fld id="{C4204591-24BD-A542-B9D5-F8D8A88D2FEE}" type="slidenum">
              <a:rPr lang="en-US" smtClean="0"/>
              <a:pPr/>
              <a:t>31</a:t>
            </a:fld>
            <a:endParaRPr lang="en-US" dirty="0"/>
          </a:p>
        </p:txBody>
      </p:sp>
      <p:pic>
        <p:nvPicPr>
          <p:cNvPr id="8" name="Image 1" descr="Screen Shot 2015-09-04 at 14.13.10.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45881"/>
            <a:ext cx="691805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age 2" descr="Screen Shot 2015-09-04 at 14.13.20.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817481"/>
            <a:ext cx="6031631"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age 3" descr="Screen Shot 2015-09-04 at 14.13.30.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7080" y="4189081"/>
            <a:ext cx="6754659"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584200" y="5803942"/>
            <a:ext cx="10439400" cy="1077218"/>
          </a:xfrm>
          <a:prstGeom prst="rect">
            <a:avLst/>
          </a:prstGeom>
          <a:noFill/>
        </p:spPr>
        <p:txBody>
          <a:bodyPr wrap="square" rtlCol="0">
            <a:spAutoFit/>
          </a:bodyPr>
          <a:lstStyle/>
          <a:p>
            <a:r>
              <a:rPr lang="en-US" dirty="0" smtClean="0">
                <a:solidFill>
                  <a:srgbClr val="C00000"/>
                </a:solidFill>
              </a:rPr>
              <a:t>Animation: </a:t>
            </a:r>
            <a:endParaRPr lang="en-US" dirty="0" smtClean="0">
              <a:solidFill>
                <a:srgbClr val="C00000"/>
              </a:solidFill>
              <a:hlinkClick r:id="rId5"/>
            </a:endParaRPr>
          </a:p>
          <a:p>
            <a:r>
              <a:rPr lang="en-US" sz="1400" dirty="0" smtClean="0">
                <a:hlinkClick r:id="rId5"/>
              </a:rPr>
              <a:t>https</a:t>
            </a:r>
            <a:r>
              <a:rPr lang="en-US" sz="1400" dirty="0">
                <a:hlinkClick r:id="rId5"/>
              </a:rPr>
              <a:t>://</a:t>
            </a:r>
            <a:r>
              <a:rPr lang="en-US" sz="1400" dirty="0" smtClean="0">
                <a:hlinkClick r:id="rId5"/>
              </a:rPr>
              <a:t>media.pearsoncmg.com/aw/ecs_kurose_compnetwork_7/cw/content/interactiveanimations/queuing-loss-applet/index.html</a:t>
            </a:r>
            <a:endParaRPr lang="en-US" sz="1400" dirty="0" smtClean="0"/>
          </a:p>
          <a:p>
            <a:r>
              <a:rPr lang="en-US" sz="1400" dirty="0">
                <a:hlinkClick r:id="rId6"/>
              </a:rPr>
              <a:t>https://</a:t>
            </a:r>
            <a:r>
              <a:rPr lang="en-US" sz="1400" dirty="0" smtClean="0">
                <a:hlinkClick r:id="rId6"/>
              </a:rPr>
              <a:t>media.pearsoncmg.com/aw/ecs_kurose_compnetwork_7/cw/content/interactiveanimations/message-segmentation/index.html</a:t>
            </a:r>
            <a:r>
              <a:rPr lang="en-US" sz="1400" dirty="0" smtClean="0"/>
              <a:t>  </a:t>
            </a:r>
          </a:p>
          <a:p>
            <a:endParaRPr lang="en-US" dirty="0"/>
          </a:p>
        </p:txBody>
      </p:sp>
    </p:spTree>
    <p:extLst>
      <p:ext uri="{BB962C8B-B14F-4D97-AF65-F5344CB8AC3E}">
        <p14:creationId xmlns:p14="http://schemas.microsoft.com/office/powerpoint/2010/main" val="85599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Line 38">
            <a:extLst>
              <a:ext uri="{FF2B5EF4-FFF2-40B4-BE49-F238E27FC236}">
                <a16:creationId xmlns:a16="http://schemas.microsoft.com/office/drawing/2014/main" id="{54E266FC-2C53-E845-810D-72800D812F60}"/>
              </a:ext>
            </a:extLst>
          </p:cNvPr>
          <p:cNvSpPr>
            <a:spLocks noChangeShapeType="1"/>
          </p:cNvSpPr>
          <p:nvPr/>
        </p:nvSpPr>
        <p:spPr bwMode="auto">
          <a:xfrm>
            <a:off x="2831406" y="5366286"/>
            <a:ext cx="469144" cy="31549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Line 105">
            <a:extLst>
              <a:ext uri="{FF2B5EF4-FFF2-40B4-BE49-F238E27FC236}">
                <a16:creationId xmlns:a16="http://schemas.microsoft.com/office/drawing/2014/main" id="{BF1773B1-5019-2B4A-BE6A-B8195D8981B9}"/>
              </a:ext>
            </a:extLst>
          </p:cNvPr>
          <p:cNvSpPr>
            <a:spLocks noChangeShapeType="1"/>
          </p:cNvSpPr>
          <p:nvPr/>
        </p:nvSpPr>
        <p:spPr bwMode="auto">
          <a:xfrm flipV="1">
            <a:off x="3691311" y="5467468"/>
            <a:ext cx="639909"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81" name="Group 180">
            <a:extLst>
              <a:ext uri="{FF2B5EF4-FFF2-40B4-BE49-F238E27FC236}">
                <a16:creationId xmlns:a16="http://schemas.microsoft.com/office/drawing/2014/main" id="{349EA779-C782-D646-A376-27962D2DE8E5}"/>
              </a:ext>
            </a:extLst>
          </p:cNvPr>
          <p:cNvGrpSpPr/>
          <p:nvPr/>
        </p:nvGrpSpPr>
        <p:grpSpPr>
          <a:xfrm>
            <a:off x="3109054" y="5514269"/>
            <a:ext cx="860625" cy="398511"/>
            <a:chOff x="7493876" y="2774731"/>
            <a:chExt cx="1481958" cy="894622"/>
          </a:xfrm>
        </p:grpSpPr>
        <p:sp>
          <p:nvSpPr>
            <p:cNvPr id="182" name="Freeform 181">
              <a:extLst>
                <a:ext uri="{FF2B5EF4-FFF2-40B4-BE49-F238E27FC236}">
                  <a16:creationId xmlns:a16="http://schemas.microsoft.com/office/drawing/2014/main" id="{051DA911-6679-5545-AC55-97B68D0A590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3" name="Oval 182">
              <a:extLst>
                <a:ext uri="{FF2B5EF4-FFF2-40B4-BE49-F238E27FC236}">
                  <a16:creationId xmlns:a16="http://schemas.microsoft.com/office/drawing/2014/main" id="{1B387723-AD5A-6B40-86DC-4E06378B6C3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4" name="Group 183">
              <a:extLst>
                <a:ext uri="{FF2B5EF4-FFF2-40B4-BE49-F238E27FC236}">
                  <a16:creationId xmlns:a16="http://schemas.microsoft.com/office/drawing/2014/main" id="{EAEAA504-561F-934C-865A-D764D9D4B585}"/>
                </a:ext>
              </a:extLst>
            </p:cNvPr>
            <p:cNvGrpSpPr/>
            <p:nvPr/>
          </p:nvGrpSpPr>
          <p:grpSpPr>
            <a:xfrm>
              <a:off x="7713663" y="2848339"/>
              <a:ext cx="1042107" cy="425543"/>
              <a:chOff x="7786941" y="2884917"/>
              <a:chExt cx="897649" cy="353919"/>
            </a:xfrm>
          </p:grpSpPr>
          <p:sp>
            <p:nvSpPr>
              <p:cNvPr id="185" name="Freeform 184">
                <a:extLst>
                  <a:ext uri="{FF2B5EF4-FFF2-40B4-BE49-F238E27FC236}">
                    <a16:creationId xmlns:a16="http://schemas.microsoft.com/office/drawing/2014/main" id="{B39429AE-64BE-C648-B108-3B471FFD1A3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6" name="Freeform 185">
                <a:extLst>
                  <a:ext uri="{FF2B5EF4-FFF2-40B4-BE49-F238E27FC236}">
                    <a16:creationId xmlns:a16="http://schemas.microsoft.com/office/drawing/2014/main" id="{109B151A-13E2-DE44-ACE5-AC68DBD136E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7" name="Freeform 186">
                <a:extLst>
                  <a:ext uri="{FF2B5EF4-FFF2-40B4-BE49-F238E27FC236}">
                    <a16:creationId xmlns:a16="http://schemas.microsoft.com/office/drawing/2014/main" id="{EF70FD4D-FD10-ED44-BB61-DD85162EEA3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8" name="Freeform 187">
                <a:extLst>
                  <a:ext uri="{FF2B5EF4-FFF2-40B4-BE49-F238E27FC236}">
                    <a16:creationId xmlns:a16="http://schemas.microsoft.com/office/drawing/2014/main" id="{F03C20EC-4A97-134D-9A10-FFE3DDFF03F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20" name="Line 106">
            <a:extLst>
              <a:ext uri="{FF2B5EF4-FFF2-40B4-BE49-F238E27FC236}">
                <a16:creationId xmlns:a16="http://schemas.microsoft.com/office/drawing/2014/main" id="{254FEBFF-881B-E94A-B5B4-5A077C547A5D}"/>
              </a:ext>
            </a:extLst>
          </p:cNvPr>
          <p:cNvSpPr>
            <a:spLocks noChangeShapeType="1"/>
          </p:cNvSpPr>
          <p:nvPr/>
        </p:nvSpPr>
        <p:spPr bwMode="auto">
          <a:xfrm>
            <a:off x="4626350" y="5451593"/>
            <a:ext cx="677550"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Line 108">
            <a:extLst>
              <a:ext uri="{FF2B5EF4-FFF2-40B4-BE49-F238E27FC236}">
                <a16:creationId xmlns:a16="http://schemas.microsoft.com/office/drawing/2014/main" id="{524659AB-C458-864A-B318-E8190017E7B8}"/>
              </a:ext>
            </a:extLst>
          </p:cNvPr>
          <p:cNvSpPr>
            <a:spLocks noChangeShapeType="1"/>
          </p:cNvSpPr>
          <p:nvPr/>
        </p:nvSpPr>
        <p:spPr bwMode="auto">
          <a:xfrm flipH="1">
            <a:off x="4388223" y="5062655"/>
            <a:ext cx="661222" cy="2730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Line 291">
            <a:extLst>
              <a:ext uri="{FF2B5EF4-FFF2-40B4-BE49-F238E27FC236}">
                <a16:creationId xmlns:a16="http://schemas.microsoft.com/office/drawing/2014/main" id="{EB8F889A-4D2D-1B4E-8BFD-EC217EFF65EB}"/>
              </a:ext>
            </a:extLst>
          </p:cNvPr>
          <p:cNvSpPr>
            <a:spLocks noChangeShapeType="1"/>
          </p:cNvSpPr>
          <p:nvPr/>
        </p:nvSpPr>
        <p:spPr bwMode="auto">
          <a:xfrm>
            <a:off x="4356474" y="5583355"/>
            <a:ext cx="318847" cy="311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72" name="Group 171">
            <a:extLst>
              <a:ext uri="{FF2B5EF4-FFF2-40B4-BE49-F238E27FC236}">
                <a16:creationId xmlns:a16="http://schemas.microsoft.com/office/drawing/2014/main" id="{DA77B42D-EF91-9343-B8AA-7F791CA6173D}"/>
              </a:ext>
            </a:extLst>
          </p:cNvPr>
          <p:cNvGrpSpPr/>
          <p:nvPr/>
        </p:nvGrpSpPr>
        <p:grpSpPr>
          <a:xfrm>
            <a:off x="3957067" y="5203592"/>
            <a:ext cx="860625" cy="398511"/>
            <a:chOff x="7493876" y="2774731"/>
            <a:chExt cx="1481958" cy="894622"/>
          </a:xfrm>
        </p:grpSpPr>
        <p:sp>
          <p:nvSpPr>
            <p:cNvPr id="173" name="Freeform 172">
              <a:extLst>
                <a:ext uri="{FF2B5EF4-FFF2-40B4-BE49-F238E27FC236}">
                  <a16:creationId xmlns:a16="http://schemas.microsoft.com/office/drawing/2014/main" id="{717B3640-CBA8-9D4D-B10E-118D8375828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4" name="Oval 173">
              <a:extLst>
                <a:ext uri="{FF2B5EF4-FFF2-40B4-BE49-F238E27FC236}">
                  <a16:creationId xmlns:a16="http://schemas.microsoft.com/office/drawing/2014/main" id="{3DF87D0C-16B9-0242-9434-F058BACF6AF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75" name="Group 174">
              <a:extLst>
                <a:ext uri="{FF2B5EF4-FFF2-40B4-BE49-F238E27FC236}">
                  <a16:creationId xmlns:a16="http://schemas.microsoft.com/office/drawing/2014/main" id="{875F2C4B-EC99-0546-B8BC-E6ABDA1C57CF}"/>
                </a:ext>
              </a:extLst>
            </p:cNvPr>
            <p:cNvGrpSpPr/>
            <p:nvPr/>
          </p:nvGrpSpPr>
          <p:grpSpPr>
            <a:xfrm>
              <a:off x="7713663" y="2848339"/>
              <a:ext cx="1042107" cy="425543"/>
              <a:chOff x="7786941" y="2884917"/>
              <a:chExt cx="897649" cy="353919"/>
            </a:xfrm>
          </p:grpSpPr>
          <p:sp>
            <p:nvSpPr>
              <p:cNvPr id="176" name="Freeform 175">
                <a:extLst>
                  <a:ext uri="{FF2B5EF4-FFF2-40B4-BE49-F238E27FC236}">
                    <a16:creationId xmlns:a16="http://schemas.microsoft.com/office/drawing/2014/main" id="{7AB43264-5575-584F-8FE6-D1C2C13E1C3E}"/>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7" name="Freeform 176">
                <a:extLst>
                  <a:ext uri="{FF2B5EF4-FFF2-40B4-BE49-F238E27FC236}">
                    <a16:creationId xmlns:a16="http://schemas.microsoft.com/office/drawing/2014/main" id="{99D8A414-A25C-5C43-9BC9-95C40A420EC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8" name="Freeform 177">
                <a:extLst>
                  <a:ext uri="{FF2B5EF4-FFF2-40B4-BE49-F238E27FC236}">
                    <a16:creationId xmlns:a16="http://schemas.microsoft.com/office/drawing/2014/main" id="{B398E537-2A8D-B343-AFFC-0C206FB72B1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9" name="Freeform 178">
                <a:extLst>
                  <a:ext uri="{FF2B5EF4-FFF2-40B4-BE49-F238E27FC236}">
                    <a16:creationId xmlns:a16="http://schemas.microsoft.com/office/drawing/2014/main" id="{8F5B5F4D-A081-8041-8446-B98FF777149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22" name="Line 113">
            <a:extLst>
              <a:ext uri="{FF2B5EF4-FFF2-40B4-BE49-F238E27FC236}">
                <a16:creationId xmlns:a16="http://schemas.microsoft.com/office/drawing/2014/main" id="{EEC03E85-460E-344B-B658-EA55A9271333}"/>
              </a:ext>
            </a:extLst>
          </p:cNvPr>
          <p:cNvSpPr>
            <a:spLocks noChangeShapeType="1"/>
          </p:cNvSpPr>
          <p:nvPr/>
        </p:nvSpPr>
        <p:spPr bwMode="auto">
          <a:xfrm flipH="1">
            <a:off x="5602660" y="5511918"/>
            <a:ext cx="865759" cy="1444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Line 294">
            <a:extLst>
              <a:ext uri="{FF2B5EF4-FFF2-40B4-BE49-F238E27FC236}">
                <a16:creationId xmlns:a16="http://schemas.microsoft.com/office/drawing/2014/main" id="{6AFF4B42-51C0-8447-92BB-FCA57D50B68A}"/>
              </a:ext>
            </a:extLst>
          </p:cNvPr>
          <p:cNvSpPr>
            <a:spLocks noChangeShapeType="1"/>
          </p:cNvSpPr>
          <p:nvPr/>
        </p:nvSpPr>
        <p:spPr bwMode="auto">
          <a:xfrm flipH="1">
            <a:off x="4997823" y="5773855"/>
            <a:ext cx="487128" cy="152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64" name="Group 163">
            <a:extLst>
              <a:ext uri="{FF2B5EF4-FFF2-40B4-BE49-F238E27FC236}">
                <a16:creationId xmlns:a16="http://schemas.microsoft.com/office/drawing/2014/main" id="{CEAC493A-EEEF-7C4F-AA98-1801621812D4}"/>
              </a:ext>
            </a:extLst>
          </p:cNvPr>
          <p:cNvGrpSpPr/>
          <p:nvPr/>
        </p:nvGrpSpPr>
        <p:grpSpPr>
          <a:xfrm>
            <a:off x="4985387" y="5543879"/>
            <a:ext cx="860625" cy="398511"/>
            <a:chOff x="7493876" y="2774731"/>
            <a:chExt cx="1481958" cy="894622"/>
          </a:xfrm>
        </p:grpSpPr>
        <p:sp>
          <p:nvSpPr>
            <p:cNvPr id="165" name="Freeform 164">
              <a:extLst>
                <a:ext uri="{FF2B5EF4-FFF2-40B4-BE49-F238E27FC236}">
                  <a16:creationId xmlns:a16="http://schemas.microsoft.com/office/drawing/2014/main" id="{7C772A01-ED51-DF4C-9654-6B6278386C2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66" name="Oval 165">
              <a:extLst>
                <a:ext uri="{FF2B5EF4-FFF2-40B4-BE49-F238E27FC236}">
                  <a16:creationId xmlns:a16="http://schemas.microsoft.com/office/drawing/2014/main" id="{B003DFE7-C366-8140-9629-CD63DF215ED0}"/>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67" name="Group 166">
              <a:extLst>
                <a:ext uri="{FF2B5EF4-FFF2-40B4-BE49-F238E27FC236}">
                  <a16:creationId xmlns:a16="http://schemas.microsoft.com/office/drawing/2014/main" id="{5F84292C-45D7-D245-AF05-1049328026B3}"/>
                </a:ext>
              </a:extLst>
            </p:cNvPr>
            <p:cNvGrpSpPr/>
            <p:nvPr/>
          </p:nvGrpSpPr>
          <p:grpSpPr>
            <a:xfrm>
              <a:off x="7713663" y="2848339"/>
              <a:ext cx="1042107" cy="425543"/>
              <a:chOff x="7786941" y="2884917"/>
              <a:chExt cx="897649" cy="353919"/>
            </a:xfrm>
          </p:grpSpPr>
          <p:sp>
            <p:nvSpPr>
              <p:cNvPr id="168" name="Freeform 167">
                <a:extLst>
                  <a:ext uri="{FF2B5EF4-FFF2-40B4-BE49-F238E27FC236}">
                    <a16:creationId xmlns:a16="http://schemas.microsoft.com/office/drawing/2014/main" id="{672ECA71-4ED1-A742-8D27-C7DD78E8129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9" name="Freeform 168">
                <a:extLst>
                  <a:ext uri="{FF2B5EF4-FFF2-40B4-BE49-F238E27FC236}">
                    <a16:creationId xmlns:a16="http://schemas.microsoft.com/office/drawing/2014/main" id="{AB422B19-1B67-F744-AB96-3C00EBB25FA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0" name="Freeform 169">
                <a:extLst>
                  <a:ext uri="{FF2B5EF4-FFF2-40B4-BE49-F238E27FC236}">
                    <a16:creationId xmlns:a16="http://schemas.microsoft.com/office/drawing/2014/main" id="{64DBC56A-851B-1045-8E18-0E1AE5828A8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1" name="Freeform 170">
                <a:extLst>
                  <a:ext uri="{FF2B5EF4-FFF2-40B4-BE49-F238E27FC236}">
                    <a16:creationId xmlns:a16="http://schemas.microsoft.com/office/drawing/2014/main" id="{687D1E8F-A9D2-414E-B37C-C2A41CFCDB2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25267" y="291947"/>
            <a:ext cx="10515600" cy="894622"/>
          </a:xfrm>
        </p:spPr>
        <p:txBody>
          <a:bodyPr>
            <a:normAutofit/>
          </a:bodyPr>
          <a:lstStyle/>
          <a:p>
            <a:r>
              <a:rPr lang="en-US" sz="4400" dirty="0">
                <a:ea typeface="ＭＳ Ｐゴシック" panose="020B0600070205080204" pitchFamily="34" charset="-128"/>
              </a:rPr>
              <a:t>“Real” Internet delays and routes</a:t>
            </a:r>
            <a:endParaRPr lang="en-US" sz="4400" dirty="0"/>
          </a:p>
        </p:txBody>
      </p:sp>
      <p:sp>
        <p:nvSpPr>
          <p:cNvPr id="17" name="Rectangle 5">
            <a:extLst>
              <a:ext uri="{FF2B5EF4-FFF2-40B4-BE49-F238E27FC236}">
                <a16:creationId xmlns:a16="http://schemas.microsoft.com/office/drawing/2014/main" id="{921D3CC3-7FC4-4346-86E8-F841A7674F2D}"/>
              </a:ext>
            </a:extLst>
          </p:cNvPr>
          <p:cNvSpPr txBox="1">
            <a:spLocks noChangeArrowheads="1"/>
          </p:cNvSpPr>
          <p:nvPr/>
        </p:nvSpPr>
        <p:spPr>
          <a:xfrm>
            <a:off x="980180" y="1324511"/>
            <a:ext cx="10342830" cy="1885391"/>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what do “</a:t>
            </a: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real” Internet delay &amp; loss look like? </a:t>
            </a:r>
          </a:p>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1"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traceroute</a:t>
            </a:r>
            <a:r>
              <a:rPr kumimoji="0" lang="en-US" altLang="en-US" sz="3200" b="0" i="0" u="none" strike="noStrike" kern="1200" cap="none" spc="0" normalizeH="0" baseline="0" noProof="0" dirty="0">
                <a:ln>
                  <a:noFill/>
                </a:ln>
                <a:solidFill>
                  <a:srgbClr val="FF0000"/>
                </a:solidFill>
                <a:effectLst/>
                <a:uLnTx/>
                <a:uFillTx/>
                <a:latin typeface="Calibri" panose="020F0502020204030204"/>
                <a:ea typeface="ＭＳ Ｐゴシック" panose="020B0600070205080204" pitchFamily="34" charset="-128"/>
                <a:cs typeface="+mn-cs"/>
              </a:rPr>
              <a:t>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program: provides delay measurement from source to router along end-end Internet path towards destination.  For all </a:t>
            </a:r>
            <a:r>
              <a:rPr kumimoji="0" lang="en-US" altLang="en-US"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a:t>
            </a:r>
          </a:p>
        </p:txBody>
      </p:sp>
      <p:sp>
        <p:nvSpPr>
          <p:cNvPr id="23" name="Line 260">
            <a:extLst>
              <a:ext uri="{FF2B5EF4-FFF2-40B4-BE49-F238E27FC236}">
                <a16:creationId xmlns:a16="http://schemas.microsoft.com/office/drawing/2014/main" id="{146ED7EC-5957-5A4D-8C10-71CB9EFF9CF6}"/>
              </a:ext>
            </a:extLst>
          </p:cNvPr>
          <p:cNvSpPr>
            <a:spLocks noChangeShapeType="1"/>
          </p:cNvSpPr>
          <p:nvPr/>
        </p:nvSpPr>
        <p:spPr bwMode="auto">
          <a:xfrm>
            <a:off x="6721850" y="5476993"/>
            <a:ext cx="677550"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Line 261">
            <a:extLst>
              <a:ext uri="{FF2B5EF4-FFF2-40B4-BE49-F238E27FC236}">
                <a16:creationId xmlns:a16="http://schemas.microsoft.com/office/drawing/2014/main" id="{7F082344-D846-A442-8098-3870FBC04E2E}"/>
              </a:ext>
            </a:extLst>
          </p:cNvPr>
          <p:cNvSpPr>
            <a:spLocks noChangeShapeType="1"/>
          </p:cNvSpPr>
          <p:nvPr/>
        </p:nvSpPr>
        <p:spPr bwMode="auto">
          <a:xfrm flipH="1">
            <a:off x="7660060" y="5423018"/>
            <a:ext cx="777191" cy="2778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Line 292">
            <a:extLst>
              <a:ext uri="{FF2B5EF4-FFF2-40B4-BE49-F238E27FC236}">
                <a16:creationId xmlns:a16="http://schemas.microsoft.com/office/drawing/2014/main" id="{F2A2632A-A659-1B45-9C0A-17E3A7312946}"/>
              </a:ext>
            </a:extLst>
          </p:cNvPr>
          <p:cNvSpPr>
            <a:spLocks noChangeShapeType="1"/>
          </p:cNvSpPr>
          <p:nvPr/>
        </p:nvSpPr>
        <p:spPr bwMode="auto">
          <a:xfrm>
            <a:off x="6280524" y="5170605"/>
            <a:ext cx="318847" cy="311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Line 295">
            <a:extLst>
              <a:ext uri="{FF2B5EF4-FFF2-40B4-BE49-F238E27FC236}">
                <a16:creationId xmlns:a16="http://schemas.microsoft.com/office/drawing/2014/main" id="{69CE8977-5EAF-2D48-AB87-ABB232029696}"/>
              </a:ext>
            </a:extLst>
          </p:cNvPr>
          <p:cNvSpPr>
            <a:spLocks noChangeShapeType="1"/>
          </p:cNvSpPr>
          <p:nvPr/>
        </p:nvSpPr>
        <p:spPr bwMode="auto">
          <a:xfrm>
            <a:off x="5394926" y="5277473"/>
            <a:ext cx="8857" cy="260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Text Box 300">
            <a:extLst>
              <a:ext uri="{FF2B5EF4-FFF2-40B4-BE49-F238E27FC236}">
                <a16:creationId xmlns:a16="http://schemas.microsoft.com/office/drawing/2014/main" id="{A650D718-81E6-C34A-AA06-669C83840015}"/>
              </a:ext>
            </a:extLst>
          </p:cNvPr>
          <p:cNvSpPr txBox="1">
            <a:spLocks noChangeArrowheads="1"/>
          </p:cNvSpPr>
          <p:nvPr/>
        </p:nvSpPr>
        <p:spPr bwMode="auto">
          <a:xfrm>
            <a:off x="2999161" y="5135680"/>
            <a:ext cx="13971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FF0000"/>
                </a:solidFill>
                <a:effectLst/>
                <a:uLnTx/>
                <a:uFillTx/>
                <a:latin typeface="Calibri" panose="020F0502020204030204"/>
                <a:ea typeface="ＭＳ Ｐゴシック" panose="020B0600070205080204" pitchFamily="34" charset="-128"/>
                <a:cs typeface="+mn-cs"/>
              </a:rPr>
              <a:t>3 probes</a:t>
            </a:r>
          </a:p>
        </p:txBody>
      </p:sp>
      <p:sp>
        <p:nvSpPr>
          <p:cNvPr id="30" name="Text Box 302">
            <a:extLst>
              <a:ext uri="{FF2B5EF4-FFF2-40B4-BE49-F238E27FC236}">
                <a16:creationId xmlns:a16="http://schemas.microsoft.com/office/drawing/2014/main" id="{8C2F6269-CD63-DC47-AA5A-D6F6AD85E9F6}"/>
              </a:ext>
            </a:extLst>
          </p:cNvPr>
          <p:cNvSpPr txBox="1">
            <a:spLocks noChangeArrowheads="1"/>
          </p:cNvSpPr>
          <p:nvPr/>
        </p:nvSpPr>
        <p:spPr bwMode="auto">
          <a:xfrm>
            <a:off x="3613524" y="5696068"/>
            <a:ext cx="13971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FF0000"/>
                </a:solidFill>
                <a:effectLst/>
                <a:uLnTx/>
                <a:uFillTx/>
                <a:latin typeface="Calibri" panose="020F0502020204030204"/>
                <a:ea typeface="ＭＳ Ｐゴシック" panose="020B0600070205080204" pitchFamily="34" charset="-128"/>
                <a:cs typeface="+mn-cs"/>
              </a:rPr>
              <a:t>3 probes</a:t>
            </a:r>
          </a:p>
        </p:txBody>
      </p:sp>
      <p:sp>
        <p:nvSpPr>
          <p:cNvPr id="31" name="Text Box 304">
            <a:extLst>
              <a:ext uri="{FF2B5EF4-FFF2-40B4-BE49-F238E27FC236}">
                <a16:creationId xmlns:a16="http://schemas.microsoft.com/office/drawing/2014/main" id="{43A2AD3C-9D79-9140-BB67-1BE3BD4261D1}"/>
              </a:ext>
            </a:extLst>
          </p:cNvPr>
          <p:cNvSpPr txBox="1">
            <a:spLocks noChangeArrowheads="1"/>
          </p:cNvSpPr>
          <p:nvPr/>
        </p:nvSpPr>
        <p:spPr bwMode="auto">
          <a:xfrm>
            <a:off x="4842700" y="5044156"/>
            <a:ext cx="13971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FF0000"/>
                </a:solidFill>
                <a:effectLst/>
                <a:uLnTx/>
                <a:uFillTx/>
                <a:latin typeface="Calibri" panose="020F0502020204030204"/>
                <a:ea typeface="ＭＳ Ｐゴシック" panose="020B0600070205080204" pitchFamily="34" charset="-128"/>
                <a:cs typeface="+mn-cs"/>
              </a:rPr>
              <a:t>3 probes</a:t>
            </a:r>
          </a:p>
        </p:txBody>
      </p:sp>
      <p:grpSp>
        <p:nvGrpSpPr>
          <p:cNvPr id="32" name="Group 100">
            <a:extLst>
              <a:ext uri="{FF2B5EF4-FFF2-40B4-BE49-F238E27FC236}">
                <a16:creationId xmlns:a16="http://schemas.microsoft.com/office/drawing/2014/main" id="{1BEC51D1-0886-F14D-B99F-4CA3879860C9}"/>
              </a:ext>
            </a:extLst>
          </p:cNvPr>
          <p:cNvGrpSpPr>
            <a:grpSpLocks/>
          </p:cNvGrpSpPr>
          <p:nvPr/>
        </p:nvGrpSpPr>
        <p:grpSpPr bwMode="auto">
          <a:xfrm>
            <a:off x="1934728" y="5072180"/>
            <a:ext cx="1027081" cy="688975"/>
            <a:chOff x="-44" y="1473"/>
            <a:chExt cx="981" cy="1105"/>
          </a:xfrm>
        </p:grpSpPr>
        <p:pic>
          <p:nvPicPr>
            <p:cNvPr id="33" name="Picture 101" descr="desktop_computer_stylized_medium">
              <a:extLst>
                <a:ext uri="{FF2B5EF4-FFF2-40B4-BE49-F238E27FC236}">
                  <a16:creationId xmlns:a16="http://schemas.microsoft.com/office/drawing/2014/main" id="{C4436358-53EB-1341-B2F7-BBA9BFD86F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Freeform 102">
              <a:extLst>
                <a:ext uri="{FF2B5EF4-FFF2-40B4-BE49-F238E27FC236}">
                  <a16:creationId xmlns:a16="http://schemas.microsoft.com/office/drawing/2014/main" id="{4813CA23-213B-0C4B-B526-D05F84EB9650}"/>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7" name="Group 103">
            <a:extLst>
              <a:ext uri="{FF2B5EF4-FFF2-40B4-BE49-F238E27FC236}">
                <a16:creationId xmlns:a16="http://schemas.microsoft.com/office/drawing/2014/main" id="{838A2555-9382-2A43-A8D2-3F77BF649C4C}"/>
              </a:ext>
            </a:extLst>
          </p:cNvPr>
          <p:cNvGrpSpPr>
            <a:grpSpLocks/>
          </p:cNvGrpSpPr>
          <p:nvPr/>
        </p:nvGrpSpPr>
        <p:grpSpPr bwMode="auto">
          <a:xfrm flipH="1">
            <a:off x="8177586" y="5110280"/>
            <a:ext cx="1051754" cy="669925"/>
            <a:chOff x="-44" y="1473"/>
            <a:chExt cx="981" cy="1105"/>
          </a:xfrm>
        </p:grpSpPr>
        <p:pic>
          <p:nvPicPr>
            <p:cNvPr id="42" name="Picture 104" descr="desktop_computer_stylized_medium">
              <a:extLst>
                <a:ext uri="{FF2B5EF4-FFF2-40B4-BE49-F238E27FC236}">
                  <a16:creationId xmlns:a16="http://schemas.microsoft.com/office/drawing/2014/main" id="{99E32CCD-2CED-C441-BCF6-83FBBB7A20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Freeform 105">
              <a:extLst>
                <a:ext uri="{FF2B5EF4-FFF2-40B4-BE49-F238E27FC236}">
                  <a16:creationId xmlns:a16="http://schemas.microsoft.com/office/drawing/2014/main" id="{1DE64A0C-778E-0542-AF02-9D5203B331AF}"/>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44" name="Freeform 303">
            <a:extLst>
              <a:ext uri="{FF2B5EF4-FFF2-40B4-BE49-F238E27FC236}">
                <a16:creationId xmlns:a16="http://schemas.microsoft.com/office/drawing/2014/main" id="{D57CFF59-F6AE-0444-8D13-D8E49817EC92}"/>
              </a:ext>
            </a:extLst>
          </p:cNvPr>
          <p:cNvSpPr>
            <a:spLocks/>
          </p:cNvSpPr>
          <p:nvPr/>
        </p:nvSpPr>
        <p:spPr bwMode="auto">
          <a:xfrm>
            <a:off x="2868986" y="5356343"/>
            <a:ext cx="3135331" cy="403225"/>
          </a:xfrm>
          <a:custGeom>
            <a:avLst/>
            <a:gdLst>
              <a:gd name="T0" fmla="*/ 2147483647 w 1416"/>
              <a:gd name="T1" fmla="*/ 2147483647 h 254"/>
              <a:gd name="T2" fmla="*/ 2147483647 w 1416"/>
              <a:gd name="T3" fmla="*/ 2147483647 h 254"/>
              <a:gd name="T4" fmla="*/ 2147483647 w 1416"/>
              <a:gd name="T5" fmla="*/ 2147483647 h 254"/>
              <a:gd name="T6" fmla="*/ 2147483647 w 1416"/>
              <a:gd name="T7" fmla="*/ 2147483647 h 254"/>
              <a:gd name="T8" fmla="*/ 2147483647 w 1416"/>
              <a:gd name="T9" fmla="*/ 2147483647 h 254"/>
              <a:gd name="T10" fmla="*/ 2147483647 w 1416"/>
              <a:gd name="T11" fmla="*/ 2147483647 h 254"/>
              <a:gd name="T12" fmla="*/ 0 w 1416"/>
              <a:gd name="T13" fmla="*/ 2147483647 h 254"/>
              <a:gd name="T14" fmla="*/ 0 60000 65536"/>
              <a:gd name="T15" fmla="*/ 0 60000 65536"/>
              <a:gd name="T16" fmla="*/ 0 60000 65536"/>
              <a:gd name="T17" fmla="*/ 0 60000 65536"/>
              <a:gd name="T18" fmla="*/ 0 60000 65536"/>
              <a:gd name="T19" fmla="*/ 0 60000 65536"/>
              <a:gd name="T20" fmla="*/ 0 60000 65536"/>
              <a:gd name="T21" fmla="*/ 0 w 1416"/>
              <a:gd name="T22" fmla="*/ 0 h 254"/>
              <a:gd name="T23" fmla="*/ 1416 w 1416"/>
              <a:gd name="T24" fmla="*/ 254 h 2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16" h="254">
                <a:moveTo>
                  <a:pt x="76" y="30"/>
                </a:moveTo>
                <a:cubicBezTo>
                  <a:pt x="137" y="11"/>
                  <a:pt x="200" y="170"/>
                  <a:pt x="324" y="170"/>
                </a:cubicBezTo>
                <a:cubicBezTo>
                  <a:pt x="461" y="165"/>
                  <a:pt x="717" y="0"/>
                  <a:pt x="896" y="2"/>
                </a:cubicBezTo>
                <a:cubicBezTo>
                  <a:pt x="1075" y="4"/>
                  <a:pt x="1416" y="122"/>
                  <a:pt x="1400" y="182"/>
                </a:cubicBezTo>
                <a:cubicBezTo>
                  <a:pt x="1384" y="242"/>
                  <a:pt x="1073" y="63"/>
                  <a:pt x="896" y="74"/>
                </a:cubicBezTo>
                <a:cubicBezTo>
                  <a:pt x="719" y="85"/>
                  <a:pt x="489" y="254"/>
                  <a:pt x="340" y="250"/>
                </a:cubicBezTo>
                <a:cubicBezTo>
                  <a:pt x="191" y="246"/>
                  <a:pt x="62" y="32"/>
                  <a:pt x="0" y="50"/>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5" name="Freeform 299">
            <a:extLst>
              <a:ext uri="{FF2B5EF4-FFF2-40B4-BE49-F238E27FC236}">
                <a16:creationId xmlns:a16="http://schemas.microsoft.com/office/drawing/2014/main" id="{106F45C5-44D3-EB44-A1DD-18F6304B9226}"/>
              </a:ext>
            </a:extLst>
          </p:cNvPr>
          <p:cNvSpPr>
            <a:spLocks/>
          </p:cNvSpPr>
          <p:nvPr/>
        </p:nvSpPr>
        <p:spPr bwMode="auto">
          <a:xfrm>
            <a:off x="2900736" y="5392855"/>
            <a:ext cx="584553" cy="419100"/>
          </a:xfrm>
          <a:custGeom>
            <a:avLst/>
            <a:gdLst>
              <a:gd name="T0" fmla="*/ 2147483647 w 264"/>
              <a:gd name="T1" fmla="*/ 0 h 264"/>
              <a:gd name="T2" fmla="*/ 2147483647 w 264"/>
              <a:gd name="T3" fmla="*/ 2147483647 h 264"/>
              <a:gd name="T4" fmla="*/ 0 w 264"/>
              <a:gd name="T5" fmla="*/ 2147483647 h 264"/>
              <a:gd name="T6" fmla="*/ 0 60000 65536"/>
              <a:gd name="T7" fmla="*/ 0 60000 65536"/>
              <a:gd name="T8" fmla="*/ 0 60000 65536"/>
              <a:gd name="T9" fmla="*/ 0 w 264"/>
              <a:gd name="T10" fmla="*/ 0 h 264"/>
              <a:gd name="T11" fmla="*/ 264 w 264"/>
              <a:gd name="T12" fmla="*/ 264 h 264"/>
            </a:gdLst>
            <a:ahLst/>
            <a:cxnLst>
              <a:cxn ang="T6">
                <a:pos x="T0" y="T1"/>
              </a:cxn>
              <a:cxn ang="T7">
                <a:pos x="T2" y="T3"/>
              </a:cxn>
              <a:cxn ang="T8">
                <a:pos x="T4" y="T5"/>
              </a:cxn>
            </a:cxnLst>
            <a:rect l="T9" t="T10" r="T11" b="T12"/>
            <a:pathLst>
              <a:path w="264" h="264">
                <a:moveTo>
                  <a:pt x="60" y="0"/>
                </a:moveTo>
                <a:cubicBezTo>
                  <a:pt x="86" y="31"/>
                  <a:pt x="264" y="176"/>
                  <a:pt x="228" y="220"/>
                </a:cubicBezTo>
                <a:cubicBezTo>
                  <a:pt x="192" y="264"/>
                  <a:pt x="60" y="109"/>
                  <a:pt x="0" y="88"/>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6" name="Freeform 301">
            <a:extLst>
              <a:ext uri="{FF2B5EF4-FFF2-40B4-BE49-F238E27FC236}">
                <a16:creationId xmlns:a16="http://schemas.microsoft.com/office/drawing/2014/main" id="{B0DADD8E-881D-B14F-BA59-384DC3B918B6}"/>
              </a:ext>
            </a:extLst>
          </p:cNvPr>
          <p:cNvSpPr>
            <a:spLocks/>
          </p:cNvSpPr>
          <p:nvPr/>
        </p:nvSpPr>
        <p:spPr bwMode="auto">
          <a:xfrm>
            <a:off x="2894387" y="5307130"/>
            <a:ext cx="1877656" cy="474663"/>
          </a:xfrm>
          <a:custGeom>
            <a:avLst/>
            <a:gdLst>
              <a:gd name="T0" fmla="*/ 2147483647 w 848"/>
              <a:gd name="T1" fmla="*/ 2147483647 h 299"/>
              <a:gd name="T2" fmla="*/ 2147483647 w 848"/>
              <a:gd name="T3" fmla="*/ 2147483647 h 299"/>
              <a:gd name="T4" fmla="*/ 2147483647 w 848"/>
              <a:gd name="T5" fmla="*/ 2147483647 h 299"/>
              <a:gd name="T6" fmla="*/ 2147483647 w 848"/>
              <a:gd name="T7" fmla="*/ 2147483647 h 299"/>
              <a:gd name="T8" fmla="*/ 0 w 848"/>
              <a:gd name="T9" fmla="*/ 2147483647 h 299"/>
              <a:gd name="T10" fmla="*/ 0 60000 65536"/>
              <a:gd name="T11" fmla="*/ 0 60000 65536"/>
              <a:gd name="T12" fmla="*/ 0 60000 65536"/>
              <a:gd name="T13" fmla="*/ 0 60000 65536"/>
              <a:gd name="T14" fmla="*/ 0 60000 65536"/>
              <a:gd name="T15" fmla="*/ 0 w 848"/>
              <a:gd name="T16" fmla="*/ 0 h 299"/>
              <a:gd name="T17" fmla="*/ 848 w 848"/>
              <a:gd name="T18" fmla="*/ 299 h 299"/>
            </a:gdLst>
            <a:ahLst/>
            <a:cxnLst>
              <a:cxn ang="T10">
                <a:pos x="T0" y="T1"/>
              </a:cxn>
              <a:cxn ang="T11">
                <a:pos x="T2" y="T3"/>
              </a:cxn>
              <a:cxn ang="T12">
                <a:pos x="T4" y="T5"/>
              </a:cxn>
              <a:cxn ang="T13">
                <a:pos x="T6" y="T7"/>
              </a:cxn>
              <a:cxn ang="T14">
                <a:pos x="T8" y="T9"/>
              </a:cxn>
            </a:cxnLst>
            <a:rect l="T15" t="T16" r="T17" b="T18"/>
            <a:pathLst>
              <a:path w="848" h="299">
                <a:moveTo>
                  <a:pt x="76" y="76"/>
                </a:moveTo>
                <a:cubicBezTo>
                  <a:pt x="137" y="57"/>
                  <a:pt x="200" y="216"/>
                  <a:pt x="324" y="216"/>
                </a:cubicBezTo>
                <a:cubicBezTo>
                  <a:pt x="448" y="216"/>
                  <a:pt x="792" y="0"/>
                  <a:pt x="820" y="76"/>
                </a:cubicBezTo>
                <a:cubicBezTo>
                  <a:pt x="848" y="152"/>
                  <a:pt x="469" y="245"/>
                  <a:pt x="340" y="296"/>
                </a:cubicBezTo>
                <a:cubicBezTo>
                  <a:pt x="203" y="299"/>
                  <a:pt x="62" y="78"/>
                  <a:pt x="0" y="96"/>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56" name="Group 155">
            <a:extLst>
              <a:ext uri="{FF2B5EF4-FFF2-40B4-BE49-F238E27FC236}">
                <a16:creationId xmlns:a16="http://schemas.microsoft.com/office/drawing/2014/main" id="{91E1CD52-668E-2940-80F2-B10C4C902272}"/>
              </a:ext>
            </a:extLst>
          </p:cNvPr>
          <p:cNvGrpSpPr/>
          <p:nvPr/>
        </p:nvGrpSpPr>
        <p:grpSpPr>
          <a:xfrm>
            <a:off x="6096000" y="5229664"/>
            <a:ext cx="860625" cy="398511"/>
            <a:chOff x="7493876" y="2774731"/>
            <a:chExt cx="1481958" cy="894622"/>
          </a:xfrm>
        </p:grpSpPr>
        <p:sp>
          <p:nvSpPr>
            <p:cNvPr id="157" name="Freeform 156">
              <a:extLst>
                <a:ext uri="{FF2B5EF4-FFF2-40B4-BE49-F238E27FC236}">
                  <a16:creationId xmlns:a16="http://schemas.microsoft.com/office/drawing/2014/main" id="{524447EB-AF2A-A041-9AAF-22AE80BEBBC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58" name="Oval 157">
              <a:extLst>
                <a:ext uri="{FF2B5EF4-FFF2-40B4-BE49-F238E27FC236}">
                  <a16:creationId xmlns:a16="http://schemas.microsoft.com/office/drawing/2014/main" id="{02DFC5C8-0F07-0646-B191-3F36D49C234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59" name="Group 158">
              <a:extLst>
                <a:ext uri="{FF2B5EF4-FFF2-40B4-BE49-F238E27FC236}">
                  <a16:creationId xmlns:a16="http://schemas.microsoft.com/office/drawing/2014/main" id="{39560971-B62C-2E4C-935A-836B55269213}"/>
                </a:ext>
              </a:extLst>
            </p:cNvPr>
            <p:cNvGrpSpPr/>
            <p:nvPr/>
          </p:nvGrpSpPr>
          <p:grpSpPr>
            <a:xfrm>
              <a:off x="7713663" y="2848339"/>
              <a:ext cx="1042107" cy="425543"/>
              <a:chOff x="7786941" y="2884917"/>
              <a:chExt cx="897649" cy="353919"/>
            </a:xfrm>
          </p:grpSpPr>
          <p:sp>
            <p:nvSpPr>
              <p:cNvPr id="160" name="Freeform 159">
                <a:extLst>
                  <a:ext uri="{FF2B5EF4-FFF2-40B4-BE49-F238E27FC236}">
                    <a16:creationId xmlns:a16="http://schemas.microsoft.com/office/drawing/2014/main" id="{E2E046A7-F455-5A48-9F2B-58FE95A5E2B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1" name="Freeform 160">
                <a:extLst>
                  <a:ext uri="{FF2B5EF4-FFF2-40B4-BE49-F238E27FC236}">
                    <a16:creationId xmlns:a16="http://schemas.microsoft.com/office/drawing/2014/main" id="{B411AFE3-7C43-B447-9404-B41B6AD175D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2" name="Freeform 161">
                <a:extLst>
                  <a:ext uri="{FF2B5EF4-FFF2-40B4-BE49-F238E27FC236}">
                    <a16:creationId xmlns:a16="http://schemas.microsoft.com/office/drawing/2014/main" id="{149A557C-1B39-D44A-ABCE-44F29E0A3D12}"/>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3" name="Freeform 162">
                <a:extLst>
                  <a:ext uri="{FF2B5EF4-FFF2-40B4-BE49-F238E27FC236}">
                    <a16:creationId xmlns:a16="http://schemas.microsoft.com/office/drawing/2014/main" id="{C47C4949-2773-9643-AB8D-C5F0FC9CD57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60" name="Rectangle 5">
            <a:extLst>
              <a:ext uri="{FF2B5EF4-FFF2-40B4-BE49-F238E27FC236}">
                <a16:creationId xmlns:a16="http://schemas.microsoft.com/office/drawing/2014/main" id="{C45704CB-2C2D-E04A-BF4B-17BB274AE2EB}"/>
              </a:ext>
            </a:extLst>
          </p:cNvPr>
          <p:cNvSpPr txBox="1">
            <a:spLocks noChangeArrowheads="1"/>
          </p:cNvSpPr>
          <p:nvPr/>
        </p:nvSpPr>
        <p:spPr>
          <a:xfrm>
            <a:off x="909932" y="3067365"/>
            <a:ext cx="10342830" cy="1723652"/>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2625" marR="0" lvl="1" indent="-22542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rPr>
              <a:t>sends three packets that will reach router </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rPr>
              <a:t>i</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rPr>
              <a:t> on path towards destination (with time-to-live field value of </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rPr>
              <a:t>i</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rPr>
              <a:t>)</a:t>
            </a:r>
          </a:p>
          <a:p>
            <a:pPr marL="682625" marR="0" lvl="1" indent="-22542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rPr>
              <a:t>router </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rPr>
              <a:t>i</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rPr>
              <a:t> will return packets to sender</a:t>
            </a:r>
          </a:p>
          <a:p>
            <a:pPr marL="682625" marR="0" lvl="1" indent="-22542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rPr>
              <a:t>sender measures time interval between transmission and reply</a:t>
            </a: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endParaRPr>
          </a:p>
        </p:txBody>
      </p:sp>
      <p:sp>
        <p:nvSpPr>
          <p:cNvPr id="61" name="Slide Number Placeholder 5">
            <a:extLst>
              <a:ext uri="{FF2B5EF4-FFF2-40B4-BE49-F238E27FC236}">
                <a16:creationId xmlns:a16="http://schemas.microsoft.com/office/drawing/2014/main" id="{B25BBF9C-F6B7-D74C-8D2F-80041D2036F7}"/>
              </a:ext>
            </a:extLst>
          </p:cNvPr>
          <p:cNvSpPr>
            <a:spLocks noGrp="1"/>
          </p:cNvSpPr>
          <p:nvPr>
            <p:ph type="sldNum" sz="quarter" idx="4"/>
          </p:nvPr>
        </p:nvSpPr>
        <p:spPr>
          <a:xfrm>
            <a:off x="9219616" y="6443089"/>
            <a:ext cx="2743200" cy="365125"/>
          </a:xfrm>
        </p:spPr>
        <p:txBody>
          <a:bodyPr/>
          <a:lstStyle/>
          <a:p>
            <a:r>
              <a:rPr lang="en-US" dirty="0"/>
              <a:t>Introduction: 1-</a:t>
            </a:r>
            <a:fld id="{C4204591-24BD-A542-B9D5-F8D8A88D2FEE}" type="slidenum">
              <a:rPr lang="en-US" smtClean="0"/>
              <a:pPr/>
              <a:t>32</a:t>
            </a:fld>
            <a:endParaRPr lang="en-US" dirty="0"/>
          </a:p>
        </p:txBody>
      </p:sp>
    </p:spTree>
    <p:extLst>
      <p:ext uri="{BB962C8B-B14F-4D97-AF65-F5344CB8AC3E}">
        <p14:creationId xmlns:p14="http://schemas.microsoft.com/office/powerpoint/2010/main" val="25894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dissolve">
                                      <p:cBhvr>
                                        <p:cTn id="7" dur="500"/>
                                        <p:tgtEl>
                                          <p:spTgt spid="60"/>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45"/>
                                        </p:tgtEl>
                                        <p:attrNameLst>
                                          <p:attrName>style.visibility</p:attrName>
                                        </p:attrNameLst>
                                      </p:cBhvr>
                                      <p:to>
                                        <p:strVal val="visible"/>
                                      </p:to>
                                    </p:set>
                                  </p:childTnLst>
                                  <p:subTnLst>
                                    <p:set>
                                      <p:cBhvr override="childStyle">
                                        <p:cTn dur="1" fill="hold" display="0" masterRel="nextClick" afterEffect="1"/>
                                        <p:tgtEl>
                                          <p:spTgt spid="145"/>
                                        </p:tgtEl>
                                        <p:attrNameLst>
                                          <p:attrName>style.visibility</p:attrName>
                                        </p:attrNameLst>
                                      </p:cBhvr>
                                      <p:to>
                                        <p:strVal val="hidden"/>
                                      </p:to>
                                    </p:set>
                                  </p:sub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6"/>
                                        </p:tgtEl>
                                        <p:attrNameLst>
                                          <p:attrName>style.visibility</p:attrName>
                                        </p:attrNameLst>
                                      </p:cBhvr>
                                      <p:to>
                                        <p:strVal val="visible"/>
                                      </p:to>
                                    </p:set>
                                  </p:childTnLst>
                                  <p:subTnLst>
                                    <p:set>
                                      <p:cBhvr override="childStyle">
                                        <p:cTn dur="1" fill="hold" display="0" masterRel="nextClick" afterEffect="1"/>
                                        <p:tgtEl>
                                          <p:spTgt spid="146"/>
                                        </p:tgtEl>
                                        <p:attrNameLst>
                                          <p:attrName>style.visibility</p:attrName>
                                        </p:attrNameLst>
                                      </p:cBhvr>
                                      <p:to>
                                        <p:strVal val="hidden"/>
                                      </p:to>
                                    </p:set>
                                  </p:sub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6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25267" y="291947"/>
            <a:ext cx="10515600" cy="894622"/>
          </a:xfrm>
        </p:spPr>
        <p:txBody>
          <a:bodyPr>
            <a:normAutofit/>
          </a:bodyPr>
          <a:lstStyle/>
          <a:p>
            <a:r>
              <a:rPr lang="en-US" sz="4400" dirty="0">
                <a:ea typeface="ＭＳ Ｐゴシック" panose="020B0600070205080204" pitchFamily="34" charset="-128"/>
              </a:rPr>
              <a:t>Real Internet delays and routes</a:t>
            </a:r>
            <a:endParaRPr lang="en-US" sz="4400" dirty="0"/>
          </a:p>
        </p:txBody>
      </p:sp>
      <p:sp>
        <p:nvSpPr>
          <p:cNvPr id="68" name="Text Box 4">
            <a:extLst>
              <a:ext uri="{FF2B5EF4-FFF2-40B4-BE49-F238E27FC236}">
                <a16:creationId xmlns:a16="http://schemas.microsoft.com/office/drawing/2014/main" id="{7892B7DA-887D-4048-94A0-6C1A0FF213DA}"/>
              </a:ext>
            </a:extLst>
          </p:cNvPr>
          <p:cNvSpPr txBox="1">
            <a:spLocks noChangeArrowheads="1"/>
          </p:cNvSpPr>
          <p:nvPr/>
        </p:nvSpPr>
        <p:spPr bwMode="auto">
          <a:xfrm>
            <a:off x="1663495" y="2282978"/>
            <a:ext cx="8229600" cy="394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457200" marR="0" lvl="0" indent="-457200" algn="l" defTabSz="914400" rtl="0" eaLnBrk="1" fontAlgn="auto" latinLnBrk="0" hangingPunct="1">
              <a:lnSpc>
                <a:spcPct val="8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1  cs-gw (128.119.240.254)  1 ms  1 ms  2 ms</a:t>
            </a:r>
          </a:p>
          <a:p>
            <a:pPr marL="457200" marR="0" lvl="0" indent="-457200" algn="l" defTabSz="914400" rtl="0" eaLnBrk="1" fontAlgn="auto" latinLnBrk="0" hangingPunct="1">
              <a:lnSpc>
                <a:spcPct val="8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2  border1-rt-fa5-1-0.gw.umass.edu (128.119.3.145)  1 ms  1 ms  2 ms</a:t>
            </a:r>
          </a:p>
          <a:p>
            <a:pPr marL="457200" marR="0" lvl="0" indent="-457200" algn="l" defTabSz="914400" rtl="0" eaLnBrk="1" fontAlgn="auto" latinLnBrk="0" hangingPunct="1">
              <a:lnSpc>
                <a:spcPct val="8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3  cht-vbns.gw.umass.edu (128.119.3.130)  6 ms 5 ms 5 ms</a:t>
            </a:r>
          </a:p>
          <a:p>
            <a:pPr marL="457200" marR="0" lvl="0" indent="-457200" algn="l" defTabSz="914400" rtl="0" eaLnBrk="1" fontAlgn="auto" latinLnBrk="0" hangingPunct="1">
              <a:lnSpc>
                <a:spcPct val="8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4  jn1-at1-0-0-19.wor.vbns.net (204.147.132.129)  16 ms 11 ms 13 ms </a:t>
            </a:r>
          </a:p>
          <a:p>
            <a:pPr marL="457200" marR="0" lvl="0" indent="-457200" algn="l" defTabSz="914400" rtl="0" eaLnBrk="1" fontAlgn="auto" latinLnBrk="0" hangingPunct="1">
              <a:lnSpc>
                <a:spcPct val="8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5  jn1-so7-0-0-0.wae.vbns.net (204.147.136.136)  21 ms 18 ms 18 ms </a:t>
            </a:r>
          </a:p>
          <a:p>
            <a:pPr marL="457200" marR="0" lvl="0" indent="-457200" algn="l" defTabSz="914400" rtl="0" eaLnBrk="1" fontAlgn="auto" latinLnBrk="0" hangingPunct="1">
              <a:lnSpc>
                <a:spcPct val="8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6  abilene-vbns.abilene.ucaid.edu (198.32.11.9)  22 ms  18 ms  22 ms</a:t>
            </a:r>
          </a:p>
          <a:p>
            <a:pPr marL="457200" marR="0" lvl="0" indent="-457200" algn="l" defTabSz="914400" rtl="0" eaLnBrk="1" fontAlgn="auto" latinLnBrk="0" hangingPunct="1">
              <a:lnSpc>
                <a:spcPct val="8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7  nycm-wash.abilene.ucaid.edu (198.32.8.46)  22 ms  22 ms  22 ms</a:t>
            </a:r>
          </a:p>
          <a:p>
            <a:pPr marL="457200" marR="0" lvl="0" indent="-457200" algn="l" defTabSz="914400" rtl="0" eaLnBrk="1" fontAlgn="auto" latinLnBrk="0" hangingPunct="1">
              <a:lnSpc>
                <a:spcPct val="8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8  62.40.103.253 (62.40.103.253)  104 ms 109 ms 106 ms</a:t>
            </a:r>
          </a:p>
          <a:p>
            <a:pPr marL="457200" marR="0" lvl="0" indent="-457200" algn="l" defTabSz="914400" rtl="0" eaLnBrk="1" fontAlgn="auto" latinLnBrk="0" hangingPunct="1">
              <a:lnSpc>
                <a:spcPct val="8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9  de2-1.de1.de.geant.net (62.40.96.129)  109 ms 102 ms 104 ms</a:t>
            </a:r>
          </a:p>
          <a:p>
            <a:pPr marL="457200" marR="0" lvl="0" indent="-457200" algn="l" defTabSz="914400" rtl="0" eaLnBrk="1" fontAlgn="auto" latinLnBrk="0" hangingPunct="1">
              <a:lnSpc>
                <a:spcPct val="8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10  de.fr1.fr.geant.net (62.40.96.50)  113 ms 121 ms 114 ms</a:t>
            </a:r>
          </a:p>
          <a:p>
            <a:pPr marL="457200" marR="0" lvl="0" indent="-457200" algn="l" defTabSz="914400" rtl="0" eaLnBrk="1" fontAlgn="auto" latinLnBrk="0" hangingPunct="1">
              <a:lnSpc>
                <a:spcPct val="8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11  renater-gw.fr1.fr.geant.net (62.40.103.54)  112 ms  114 ms  112 ms</a:t>
            </a:r>
          </a:p>
          <a:p>
            <a:pPr marL="457200" marR="0" lvl="0" indent="-457200" algn="l" defTabSz="914400" rtl="0" eaLnBrk="1" fontAlgn="auto" latinLnBrk="0" hangingPunct="1">
              <a:lnSpc>
                <a:spcPct val="8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12  nio-n2.cssi.renater.fr (193.51.206.13)  111 ms  114 ms  116 ms</a:t>
            </a:r>
          </a:p>
          <a:p>
            <a:pPr marL="457200" marR="0" lvl="0" indent="-457200" algn="l" defTabSz="914400" rtl="0" eaLnBrk="1" fontAlgn="auto" latinLnBrk="0" hangingPunct="1">
              <a:lnSpc>
                <a:spcPct val="8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13  nice.cssi.renater.fr (195.220.98.102)  123 ms  125 ms  124 ms</a:t>
            </a:r>
          </a:p>
          <a:p>
            <a:pPr marL="457200" marR="0" lvl="0" indent="-457200" algn="l" defTabSz="914400" rtl="0" eaLnBrk="1" fontAlgn="auto" latinLnBrk="0" hangingPunct="1">
              <a:lnSpc>
                <a:spcPct val="8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14  r3t2-nice.cssi.renater.fr (195.220.98.110)  126 ms  126 ms  124 ms</a:t>
            </a:r>
          </a:p>
          <a:p>
            <a:pPr marL="457200" marR="0" lvl="0" indent="-457200" algn="l" defTabSz="914400" rtl="0" eaLnBrk="1" fontAlgn="auto" latinLnBrk="0" hangingPunct="1">
              <a:lnSpc>
                <a:spcPct val="8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15  eurecom-valbonne.r3t2.ft.net (193.48.50.54)  135 ms  128 ms  133 ms</a:t>
            </a:r>
          </a:p>
          <a:p>
            <a:pPr marL="457200" marR="0" lvl="0" indent="-457200" algn="l" defTabSz="914400" rtl="0" eaLnBrk="1" fontAlgn="auto" latinLnBrk="0" hangingPunct="1">
              <a:lnSpc>
                <a:spcPct val="8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16  194.214.211.25 (194.214.211.25)  126 ms  128 ms  126 ms</a:t>
            </a:r>
          </a:p>
          <a:p>
            <a:pPr marL="457200" marR="0" lvl="0" indent="-457200" algn="l" defTabSz="914400" rtl="0" eaLnBrk="1" fontAlgn="auto" latinLnBrk="0" hangingPunct="1">
              <a:lnSpc>
                <a:spcPct val="8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17  * * *</a:t>
            </a:r>
          </a:p>
          <a:p>
            <a:pPr marL="457200" marR="0" lvl="0" indent="-457200" algn="l" defTabSz="914400" rtl="0" eaLnBrk="1" fontAlgn="auto" latinLnBrk="0" hangingPunct="1">
              <a:lnSpc>
                <a:spcPct val="8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18  * * *</a:t>
            </a:r>
          </a:p>
          <a:p>
            <a:pPr marL="457200" marR="0" lvl="0" indent="-457200" algn="l" defTabSz="914400" rtl="0" eaLnBrk="1" fontAlgn="auto" latinLnBrk="0" hangingPunct="1">
              <a:lnSpc>
                <a:spcPct val="8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19  fantasia.eurecom.fr (193.55.113.142)  132 ms  128 ms  136</a:t>
            </a:r>
            <a:r>
              <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rPr>
              <a:t> </a:t>
            </a:r>
            <a:r>
              <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rPr>
              <a:t>ms</a:t>
            </a:r>
          </a:p>
        </p:txBody>
      </p:sp>
      <p:sp>
        <p:nvSpPr>
          <p:cNvPr id="69" name="Text Box 5">
            <a:extLst>
              <a:ext uri="{FF2B5EF4-FFF2-40B4-BE49-F238E27FC236}">
                <a16:creationId xmlns:a16="http://schemas.microsoft.com/office/drawing/2014/main" id="{6BA8008D-6458-AA4E-BF53-C2EE121DAE21}"/>
              </a:ext>
            </a:extLst>
          </p:cNvPr>
          <p:cNvSpPr txBox="1">
            <a:spLocks noChangeArrowheads="1"/>
          </p:cNvSpPr>
          <p:nvPr/>
        </p:nvSpPr>
        <p:spPr bwMode="auto">
          <a:xfrm>
            <a:off x="1684133" y="1091177"/>
            <a:ext cx="81930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traceroute:</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gaia.cs.umass.edu to www.eurecom.fr</a:t>
            </a:r>
          </a:p>
        </p:txBody>
      </p:sp>
      <p:sp>
        <p:nvSpPr>
          <p:cNvPr id="79" name="TextBox 1">
            <a:extLst>
              <a:ext uri="{FF2B5EF4-FFF2-40B4-BE49-F238E27FC236}">
                <a16:creationId xmlns:a16="http://schemas.microsoft.com/office/drawing/2014/main" id="{5B7BE9BA-BD29-2540-9F9F-541887F3192F}"/>
              </a:ext>
            </a:extLst>
          </p:cNvPr>
          <p:cNvSpPr txBox="1">
            <a:spLocks noChangeArrowheads="1"/>
          </p:cNvSpPr>
          <p:nvPr/>
        </p:nvSpPr>
        <p:spPr bwMode="auto">
          <a:xfrm>
            <a:off x="1704770" y="6259665"/>
            <a:ext cx="65293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Do some traceroutes from exotic countries at www.traceroute.org</a:t>
            </a:r>
          </a:p>
        </p:txBody>
      </p:sp>
      <p:grpSp>
        <p:nvGrpSpPr>
          <p:cNvPr id="11" name="Group 10">
            <a:extLst>
              <a:ext uri="{FF2B5EF4-FFF2-40B4-BE49-F238E27FC236}">
                <a16:creationId xmlns:a16="http://schemas.microsoft.com/office/drawing/2014/main" id="{D586D7C8-597D-9743-AF6B-834300DFF928}"/>
              </a:ext>
            </a:extLst>
          </p:cNvPr>
          <p:cNvGrpSpPr/>
          <p:nvPr/>
        </p:nvGrpSpPr>
        <p:grpSpPr>
          <a:xfrm>
            <a:off x="2464209" y="5464534"/>
            <a:ext cx="7293694" cy="400110"/>
            <a:chOff x="2464209" y="5464534"/>
            <a:chExt cx="7293694" cy="400110"/>
          </a:xfrm>
        </p:grpSpPr>
        <p:sp>
          <p:nvSpPr>
            <p:cNvPr id="76" name="Text Box 12">
              <a:extLst>
                <a:ext uri="{FF2B5EF4-FFF2-40B4-BE49-F238E27FC236}">
                  <a16:creationId xmlns:a16="http://schemas.microsoft.com/office/drawing/2014/main" id="{417C0065-CF59-F04B-A2B4-24B98D2D9162}"/>
                </a:ext>
              </a:extLst>
            </p:cNvPr>
            <p:cNvSpPr txBox="1">
              <a:spLocks noChangeArrowheads="1"/>
            </p:cNvSpPr>
            <p:nvPr/>
          </p:nvSpPr>
          <p:spPr bwMode="auto">
            <a:xfrm>
              <a:off x="3471403" y="5464534"/>
              <a:ext cx="62865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 means no response (probe lost, router not replying)</a:t>
              </a:r>
            </a:p>
          </p:txBody>
        </p:sp>
        <p:cxnSp>
          <p:nvCxnSpPr>
            <p:cNvPr id="23" name="Straight Arrow Connector 22">
              <a:extLst>
                <a:ext uri="{FF2B5EF4-FFF2-40B4-BE49-F238E27FC236}">
                  <a16:creationId xmlns:a16="http://schemas.microsoft.com/office/drawing/2014/main" id="{A2945742-6EAA-EB4A-8286-39E218644BBB}"/>
                </a:ext>
              </a:extLst>
            </p:cNvPr>
            <p:cNvCxnSpPr>
              <a:cxnSpLocks/>
            </p:cNvCxnSpPr>
            <p:nvPr/>
          </p:nvCxnSpPr>
          <p:spPr>
            <a:xfrm flipH="1">
              <a:off x="2464209" y="5590849"/>
              <a:ext cx="1007194"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517CFBCC-5D80-154D-AFE4-84B6F3DE8CD2}"/>
              </a:ext>
            </a:extLst>
          </p:cNvPr>
          <p:cNvGrpSpPr/>
          <p:nvPr/>
        </p:nvGrpSpPr>
        <p:grpSpPr>
          <a:xfrm>
            <a:off x="1915886" y="1596610"/>
            <a:ext cx="9454526" cy="899847"/>
            <a:chOff x="1915886" y="1596610"/>
            <a:chExt cx="9454526" cy="899847"/>
          </a:xfrm>
        </p:grpSpPr>
        <p:sp>
          <p:nvSpPr>
            <p:cNvPr id="71" name="Text Box 7">
              <a:extLst>
                <a:ext uri="{FF2B5EF4-FFF2-40B4-BE49-F238E27FC236}">
                  <a16:creationId xmlns:a16="http://schemas.microsoft.com/office/drawing/2014/main" id="{7FD28BA9-B712-134B-86AC-CFCC39EB2664}"/>
                </a:ext>
              </a:extLst>
            </p:cNvPr>
            <p:cNvSpPr txBox="1">
              <a:spLocks noChangeArrowheads="1"/>
            </p:cNvSpPr>
            <p:nvPr/>
          </p:nvSpPr>
          <p:spPr bwMode="auto">
            <a:xfrm>
              <a:off x="5433162" y="1596610"/>
              <a:ext cx="5937250" cy="617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3 delay measurements from </a:t>
              </a:r>
            </a:p>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gaia.cs.umass.edu </a:t>
              </a:r>
              <a:r>
                <a:rPr kumimoji="0" lang="en-US" altLang="en-US" sz="20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to </a:t>
              </a:r>
              <a:r>
                <a:rPr kumimoji="0" lang="en-US" altLang="en-US" sz="1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cs-gw.cs.umass.edu </a:t>
              </a:r>
              <a:endParaRPr kumimoji="0" lang="en-US" altLang="en-US" sz="20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p:txBody>
        </p:sp>
        <p:sp>
          <p:nvSpPr>
            <p:cNvPr id="72" name="Line 8">
              <a:extLst>
                <a:ext uri="{FF2B5EF4-FFF2-40B4-BE49-F238E27FC236}">
                  <a16:creationId xmlns:a16="http://schemas.microsoft.com/office/drawing/2014/main" id="{F1026D73-2E6E-CF45-8EF3-ADEA186C5F6B}"/>
                </a:ext>
              </a:extLst>
            </p:cNvPr>
            <p:cNvSpPr>
              <a:spLocks noChangeShapeType="1"/>
            </p:cNvSpPr>
            <p:nvPr/>
          </p:nvSpPr>
          <p:spPr bwMode="auto">
            <a:xfrm flipV="1">
              <a:off x="4430508" y="1909915"/>
              <a:ext cx="671512" cy="412750"/>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3" name="Line 9">
              <a:extLst>
                <a:ext uri="{FF2B5EF4-FFF2-40B4-BE49-F238E27FC236}">
                  <a16:creationId xmlns:a16="http://schemas.microsoft.com/office/drawing/2014/main" id="{2DB0FD1B-3421-FB44-A67B-6CAF879C898E}"/>
                </a:ext>
              </a:extLst>
            </p:cNvPr>
            <p:cNvSpPr>
              <a:spLocks noChangeShapeType="1"/>
            </p:cNvSpPr>
            <p:nvPr/>
          </p:nvSpPr>
          <p:spPr bwMode="auto">
            <a:xfrm flipV="1">
              <a:off x="4970258" y="1898803"/>
              <a:ext cx="139700" cy="404812"/>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 name="Line 10">
              <a:extLst>
                <a:ext uri="{FF2B5EF4-FFF2-40B4-BE49-F238E27FC236}">
                  <a16:creationId xmlns:a16="http://schemas.microsoft.com/office/drawing/2014/main" id="{B675A34D-78B1-1642-8329-2219BE434685}"/>
                </a:ext>
              </a:extLst>
            </p:cNvPr>
            <p:cNvSpPr>
              <a:spLocks noChangeShapeType="1"/>
            </p:cNvSpPr>
            <p:nvPr/>
          </p:nvSpPr>
          <p:spPr bwMode="auto">
            <a:xfrm flipH="1" flipV="1">
              <a:off x="5105195" y="1908328"/>
              <a:ext cx="366713" cy="390525"/>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5" name="Straight Arrow Connector 24">
              <a:extLst>
                <a:ext uri="{FF2B5EF4-FFF2-40B4-BE49-F238E27FC236}">
                  <a16:creationId xmlns:a16="http://schemas.microsoft.com/office/drawing/2014/main" id="{156CE76B-0913-694C-A88F-94E62A67C5D4}"/>
                </a:ext>
              </a:extLst>
            </p:cNvPr>
            <p:cNvCxnSpPr>
              <a:cxnSpLocks/>
            </p:cNvCxnSpPr>
            <p:nvPr/>
          </p:nvCxnSpPr>
          <p:spPr>
            <a:xfrm flipH="1">
              <a:off x="5102020" y="1908328"/>
              <a:ext cx="512012"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80459DB-9FBC-AA43-AD0D-E4EC703C0CD5}"/>
                </a:ext>
              </a:extLst>
            </p:cNvPr>
            <p:cNvSpPr/>
            <p:nvPr/>
          </p:nvSpPr>
          <p:spPr>
            <a:xfrm>
              <a:off x="1915886" y="2307771"/>
              <a:ext cx="638628" cy="188686"/>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grpSp>
      <p:grpSp>
        <p:nvGrpSpPr>
          <p:cNvPr id="8" name="Group 7">
            <a:extLst>
              <a:ext uri="{FF2B5EF4-FFF2-40B4-BE49-F238E27FC236}">
                <a16:creationId xmlns:a16="http://schemas.microsoft.com/office/drawing/2014/main" id="{E048766B-8BD7-5447-A58F-0580BF2517D6}"/>
              </a:ext>
            </a:extLst>
          </p:cNvPr>
          <p:cNvGrpSpPr/>
          <p:nvPr/>
        </p:nvGrpSpPr>
        <p:grpSpPr>
          <a:xfrm>
            <a:off x="1959429" y="2305498"/>
            <a:ext cx="10306229" cy="617861"/>
            <a:chOff x="1959429" y="2305498"/>
            <a:chExt cx="10306229" cy="617861"/>
          </a:xfrm>
        </p:grpSpPr>
        <p:sp>
          <p:nvSpPr>
            <p:cNvPr id="19" name="Text Box 7">
              <a:extLst>
                <a:ext uri="{FF2B5EF4-FFF2-40B4-BE49-F238E27FC236}">
                  <a16:creationId xmlns:a16="http://schemas.microsoft.com/office/drawing/2014/main" id="{3C3101AA-04AC-604D-B1DD-586ADCDA2471}"/>
                </a:ext>
              </a:extLst>
            </p:cNvPr>
            <p:cNvSpPr txBox="1">
              <a:spLocks noChangeArrowheads="1"/>
            </p:cNvSpPr>
            <p:nvPr/>
          </p:nvSpPr>
          <p:spPr bwMode="auto">
            <a:xfrm>
              <a:off x="8179566" y="2305498"/>
              <a:ext cx="4086092" cy="617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3 delay measurements</a:t>
              </a:r>
            </a:p>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to </a:t>
              </a:r>
              <a:r>
                <a:rPr kumimoji="0" lang="en-US" altLang="en-US" sz="1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border1-rt-fa5-1-0.gw.umass.edu </a:t>
              </a:r>
              <a:endParaRPr kumimoji="0" lang="en-US" altLang="en-US" sz="20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p:txBody>
        </p:sp>
        <p:cxnSp>
          <p:nvCxnSpPr>
            <p:cNvPr id="4" name="Straight Arrow Connector 3">
              <a:extLst>
                <a:ext uri="{FF2B5EF4-FFF2-40B4-BE49-F238E27FC236}">
                  <a16:creationId xmlns:a16="http://schemas.microsoft.com/office/drawing/2014/main" id="{30144341-821E-C445-8967-E53F584FFF2F}"/>
                </a:ext>
              </a:extLst>
            </p:cNvPr>
            <p:cNvCxnSpPr/>
            <p:nvPr/>
          </p:nvCxnSpPr>
          <p:spPr>
            <a:xfrm flipH="1">
              <a:off x="8136140" y="2591761"/>
              <a:ext cx="738960"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CF7106E5-CEC9-5B4C-9D96-768239ACF3F9}"/>
                </a:ext>
              </a:extLst>
            </p:cNvPr>
            <p:cNvSpPr/>
            <p:nvPr/>
          </p:nvSpPr>
          <p:spPr>
            <a:xfrm>
              <a:off x="1959429" y="2525486"/>
              <a:ext cx="2975428" cy="159657"/>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1E93B100-C8EC-E14F-A08F-A5227BBD8A75}"/>
              </a:ext>
            </a:extLst>
          </p:cNvPr>
          <p:cNvGrpSpPr/>
          <p:nvPr/>
        </p:nvGrpSpPr>
        <p:grpSpPr>
          <a:xfrm>
            <a:off x="7046686" y="4088438"/>
            <a:ext cx="4427559" cy="617861"/>
            <a:chOff x="7046686" y="4088438"/>
            <a:chExt cx="4427559" cy="617861"/>
          </a:xfrm>
        </p:grpSpPr>
        <p:grpSp>
          <p:nvGrpSpPr>
            <p:cNvPr id="10" name="Group 9">
              <a:extLst>
                <a:ext uri="{FF2B5EF4-FFF2-40B4-BE49-F238E27FC236}">
                  <a16:creationId xmlns:a16="http://schemas.microsoft.com/office/drawing/2014/main" id="{5769EA44-D208-F546-BC48-10986246EF9A}"/>
                </a:ext>
              </a:extLst>
            </p:cNvPr>
            <p:cNvGrpSpPr/>
            <p:nvPr/>
          </p:nvGrpSpPr>
          <p:grpSpPr>
            <a:xfrm>
              <a:off x="8136140" y="4088438"/>
              <a:ext cx="3338105" cy="617861"/>
              <a:chOff x="8136140" y="4088438"/>
              <a:chExt cx="3338105" cy="617861"/>
            </a:xfrm>
          </p:grpSpPr>
          <p:sp>
            <p:nvSpPr>
              <p:cNvPr id="16" name="Text Box 7">
                <a:extLst>
                  <a:ext uri="{FF2B5EF4-FFF2-40B4-BE49-F238E27FC236}">
                    <a16:creationId xmlns:a16="http://schemas.microsoft.com/office/drawing/2014/main" id="{461E9B9B-D89F-E045-903F-E4B91E6BDA2E}"/>
                  </a:ext>
                </a:extLst>
              </p:cNvPr>
              <p:cNvSpPr txBox="1">
                <a:spLocks noChangeArrowheads="1"/>
              </p:cNvSpPr>
              <p:nvPr/>
            </p:nvSpPr>
            <p:spPr bwMode="auto">
              <a:xfrm>
                <a:off x="8731045" y="4088438"/>
                <a:ext cx="2743200" cy="617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looks like delays </a:t>
                </a:r>
                <a:r>
                  <a:rPr kumimoji="0" lang="en-US" altLang="en-US" sz="20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decrease</a:t>
                </a:r>
                <a:r>
                  <a:rPr kumimoji="0" lang="en-US" altLang="en-US" sz="20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 Why?</a:t>
                </a:r>
              </a:p>
            </p:txBody>
          </p:sp>
          <p:cxnSp>
            <p:nvCxnSpPr>
              <p:cNvPr id="22" name="Straight Arrow Connector 21">
                <a:extLst>
                  <a:ext uri="{FF2B5EF4-FFF2-40B4-BE49-F238E27FC236}">
                    <a16:creationId xmlns:a16="http://schemas.microsoft.com/office/drawing/2014/main" id="{7B545969-F2B6-3640-A5C7-754982F63617}"/>
                  </a:ext>
                </a:extLst>
              </p:cNvPr>
              <p:cNvCxnSpPr/>
              <p:nvPr/>
            </p:nvCxnSpPr>
            <p:spPr>
              <a:xfrm flipH="1">
                <a:off x="8136140" y="4381712"/>
                <a:ext cx="738960"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Rectangle 11">
              <a:extLst>
                <a:ext uri="{FF2B5EF4-FFF2-40B4-BE49-F238E27FC236}">
                  <a16:creationId xmlns:a16="http://schemas.microsoft.com/office/drawing/2014/main" id="{BDD5D0FA-CF95-C647-8691-03423CEA1D6E}"/>
                </a:ext>
              </a:extLst>
            </p:cNvPr>
            <p:cNvSpPr/>
            <p:nvPr/>
          </p:nvSpPr>
          <p:spPr>
            <a:xfrm>
              <a:off x="7402286" y="4223657"/>
              <a:ext cx="725714" cy="261257"/>
            </a:xfrm>
            <a:prstGeom prst="rect">
              <a:avLst/>
            </a:prstGeom>
            <a:solidFill>
              <a:srgbClr val="FFFF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DB422DF4-E50E-8C4F-8EDF-EA4A3399E21E}"/>
                </a:ext>
              </a:extLst>
            </p:cNvPr>
            <p:cNvSpPr/>
            <p:nvPr/>
          </p:nvSpPr>
          <p:spPr>
            <a:xfrm>
              <a:off x="7046686" y="4419600"/>
              <a:ext cx="725714" cy="261257"/>
            </a:xfrm>
            <a:prstGeom prst="rect">
              <a:avLst/>
            </a:prstGeom>
            <a:solidFill>
              <a:srgbClr val="FFFF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grpSp>
      <p:grpSp>
        <p:nvGrpSpPr>
          <p:cNvPr id="15" name="Group 14">
            <a:extLst>
              <a:ext uri="{FF2B5EF4-FFF2-40B4-BE49-F238E27FC236}">
                <a16:creationId xmlns:a16="http://schemas.microsoft.com/office/drawing/2014/main" id="{BA6E80E2-2107-5945-8AA3-407451B7E60F}"/>
              </a:ext>
            </a:extLst>
          </p:cNvPr>
          <p:cNvGrpSpPr/>
          <p:nvPr/>
        </p:nvGrpSpPr>
        <p:grpSpPr>
          <a:xfrm>
            <a:off x="1937658" y="3381528"/>
            <a:ext cx="8901587" cy="508300"/>
            <a:chOff x="1937658" y="3381528"/>
            <a:chExt cx="8901587" cy="508300"/>
          </a:xfrm>
        </p:grpSpPr>
        <p:grpSp>
          <p:nvGrpSpPr>
            <p:cNvPr id="9" name="Group 8">
              <a:extLst>
                <a:ext uri="{FF2B5EF4-FFF2-40B4-BE49-F238E27FC236}">
                  <a16:creationId xmlns:a16="http://schemas.microsoft.com/office/drawing/2014/main" id="{92BE253E-6EA1-BB4E-8BF0-19C339C404C1}"/>
                </a:ext>
              </a:extLst>
            </p:cNvPr>
            <p:cNvGrpSpPr/>
            <p:nvPr/>
          </p:nvGrpSpPr>
          <p:grpSpPr>
            <a:xfrm>
              <a:off x="1937658" y="3381528"/>
              <a:ext cx="8901587" cy="460375"/>
              <a:chOff x="1937658" y="3381528"/>
              <a:chExt cx="8901587" cy="460375"/>
            </a:xfrm>
          </p:grpSpPr>
          <p:sp>
            <p:nvSpPr>
              <p:cNvPr id="77" name="Freeform 14">
                <a:extLst>
                  <a:ext uri="{FF2B5EF4-FFF2-40B4-BE49-F238E27FC236}">
                    <a16:creationId xmlns:a16="http://schemas.microsoft.com/office/drawing/2014/main" id="{D3347813-BBD3-9B4D-B4C4-CAF563726A82}"/>
                  </a:ext>
                </a:extLst>
              </p:cNvPr>
              <p:cNvSpPr>
                <a:spLocks/>
              </p:cNvSpPr>
              <p:nvPr/>
            </p:nvSpPr>
            <p:spPr bwMode="auto">
              <a:xfrm>
                <a:off x="7051470" y="3595840"/>
                <a:ext cx="1012825" cy="246063"/>
              </a:xfrm>
              <a:custGeom>
                <a:avLst/>
                <a:gdLst>
                  <a:gd name="T0" fmla="*/ 2147483647 w 638"/>
                  <a:gd name="T1" fmla="*/ 0 h 155"/>
                  <a:gd name="T2" fmla="*/ 2147483647 w 638"/>
                  <a:gd name="T3" fmla="*/ 2147483647 h 155"/>
                  <a:gd name="T4" fmla="*/ 2147483647 w 638"/>
                  <a:gd name="T5" fmla="*/ 2147483647 h 155"/>
                  <a:gd name="T6" fmla="*/ 2147483647 w 638"/>
                  <a:gd name="T7" fmla="*/ 2147483647 h 155"/>
                  <a:gd name="T8" fmla="*/ 0 w 638"/>
                  <a:gd name="T9" fmla="*/ 2147483647 h 155"/>
                  <a:gd name="T10" fmla="*/ 0 60000 65536"/>
                  <a:gd name="T11" fmla="*/ 0 60000 65536"/>
                  <a:gd name="T12" fmla="*/ 0 60000 65536"/>
                  <a:gd name="T13" fmla="*/ 0 60000 65536"/>
                  <a:gd name="T14" fmla="*/ 0 60000 65536"/>
                  <a:gd name="T15" fmla="*/ 0 w 638"/>
                  <a:gd name="T16" fmla="*/ 0 h 155"/>
                  <a:gd name="T17" fmla="*/ 638 w 638"/>
                  <a:gd name="T18" fmla="*/ 155 h 155"/>
                </a:gdLst>
                <a:ahLst/>
                <a:cxnLst>
                  <a:cxn ang="T10">
                    <a:pos x="T0" y="T1"/>
                  </a:cxn>
                  <a:cxn ang="T11">
                    <a:pos x="T2" y="T3"/>
                  </a:cxn>
                  <a:cxn ang="T12">
                    <a:pos x="T4" y="T5"/>
                  </a:cxn>
                  <a:cxn ang="T13">
                    <a:pos x="T6" y="T7"/>
                  </a:cxn>
                  <a:cxn ang="T14">
                    <a:pos x="T8" y="T9"/>
                  </a:cxn>
                </a:cxnLst>
                <a:rect l="T15" t="T16" r="T17" b="T18"/>
                <a:pathLst>
                  <a:path w="638" h="155">
                    <a:moveTo>
                      <a:pt x="593" y="0"/>
                    </a:moveTo>
                    <a:cubicBezTo>
                      <a:pt x="607" y="9"/>
                      <a:pt x="621" y="18"/>
                      <a:pt x="623" y="38"/>
                    </a:cubicBezTo>
                    <a:cubicBezTo>
                      <a:pt x="625" y="58"/>
                      <a:pt x="638" y="104"/>
                      <a:pt x="608" y="123"/>
                    </a:cubicBezTo>
                    <a:cubicBezTo>
                      <a:pt x="578" y="142"/>
                      <a:pt x="547" y="153"/>
                      <a:pt x="446" y="154"/>
                    </a:cubicBezTo>
                    <a:cubicBezTo>
                      <a:pt x="345" y="155"/>
                      <a:pt x="72" y="133"/>
                      <a:pt x="0" y="130"/>
                    </a:cubicBezTo>
                  </a:path>
                </a:pathLst>
              </a:custGeom>
              <a:noFill/>
              <a:ln w="19050">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8" name="Text Box 15">
                <a:extLst>
                  <a:ext uri="{FF2B5EF4-FFF2-40B4-BE49-F238E27FC236}">
                    <a16:creationId xmlns:a16="http://schemas.microsoft.com/office/drawing/2014/main" id="{36225CEE-E8B5-D342-87EF-CF5AADE63F11}"/>
                  </a:ext>
                </a:extLst>
              </p:cNvPr>
              <p:cNvSpPr txBox="1">
                <a:spLocks noChangeArrowheads="1"/>
              </p:cNvSpPr>
              <p:nvPr/>
            </p:nvSpPr>
            <p:spPr bwMode="auto">
              <a:xfrm>
                <a:off x="8096045" y="3381528"/>
                <a:ext cx="2743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trans-oceanic link</a:t>
                </a:r>
              </a:p>
            </p:txBody>
          </p:sp>
          <p:sp>
            <p:nvSpPr>
              <p:cNvPr id="26" name="Rectangle 25">
                <a:extLst>
                  <a:ext uri="{FF2B5EF4-FFF2-40B4-BE49-F238E27FC236}">
                    <a16:creationId xmlns:a16="http://schemas.microsoft.com/office/drawing/2014/main" id="{7FEDFBE5-9FAF-5841-909F-D0F941024CFF}"/>
                  </a:ext>
                </a:extLst>
              </p:cNvPr>
              <p:cNvSpPr/>
              <p:nvPr/>
            </p:nvSpPr>
            <p:spPr>
              <a:xfrm>
                <a:off x="1937658" y="3519717"/>
                <a:ext cx="2750456" cy="123370"/>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74AAD3ED-1CE9-2F41-9A86-B86A45BB3764}"/>
                  </a:ext>
                </a:extLst>
              </p:cNvPr>
              <p:cNvSpPr/>
              <p:nvPr/>
            </p:nvSpPr>
            <p:spPr>
              <a:xfrm>
                <a:off x="2002973" y="3686630"/>
                <a:ext cx="1306284" cy="145141"/>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4" name="Rectangle 13">
              <a:extLst>
                <a:ext uri="{FF2B5EF4-FFF2-40B4-BE49-F238E27FC236}">
                  <a16:creationId xmlns:a16="http://schemas.microsoft.com/office/drawing/2014/main" id="{C812C0CA-EC0F-6646-B05E-6CF824061878}"/>
                </a:ext>
              </a:extLst>
            </p:cNvPr>
            <p:cNvSpPr/>
            <p:nvPr/>
          </p:nvSpPr>
          <p:spPr>
            <a:xfrm>
              <a:off x="7315200" y="3468914"/>
              <a:ext cx="667657" cy="203200"/>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B6B3651B-4FF4-7D4B-9806-691B5A2E72B0}"/>
                </a:ext>
              </a:extLst>
            </p:cNvPr>
            <p:cNvSpPr/>
            <p:nvPr/>
          </p:nvSpPr>
          <p:spPr>
            <a:xfrm>
              <a:off x="6320972" y="3679371"/>
              <a:ext cx="776514" cy="210457"/>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35" name="Slide Number Placeholder 5">
            <a:extLst>
              <a:ext uri="{FF2B5EF4-FFF2-40B4-BE49-F238E27FC236}">
                <a16:creationId xmlns:a16="http://schemas.microsoft.com/office/drawing/2014/main" id="{55A976FD-BCA0-3B40-B7FA-0498D9E5EF65}"/>
              </a:ext>
            </a:extLst>
          </p:cNvPr>
          <p:cNvSpPr>
            <a:spLocks noGrp="1"/>
          </p:cNvSpPr>
          <p:nvPr>
            <p:ph type="sldNum" sz="quarter" idx="4"/>
          </p:nvPr>
        </p:nvSpPr>
        <p:spPr>
          <a:xfrm>
            <a:off x="9219616" y="6443089"/>
            <a:ext cx="2743200" cy="365125"/>
          </a:xfrm>
        </p:spPr>
        <p:txBody>
          <a:bodyPr/>
          <a:lstStyle/>
          <a:p>
            <a:r>
              <a:rPr lang="en-US" dirty="0"/>
              <a:t>Introduction: 1-</a:t>
            </a:r>
            <a:fld id="{C4204591-24BD-A542-B9D5-F8D8A88D2FEE}" type="slidenum">
              <a:rPr lang="en-US" smtClean="0"/>
              <a:pPr/>
              <a:t>33</a:t>
            </a:fld>
            <a:endParaRPr lang="en-US" dirty="0"/>
          </a:p>
        </p:txBody>
      </p:sp>
    </p:spTree>
    <p:extLst>
      <p:ext uri="{BB962C8B-B14F-4D97-AF65-F5344CB8AC3E}">
        <p14:creationId xmlns:p14="http://schemas.microsoft.com/office/powerpoint/2010/main" val="1721526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9"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nodeType="clickEffect">
                                  <p:stCondLst>
                                    <p:cond delay="0"/>
                                  </p:stCondLst>
                                  <p:childTnLst>
                                    <p:animEffect transition="out" filter="dissolve">
                                      <p:cBhvr>
                                        <p:cTn id="19" dur="500"/>
                                        <p:tgtEl>
                                          <p:spTgt spid="8"/>
                                        </p:tgtEl>
                                      </p:cBhvr>
                                    </p:animEffect>
                                    <p:set>
                                      <p:cBhvr>
                                        <p:cTn id="20" dur="1" fill="hold">
                                          <p:stCondLst>
                                            <p:cond delay="499"/>
                                          </p:stCondLst>
                                        </p:cTn>
                                        <p:tgtEl>
                                          <p:spTgt spid="8"/>
                                        </p:tgtEl>
                                        <p:attrNameLst>
                                          <p:attrName>style.visibility</p:attrName>
                                        </p:attrNameLst>
                                      </p:cBhvr>
                                      <p:to>
                                        <p:strVal val="hidden"/>
                                      </p:to>
                                    </p:set>
                                  </p:childTnLst>
                                </p:cTn>
                              </p:par>
                              <p:par>
                                <p:cTn id="21" presetID="9"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dissolv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xit" presetSubtype="0" fill="hold" nodeType="clickEffect">
                                  <p:stCondLst>
                                    <p:cond delay="0"/>
                                  </p:stCondLst>
                                  <p:childTnLst>
                                    <p:animEffect transition="out" filter="dissolve">
                                      <p:cBhvr>
                                        <p:cTn id="27" dur="500"/>
                                        <p:tgtEl>
                                          <p:spTgt spid="15"/>
                                        </p:tgtEl>
                                      </p:cBhvr>
                                    </p:animEffect>
                                    <p:set>
                                      <p:cBhvr>
                                        <p:cTn id="28" dur="1" fill="hold">
                                          <p:stCondLst>
                                            <p:cond delay="499"/>
                                          </p:stCondLst>
                                        </p:cTn>
                                        <p:tgtEl>
                                          <p:spTgt spid="15"/>
                                        </p:tgtEl>
                                        <p:attrNameLst>
                                          <p:attrName>style.visibility</p:attrName>
                                        </p:attrNameLst>
                                      </p:cBhvr>
                                      <p:to>
                                        <p:strVal val="hidden"/>
                                      </p:to>
                                    </p:set>
                                  </p:childTnLst>
                                </p:cTn>
                              </p:par>
                              <p:par>
                                <p:cTn id="29" presetID="9"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dissolv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xit" presetSubtype="0" fill="hold" nodeType="clickEffect">
                                  <p:stCondLst>
                                    <p:cond delay="0"/>
                                  </p:stCondLst>
                                  <p:childTnLst>
                                    <p:animEffect transition="out" filter="dissolve">
                                      <p:cBhvr>
                                        <p:cTn id="35" dur="500"/>
                                        <p:tgtEl>
                                          <p:spTgt spid="13"/>
                                        </p:tgtEl>
                                      </p:cBhvr>
                                    </p:animEffect>
                                    <p:set>
                                      <p:cBhvr>
                                        <p:cTn id="36" dur="1" fill="hold">
                                          <p:stCondLst>
                                            <p:cond delay="499"/>
                                          </p:stCondLst>
                                        </p:cTn>
                                        <p:tgtEl>
                                          <p:spTgt spid="13"/>
                                        </p:tgtEl>
                                        <p:attrNameLst>
                                          <p:attrName>style.visibility</p:attrName>
                                        </p:attrNameLst>
                                      </p:cBhvr>
                                      <p:to>
                                        <p:strVal val="hidden"/>
                                      </p:to>
                                    </p:set>
                                  </p:childTnLst>
                                </p:cTn>
                              </p:par>
                              <p:par>
                                <p:cTn id="37" presetID="9"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dissolve">
                                      <p:cBhvr>
                                        <p:cTn id="3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Group 108">
            <a:extLst>
              <a:ext uri="{FF2B5EF4-FFF2-40B4-BE49-F238E27FC236}">
                <a16:creationId xmlns:a16="http://schemas.microsoft.com/office/drawing/2014/main" id="{9DE51A5F-3BFD-AA45-9015-FA67A9068CEF}"/>
              </a:ext>
            </a:extLst>
          </p:cNvPr>
          <p:cNvGrpSpPr/>
          <p:nvPr/>
        </p:nvGrpSpPr>
        <p:grpSpPr>
          <a:xfrm>
            <a:off x="4551470" y="4236503"/>
            <a:ext cx="1463604" cy="737240"/>
            <a:chOff x="7493876" y="2774731"/>
            <a:chExt cx="1481958" cy="894622"/>
          </a:xfrm>
        </p:grpSpPr>
        <p:sp>
          <p:nvSpPr>
            <p:cNvPr id="110" name="Freeform 109">
              <a:extLst>
                <a:ext uri="{FF2B5EF4-FFF2-40B4-BE49-F238E27FC236}">
                  <a16:creationId xmlns:a16="http://schemas.microsoft.com/office/drawing/2014/main" id="{15FA248B-2934-6745-9856-5AF3D55755E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11" name="Oval 110">
              <a:extLst>
                <a:ext uri="{FF2B5EF4-FFF2-40B4-BE49-F238E27FC236}">
                  <a16:creationId xmlns:a16="http://schemas.microsoft.com/office/drawing/2014/main" id="{D4C2270C-F816-EB48-8C45-11D133A7515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12" name="Group 111">
              <a:extLst>
                <a:ext uri="{FF2B5EF4-FFF2-40B4-BE49-F238E27FC236}">
                  <a16:creationId xmlns:a16="http://schemas.microsoft.com/office/drawing/2014/main" id="{92D75490-DBD7-CD4E-9507-13309C8F3DFD}"/>
                </a:ext>
              </a:extLst>
            </p:cNvPr>
            <p:cNvGrpSpPr/>
            <p:nvPr/>
          </p:nvGrpSpPr>
          <p:grpSpPr>
            <a:xfrm>
              <a:off x="7713663" y="2848339"/>
              <a:ext cx="1042107" cy="425543"/>
              <a:chOff x="7786941" y="2884917"/>
              <a:chExt cx="897649" cy="353919"/>
            </a:xfrm>
          </p:grpSpPr>
          <p:sp>
            <p:nvSpPr>
              <p:cNvPr id="113" name="Freeform 112">
                <a:extLst>
                  <a:ext uri="{FF2B5EF4-FFF2-40B4-BE49-F238E27FC236}">
                    <a16:creationId xmlns:a16="http://schemas.microsoft.com/office/drawing/2014/main" id="{908415A0-8A5C-1A4E-8070-093DC0E972F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4" name="Freeform 113">
                <a:extLst>
                  <a:ext uri="{FF2B5EF4-FFF2-40B4-BE49-F238E27FC236}">
                    <a16:creationId xmlns:a16="http://schemas.microsoft.com/office/drawing/2014/main" id="{53DC1CB9-E35D-8A47-96B9-69E6D0AB984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5" name="Freeform 114">
                <a:extLst>
                  <a:ext uri="{FF2B5EF4-FFF2-40B4-BE49-F238E27FC236}">
                    <a16:creationId xmlns:a16="http://schemas.microsoft.com/office/drawing/2014/main" id="{FB05914E-C150-9A4F-87FB-EFF6CABA388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6" name="Freeform 115">
                <a:extLst>
                  <a:ext uri="{FF2B5EF4-FFF2-40B4-BE49-F238E27FC236}">
                    <a16:creationId xmlns:a16="http://schemas.microsoft.com/office/drawing/2014/main" id="{3C399649-B712-6449-9877-189E4033C11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25267" y="291947"/>
            <a:ext cx="10515600" cy="894622"/>
          </a:xfrm>
        </p:spPr>
        <p:txBody>
          <a:bodyPr>
            <a:normAutofit/>
          </a:bodyPr>
          <a:lstStyle/>
          <a:p>
            <a:r>
              <a:rPr lang="en-US" altLang="en-US" sz="4400" dirty="0">
                <a:ea typeface="ＭＳ Ｐゴシック" panose="020B0600070205080204" pitchFamily="34" charset="-128"/>
              </a:rPr>
              <a:t>Packet loss</a:t>
            </a:r>
            <a:endParaRPr lang="en-US" sz="4400" dirty="0"/>
          </a:p>
        </p:txBody>
      </p:sp>
      <p:sp>
        <p:nvSpPr>
          <p:cNvPr id="17" name="Rectangle 3">
            <a:extLst>
              <a:ext uri="{FF2B5EF4-FFF2-40B4-BE49-F238E27FC236}">
                <a16:creationId xmlns:a16="http://schemas.microsoft.com/office/drawing/2014/main" id="{266CA32C-7D96-1F42-88EE-0CD26A415F37}"/>
              </a:ext>
            </a:extLst>
          </p:cNvPr>
          <p:cNvSpPr txBox="1">
            <a:spLocks noChangeArrowheads="1"/>
          </p:cNvSpPr>
          <p:nvPr/>
        </p:nvSpPr>
        <p:spPr>
          <a:xfrm>
            <a:off x="975618" y="1391460"/>
            <a:ext cx="10214897" cy="71934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queue (aka buffer) preceding link in buffer has finite capacity</a:t>
            </a:r>
          </a:p>
        </p:txBody>
      </p:sp>
      <p:sp>
        <p:nvSpPr>
          <p:cNvPr id="79" name="Rectangle 7">
            <a:extLst>
              <a:ext uri="{FF2B5EF4-FFF2-40B4-BE49-F238E27FC236}">
                <a16:creationId xmlns:a16="http://schemas.microsoft.com/office/drawing/2014/main" id="{56569F92-5AAD-9F40-A054-24753CD827F9}"/>
              </a:ext>
            </a:extLst>
          </p:cNvPr>
          <p:cNvSpPr>
            <a:spLocks noChangeArrowheads="1"/>
          </p:cNvSpPr>
          <p:nvPr/>
        </p:nvSpPr>
        <p:spPr bwMode="auto">
          <a:xfrm>
            <a:off x="4638675" y="4485753"/>
            <a:ext cx="1198563" cy="263525"/>
          </a:xfrm>
          <a:prstGeom prst="rect">
            <a:avLst/>
          </a:prstGeom>
          <a:solidFill>
            <a:srgbClr val="CC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Arial"/>
            </a:endParaRPr>
          </a:p>
        </p:txBody>
      </p:sp>
      <p:sp>
        <p:nvSpPr>
          <p:cNvPr id="80" name="Line 23">
            <a:extLst>
              <a:ext uri="{FF2B5EF4-FFF2-40B4-BE49-F238E27FC236}">
                <a16:creationId xmlns:a16="http://schemas.microsoft.com/office/drawing/2014/main" id="{18F6CFB2-B4C3-FF4C-8EBD-C6BA5187D1C7}"/>
              </a:ext>
            </a:extLst>
          </p:cNvPr>
          <p:cNvSpPr>
            <a:spLocks noChangeShapeType="1"/>
          </p:cNvSpPr>
          <p:nvPr/>
        </p:nvSpPr>
        <p:spPr bwMode="auto">
          <a:xfrm>
            <a:off x="3946525" y="4252390"/>
            <a:ext cx="698500" cy="3333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81" name="Line 24">
            <a:extLst>
              <a:ext uri="{FF2B5EF4-FFF2-40B4-BE49-F238E27FC236}">
                <a16:creationId xmlns:a16="http://schemas.microsoft.com/office/drawing/2014/main" id="{F58C5444-79DC-A048-A0CF-7240C0E242C2}"/>
              </a:ext>
            </a:extLst>
          </p:cNvPr>
          <p:cNvSpPr>
            <a:spLocks noChangeShapeType="1"/>
          </p:cNvSpPr>
          <p:nvPr/>
        </p:nvSpPr>
        <p:spPr bwMode="auto">
          <a:xfrm flipV="1">
            <a:off x="4235450" y="4646090"/>
            <a:ext cx="411163" cy="52546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82" name="Line 25">
            <a:extLst>
              <a:ext uri="{FF2B5EF4-FFF2-40B4-BE49-F238E27FC236}">
                <a16:creationId xmlns:a16="http://schemas.microsoft.com/office/drawing/2014/main" id="{EFEEAE34-B698-3F47-9A0D-006ECF3EC594}"/>
              </a:ext>
            </a:extLst>
          </p:cNvPr>
          <p:cNvSpPr>
            <a:spLocks noChangeShapeType="1"/>
          </p:cNvSpPr>
          <p:nvPr/>
        </p:nvSpPr>
        <p:spPr bwMode="auto">
          <a:xfrm>
            <a:off x="5832475" y="4649265"/>
            <a:ext cx="1933575" cy="952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83" name="Rectangle 28">
            <a:extLst>
              <a:ext uri="{FF2B5EF4-FFF2-40B4-BE49-F238E27FC236}">
                <a16:creationId xmlns:a16="http://schemas.microsoft.com/office/drawing/2014/main" id="{AE188F1E-1184-A64B-B5F3-5F151D6598C7}"/>
              </a:ext>
            </a:extLst>
          </p:cNvPr>
          <p:cNvSpPr>
            <a:spLocks noChangeArrowheads="1"/>
          </p:cNvSpPr>
          <p:nvPr/>
        </p:nvSpPr>
        <p:spPr bwMode="auto">
          <a:xfrm>
            <a:off x="6751638" y="4449240"/>
            <a:ext cx="147637" cy="200025"/>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Arial"/>
            </a:endParaRPr>
          </a:p>
        </p:txBody>
      </p:sp>
      <p:sp>
        <p:nvSpPr>
          <p:cNvPr id="84" name="Rectangle 29">
            <a:extLst>
              <a:ext uri="{FF2B5EF4-FFF2-40B4-BE49-F238E27FC236}">
                <a16:creationId xmlns:a16="http://schemas.microsoft.com/office/drawing/2014/main" id="{F30C236D-7EC4-B04F-8EB6-339D16864BB3}"/>
              </a:ext>
            </a:extLst>
          </p:cNvPr>
          <p:cNvSpPr>
            <a:spLocks noChangeArrowheads="1"/>
          </p:cNvSpPr>
          <p:nvPr/>
        </p:nvSpPr>
        <p:spPr bwMode="auto">
          <a:xfrm>
            <a:off x="5499100" y="4520678"/>
            <a:ext cx="147638" cy="200025"/>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Arial"/>
            </a:endParaRPr>
          </a:p>
        </p:txBody>
      </p:sp>
      <p:sp>
        <p:nvSpPr>
          <p:cNvPr id="85" name="Rectangle 30">
            <a:extLst>
              <a:ext uri="{FF2B5EF4-FFF2-40B4-BE49-F238E27FC236}">
                <a16:creationId xmlns:a16="http://schemas.microsoft.com/office/drawing/2014/main" id="{B7406385-23A2-9C4F-8A53-96A85929A598}"/>
              </a:ext>
            </a:extLst>
          </p:cNvPr>
          <p:cNvSpPr>
            <a:spLocks noChangeArrowheads="1"/>
          </p:cNvSpPr>
          <p:nvPr/>
        </p:nvSpPr>
        <p:spPr bwMode="auto">
          <a:xfrm>
            <a:off x="5661025" y="4520678"/>
            <a:ext cx="147638" cy="200025"/>
          </a:xfrm>
          <a:prstGeom prst="rect">
            <a:avLst/>
          </a:prstGeom>
          <a:solidFill>
            <a:srgbClr val="33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Arial"/>
            </a:endParaRPr>
          </a:p>
        </p:txBody>
      </p:sp>
      <p:sp>
        <p:nvSpPr>
          <p:cNvPr id="88" name="Text Box 35">
            <a:extLst>
              <a:ext uri="{FF2B5EF4-FFF2-40B4-BE49-F238E27FC236}">
                <a16:creationId xmlns:a16="http://schemas.microsoft.com/office/drawing/2014/main" id="{C833E180-F225-A549-A822-0F0480D8866D}"/>
              </a:ext>
            </a:extLst>
          </p:cNvPr>
          <p:cNvSpPr txBox="1">
            <a:spLocks noChangeArrowheads="1"/>
          </p:cNvSpPr>
          <p:nvPr/>
        </p:nvSpPr>
        <p:spPr bwMode="auto">
          <a:xfrm>
            <a:off x="2963863" y="3780903"/>
            <a:ext cx="362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6600"/>
                </a:solidFill>
                <a:effectLst/>
                <a:uLnTx/>
                <a:uFillTx/>
                <a:latin typeface="Calibri" panose="020F0502020204030204"/>
                <a:ea typeface="ＭＳ Ｐゴシック" panose="020B0600070205080204" pitchFamily="34" charset="-128"/>
                <a:cs typeface="Arial"/>
              </a:rPr>
              <a:t>A</a:t>
            </a:r>
          </a:p>
        </p:txBody>
      </p:sp>
      <p:sp>
        <p:nvSpPr>
          <p:cNvPr id="89" name="Text Box 36">
            <a:extLst>
              <a:ext uri="{FF2B5EF4-FFF2-40B4-BE49-F238E27FC236}">
                <a16:creationId xmlns:a16="http://schemas.microsoft.com/office/drawing/2014/main" id="{C9D7A519-A3AA-6647-941B-B03611148969}"/>
              </a:ext>
            </a:extLst>
          </p:cNvPr>
          <p:cNvSpPr txBox="1">
            <a:spLocks noChangeArrowheads="1"/>
          </p:cNvSpPr>
          <p:nvPr/>
        </p:nvSpPr>
        <p:spPr bwMode="auto">
          <a:xfrm>
            <a:off x="3284538" y="4766740"/>
            <a:ext cx="3513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Arial"/>
              </a:rPr>
              <a:t>B</a:t>
            </a:r>
          </a:p>
        </p:txBody>
      </p:sp>
      <p:sp>
        <p:nvSpPr>
          <p:cNvPr id="90" name="Text Box 40">
            <a:extLst>
              <a:ext uri="{FF2B5EF4-FFF2-40B4-BE49-F238E27FC236}">
                <a16:creationId xmlns:a16="http://schemas.microsoft.com/office/drawing/2014/main" id="{57B3723E-06BE-9E4B-B5FD-DB428178AC75}"/>
              </a:ext>
            </a:extLst>
          </p:cNvPr>
          <p:cNvSpPr txBox="1">
            <a:spLocks noChangeArrowheads="1"/>
          </p:cNvSpPr>
          <p:nvPr/>
        </p:nvSpPr>
        <p:spPr bwMode="auto">
          <a:xfrm>
            <a:off x="6311900" y="3690415"/>
            <a:ext cx="2790700" cy="34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8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packet being transmitted</a:t>
            </a:r>
          </a:p>
        </p:txBody>
      </p:sp>
      <p:sp>
        <p:nvSpPr>
          <p:cNvPr id="91" name="Line 41">
            <a:extLst>
              <a:ext uri="{FF2B5EF4-FFF2-40B4-BE49-F238E27FC236}">
                <a16:creationId xmlns:a16="http://schemas.microsoft.com/office/drawing/2014/main" id="{B860767E-6CC8-4645-AC66-7ECC72234871}"/>
              </a:ext>
            </a:extLst>
          </p:cNvPr>
          <p:cNvSpPr>
            <a:spLocks noChangeShapeType="1"/>
          </p:cNvSpPr>
          <p:nvPr/>
        </p:nvSpPr>
        <p:spPr bwMode="auto">
          <a:xfrm rot="10800000" flipV="1">
            <a:off x="5875338" y="3982515"/>
            <a:ext cx="681037" cy="56515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92" name="Rectangle 56">
            <a:extLst>
              <a:ext uri="{FF2B5EF4-FFF2-40B4-BE49-F238E27FC236}">
                <a16:creationId xmlns:a16="http://schemas.microsoft.com/office/drawing/2014/main" id="{E3AED2F6-EFE4-C14B-9BB5-4F182D4B0824}"/>
              </a:ext>
            </a:extLst>
          </p:cNvPr>
          <p:cNvSpPr>
            <a:spLocks noChangeArrowheads="1"/>
          </p:cNvSpPr>
          <p:nvPr/>
        </p:nvSpPr>
        <p:spPr bwMode="auto">
          <a:xfrm>
            <a:off x="5335588" y="4519090"/>
            <a:ext cx="147637" cy="200025"/>
          </a:xfrm>
          <a:prstGeom prst="rect">
            <a:avLst/>
          </a:prstGeom>
          <a:solidFill>
            <a:srgbClr val="33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Arial"/>
            </a:endParaRPr>
          </a:p>
        </p:txBody>
      </p:sp>
      <p:sp>
        <p:nvSpPr>
          <p:cNvPr id="93" name="Rectangle 57">
            <a:extLst>
              <a:ext uri="{FF2B5EF4-FFF2-40B4-BE49-F238E27FC236}">
                <a16:creationId xmlns:a16="http://schemas.microsoft.com/office/drawing/2014/main" id="{29DF6AAC-1EDB-6E49-9208-EAB393D336F5}"/>
              </a:ext>
            </a:extLst>
          </p:cNvPr>
          <p:cNvSpPr>
            <a:spLocks noChangeArrowheads="1"/>
          </p:cNvSpPr>
          <p:nvPr/>
        </p:nvSpPr>
        <p:spPr bwMode="auto">
          <a:xfrm>
            <a:off x="5173663" y="4522265"/>
            <a:ext cx="147637" cy="200025"/>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Arial"/>
            </a:endParaRPr>
          </a:p>
        </p:txBody>
      </p:sp>
      <p:sp>
        <p:nvSpPr>
          <p:cNvPr id="94" name="Rectangle 58">
            <a:extLst>
              <a:ext uri="{FF2B5EF4-FFF2-40B4-BE49-F238E27FC236}">
                <a16:creationId xmlns:a16="http://schemas.microsoft.com/office/drawing/2014/main" id="{07A9771F-08E4-EC45-A210-A58888CED4ED}"/>
              </a:ext>
            </a:extLst>
          </p:cNvPr>
          <p:cNvSpPr>
            <a:spLocks noChangeArrowheads="1"/>
          </p:cNvSpPr>
          <p:nvPr/>
        </p:nvSpPr>
        <p:spPr bwMode="auto">
          <a:xfrm>
            <a:off x="5008563" y="4519090"/>
            <a:ext cx="147637" cy="200025"/>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Arial"/>
            </a:endParaRPr>
          </a:p>
        </p:txBody>
      </p:sp>
      <p:sp>
        <p:nvSpPr>
          <p:cNvPr id="95" name="Rectangle 59">
            <a:extLst>
              <a:ext uri="{FF2B5EF4-FFF2-40B4-BE49-F238E27FC236}">
                <a16:creationId xmlns:a16="http://schemas.microsoft.com/office/drawing/2014/main" id="{086BD240-8D3B-8946-8C05-8A6C5C278ABF}"/>
              </a:ext>
            </a:extLst>
          </p:cNvPr>
          <p:cNvSpPr>
            <a:spLocks noChangeArrowheads="1"/>
          </p:cNvSpPr>
          <p:nvPr/>
        </p:nvSpPr>
        <p:spPr bwMode="auto">
          <a:xfrm>
            <a:off x="4845050" y="4519090"/>
            <a:ext cx="147638" cy="200025"/>
          </a:xfrm>
          <a:prstGeom prst="rect">
            <a:avLst/>
          </a:prstGeom>
          <a:solidFill>
            <a:srgbClr val="33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Arial"/>
            </a:endParaRPr>
          </a:p>
        </p:txBody>
      </p:sp>
      <p:sp>
        <p:nvSpPr>
          <p:cNvPr id="96" name="Rectangle 61">
            <a:extLst>
              <a:ext uri="{FF2B5EF4-FFF2-40B4-BE49-F238E27FC236}">
                <a16:creationId xmlns:a16="http://schemas.microsoft.com/office/drawing/2014/main" id="{84D69E10-50C6-F34A-B4EE-565277C45E7E}"/>
              </a:ext>
            </a:extLst>
          </p:cNvPr>
          <p:cNvSpPr>
            <a:spLocks noChangeArrowheads="1"/>
          </p:cNvSpPr>
          <p:nvPr/>
        </p:nvSpPr>
        <p:spPr bwMode="auto">
          <a:xfrm>
            <a:off x="4679950" y="4520678"/>
            <a:ext cx="147638" cy="200025"/>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Arial"/>
            </a:endParaRPr>
          </a:p>
        </p:txBody>
      </p:sp>
      <p:sp>
        <p:nvSpPr>
          <p:cNvPr id="97" name="Rectangle 62">
            <a:extLst>
              <a:ext uri="{FF2B5EF4-FFF2-40B4-BE49-F238E27FC236}">
                <a16:creationId xmlns:a16="http://schemas.microsoft.com/office/drawing/2014/main" id="{75F2BC7C-9881-3742-BAF2-C9ADF04CDFBA}"/>
              </a:ext>
            </a:extLst>
          </p:cNvPr>
          <p:cNvSpPr>
            <a:spLocks noChangeArrowheads="1"/>
          </p:cNvSpPr>
          <p:nvPr/>
        </p:nvSpPr>
        <p:spPr bwMode="auto">
          <a:xfrm>
            <a:off x="4651375" y="4496865"/>
            <a:ext cx="1171575" cy="242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Arial"/>
            </a:endParaRPr>
          </a:p>
        </p:txBody>
      </p:sp>
      <p:sp>
        <p:nvSpPr>
          <p:cNvPr id="100" name="Text Box 65">
            <a:extLst>
              <a:ext uri="{FF2B5EF4-FFF2-40B4-BE49-F238E27FC236}">
                <a16:creationId xmlns:a16="http://schemas.microsoft.com/office/drawing/2014/main" id="{2FE5E5BD-F2D9-044C-AF8E-8A3AB1A666A5}"/>
              </a:ext>
            </a:extLst>
          </p:cNvPr>
          <p:cNvSpPr txBox="1">
            <a:spLocks noChangeArrowheads="1"/>
          </p:cNvSpPr>
          <p:nvPr/>
        </p:nvSpPr>
        <p:spPr bwMode="auto">
          <a:xfrm>
            <a:off x="4499629" y="3509440"/>
            <a:ext cx="1624291"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buffer </a:t>
            </a:r>
          </a:p>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(waiting area)</a:t>
            </a:r>
          </a:p>
        </p:txBody>
      </p:sp>
      <p:sp>
        <p:nvSpPr>
          <p:cNvPr id="101" name="Line 66">
            <a:extLst>
              <a:ext uri="{FF2B5EF4-FFF2-40B4-BE49-F238E27FC236}">
                <a16:creationId xmlns:a16="http://schemas.microsoft.com/office/drawing/2014/main" id="{F4810747-BBCA-F145-AF10-7157860AA8E6}"/>
              </a:ext>
            </a:extLst>
          </p:cNvPr>
          <p:cNvSpPr>
            <a:spLocks noChangeShapeType="1"/>
          </p:cNvSpPr>
          <p:nvPr/>
        </p:nvSpPr>
        <p:spPr bwMode="auto">
          <a:xfrm>
            <a:off x="4784725" y="4117453"/>
            <a:ext cx="0" cy="33337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102" name="Group 48">
            <a:extLst>
              <a:ext uri="{FF2B5EF4-FFF2-40B4-BE49-F238E27FC236}">
                <a16:creationId xmlns:a16="http://schemas.microsoft.com/office/drawing/2014/main" id="{ABFCEC87-7465-524D-A5DC-C75187D44BB1}"/>
              </a:ext>
            </a:extLst>
          </p:cNvPr>
          <p:cNvGrpSpPr>
            <a:grpSpLocks/>
          </p:cNvGrpSpPr>
          <p:nvPr/>
        </p:nvGrpSpPr>
        <p:grpSpPr bwMode="auto">
          <a:xfrm>
            <a:off x="3140075" y="3801540"/>
            <a:ext cx="820738" cy="688975"/>
            <a:chOff x="-44" y="1473"/>
            <a:chExt cx="981" cy="1105"/>
          </a:xfrm>
        </p:grpSpPr>
        <p:pic>
          <p:nvPicPr>
            <p:cNvPr id="103" name="Picture 49" descr="desktop_computer_stylized_medium">
              <a:extLst>
                <a:ext uri="{FF2B5EF4-FFF2-40B4-BE49-F238E27FC236}">
                  <a16:creationId xmlns:a16="http://schemas.microsoft.com/office/drawing/2014/main" id="{8250C605-2170-E94B-8DB9-90219930DE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 name="Freeform 50">
              <a:extLst>
                <a:ext uri="{FF2B5EF4-FFF2-40B4-BE49-F238E27FC236}">
                  <a16:creationId xmlns:a16="http://schemas.microsoft.com/office/drawing/2014/main" id="{B861D779-BA88-6649-AECC-FC09FC3CADB8}"/>
                </a:ext>
              </a:extLst>
            </p:cNvPr>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105" name="Group 51">
            <a:extLst>
              <a:ext uri="{FF2B5EF4-FFF2-40B4-BE49-F238E27FC236}">
                <a16:creationId xmlns:a16="http://schemas.microsoft.com/office/drawing/2014/main" id="{C2F7650A-DE11-CA4D-8362-974E3036A08A}"/>
              </a:ext>
            </a:extLst>
          </p:cNvPr>
          <p:cNvGrpSpPr>
            <a:grpSpLocks/>
          </p:cNvGrpSpPr>
          <p:nvPr/>
        </p:nvGrpSpPr>
        <p:grpSpPr bwMode="auto">
          <a:xfrm>
            <a:off x="3468688" y="4792140"/>
            <a:ext cx="820737" cy="688975"/>
            <a:chOff x="-44" y="1473"/>
            <a:chExt cx="981" cy="1105"/>
          </a:xfrm>
        </p:grpSpPr>
        <p:pic>
          <p:nvPicPr>
            <p:cNvPr id="106" name="Picture 52" descr="desktop_computer_stylized_medium">
              <a:extLst>
                <a:ext uri="{FF2B5EF4-FFF2-40B4-BE49-F238E27FC236}">
                  <a16:creationId xmlns:a16="http://schemas.microsoft.com/office/drawing/2014/main" id="{31AB66C4-A2A2-4F4D-B6A5-CBADCEEE67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Freeform 53">
              <a:extLst>
                <a:ext uri="{FF2B5EF4-FFF2-40B4-BE49-F238E27FC236}">
                  <a16:creationId xmlns:a16="http://schemas.microsoft.com/office/drawing/2014/main" id="{8CFBA43E-78F2-5846-9CDF-6F8E882EA5BA}"/>
                </a:ext>
              </a:extLst>
            </p:cNvPr>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108" name="TextBox 1">
            <a:extLst>
              <a:ext uri="{FF2B5EF4-FFF2-40B4-BE49-F238E27FC236}">
                <a16:creationId xmlns:a16="http://schemas.microsoft.com/office/drawing/2014/main" id="{23257655-BFAB-7E4B-9721-E40633712A2D}"/>
              </a:ext>
            </a:extLst>
          </p:cNvPr>
          <p:cNvSpPr txBox="1">
            <a:spLocks noChangeArrowheads="1"/>
          </p:cNvSpPr>
          <p:nvPr/>
        </p:nvSpPr>
        <p:spPr bwMode="auto">
          <a:xfrm>
            <a:off x="188596" y="6211669"/>
            <a:ext cx="1092158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lvl="0" eaLnBrk="0" fontAlgn="base" hangingPunct="0">
              <a:spcBef>
                <a:spcPct val="0"/>
              </a:spcBef>
              <a:spcAft>
                <a:spcPct val="0"/>
              </a:spcAft>
              <a:defRPr/>
            </a:pPr>
            <a:r>
              <a:rPr lang="en-US" altLang="en-US" sz="1800" dirty="0">
                <a:solidFill>
                  <a:srgbClr val="000000"/>
                </a:solidFill>
                <a:latin typeface="Calibri" panose="020F0502020204030204"/>
                <a:cs typeface="Arial"/>
                <a:hlinkClick r:id="rId4"/>
              </a:rPr>
              <a:t>https://</a:t>
            </a:r>
            <a:r>
              <a:rPr lang="en-US" altLang="en-US" sz="1800" dirty="0" smtClean="0">
                <a:solidFill>
                  <a:srgbClr val="000000"/>
                </a:solidFill>
                <a:latin typeface="Calibri" panose="020F0502020204030204"/>
                <a:cs typeface="Arial"/>
                <a:hlinkClick r:id=""/>
              </a:rPr>
              <a:t>media.pearsoncmg.com/aw/ecs_kurose_compnetwork_7/cw/</a:t>
            </a:r>
          </a:p>
          <a:p>
            <a:pPr lvl="0" eaLnBrk="0" fontAlgn="base" hangingPunct="0">
              <a:spcBef>
                <a:spcPct val="0"/>
              </a:spcBef>
              <a:spcAft>
                <a:spcPct val="0"/>
              </a:spcAft>
              <a:defRPr/>
            </a:pPr>
            <a:r>
              <a:rPr lang="en-US" altLang="en-US" sz="1800" dirty="0" smtClean="0">
                <a:solidFill>
                  <a:srgbClr val="000000"/>
                </a:solidFill>
                <a:latin typeface="Calibri" panose="020F0502020204030204"/>
                <a:cs typeface="Arial"/>
                <a:hlinkClick r:id=""/>
              </a:rPr>
              <a:t>content/</a:t>
            </a:r>
            <a:r>
              <a:rPr lang="en-US" altLang="en-US" sz="1800" dirty="0" err="1" smtClean="0">
                <a:solidFill>
                  <a:srgbClr val="000000"/>
                </a:solidFill>
                <a:latin typeface="Calibri" panose="020F0502020204030204"/>
                <a:cs typeface="Arial"/>
                <a:hlinkClick r:id="rId4"/>
              </a:rPr>
              <a:t>interactiveanimations</a:t>
            </a:r>
            <a:r>
              <a:rPr lang="en-US" altLang="en-US" sz="1800" dirty="0" smtClean="0">
                <a:solidFill>
                  <a:srgbClr val="000000"/>
                </a:solidFill>
                <a:latin typeface="Calibri" panose="020F0502020204030204"/>
                <a:cs typeface="Arial"/>
                <a:hlinkClick r:id="rId4"/>
              </a:rPr>
              <a:t>/transmission-vs-</a:t>
            </a:r>
            <a:r>
              <a:rPr lang="en-US" altLang="en-US" sz="1800" dirty="0" err="1" smtClean="0">
                <a:solidFill>
                  <a:srgbClr val="000000"/>
                </a:solidFill>
                <a:latin typeface="Calibri" panose="020F0502020204030204"/>
                <a:cs typeface="Arial"/>
                <a:hlinkClick r:id="rId4"/>
              </a:rPr>
              <a:t>propogation</a:t>
            </a:r>
            <a:r>
              <a:rPr lang="en-US" altLang="en-US" sz="1800" dirty="0" smtClean="0">
                <a:solidFill>
                  <a:srgbClr val="000000"/>
                </a:solidFill>
                <a:latin typeface="Calibri" panose="020F0502020204030204"/>
                <a:cs typeface="Arial"/>
                <a:hlinkClick r:id="rId4"/>
              </a:rPr>
              <a:t>-delay/transmission-propagation-delay-ch1/index.html</a:t>
            </a:r>
            <a:endParaRPr lang="en-US" altLang="en-US" sz="1800" dirty="0" smtClean="0">
              <a:solidFill>
                <a:srgbClr val="000000"/>
              </a:solidFill>
              <a:latin typeface="Calibri" panose="020F0502020204030204"/>
              <a:cs typeface="Arial"/>
            </a:endParaRPr>
          </a:p>
          <a:p>
            <a:pPr lvl="0" eaLnBrk="0" fontAlgn="base" hangingPunct="0">
              <a:spcBef>
                <a:spcPct val="0"/>
              </a:spcBef>
              <a:spcAft>
                <a:spcPct val="0"/>
              </a:spcAft>
              <a:defRPr/>
            </a:pPr>
            <a:endParaRPr kumimoji="0" lang="en-US" altLang="en-US" sz="1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nvGrpSpPr>
          <p:cNvPr id="4" name="Group 3">
            <a:extLst>
              <a:ext uri="{FF2B5EF4-FFF2-40B4-BE49-F238E27FC236}">
                <a16:creationId xmlns:a16="http://schemas.microsoft.com/office/drawing/2014/main" id="{C493C1C6-6FFC-4542-8569-381842BD5BB2}"/>
              </a:ext>
            </a:extLst>
          </p:cNvPr>
          <p:cNvGrpSpPr/>
          <p:nvPr/>
        </p:nvGrpSpPr>
        <p:grpSpPr>
          <a:xfrm>
            <a:off x="971989" y="1867073"/>
            <a:ext cx="10214897" cy="3871598"/>
            <a:chOff x="971989" y="1867073"/>
            <a:chExt cx="10214897" cy="3871598"/>
          </a:xfrm>
        </p:grpSpPr>
        <p:grpSp>
          <p:nvGrpSpPr>
            <p:cNvPr id="3" name="Group 2">
              <a:extLst>
                <a:ext uri="{FF2B5EF4-FFF2-40B4-BE49-F238E27FC236}">
                  <a16:creationId xmlns:a16="http://schemas.microsoft.com/office/drawing/2014/main" id="{37FB3ADB-070D-EA41-8E10-638DD4679B17}"/>
                </a:ext>
              </a:extLst>
            </p:cNvPr>
            <p:cNvGrpSpPr/>
            <p:nvPr/>
          </p:nvGrpSpPr>
          <p:grpSpPr>
            <a:xfrm>
              <a:off x="4381500" y="4714353"/>
              <a:ext cx="2873096" cy="1024318"/>
              <a:chOff x="4381500" y="4714353"/>
              <a:chExt cx="2873096" cy="1024318"/>
            </a:xfrm>
          </p:grpSpPr>
          <p:sp>
            <p:nvSpPr>
              <p:cNvPr id="86" name="Rectangle 31">
                <a:extLst>
                  <a:ext uri="{FF2B5EF4-FFF2-40B4-BE49-F238E27FC236}">
                    <a16:creationId xmlns:a16="http://schemas.microsoft.com/office/drawing/2014/main" id="{E5168849-CF99-FD4F-B6DF-2D06EA648971}"/>
                  </a:ext>
                </a:extLst>
              </p:cNvPr>
              <p:cNvSpPr>
                <a:spLocks noChangeArrowheads="1"/>
              </p:cNvSpPr>
              <p:nvPr/>
            </p:nvSpPr>
            <p:spPr bwMode="auto">
              <a:xfrm>
                <a:off x="4411663" y="4868340"/>
                <a:ext cx="147637" cy="200025"/>
              </a:xfrm>
              <a:prstGeom prst="rect">
                <a:avLst/>
              </a:prstGeom>
              <a:solidFill>
                <a:srgbClr val="33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Arial"/>
                </a:endParaRPr>
              </a:p>
            </p:txBody>
          </p:sp>
          <p:sp>
            <p:nvSpPr>
              <p:cNvPr id="87" name="Line 33">
                <a:extLst>
                  <a:ext uri="{FF2B5EF4-FFF2-40B4-BE49-F238E27FC236}">
                    <a16:creationId xmlns:a16="http://schemas.microsoft.com/office/drawing/2014/main" id="{6D0E3F69-DD55-B34E-B881-C7D2F1D6A5DA}"/>
                  </a:ext>
                </a:extLst>
              </p:cNvPr>
              <p:cNvSpPr>
                <a:spLocks noChangeShapeType="1"/>
              </p:cNvSpPr>
              <p:nvPr/>
            </p:nvSpPr>
            <p:spPr bwMode="auto">
              <a:xfrm flipV="1">
                <a:off x="4381500" y="4714353"/>
                <a:ext cx="106363" cy="1460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98" name="Line 63">
                <a:extLst>
                  <a:ext uri="{FF2B5EF4-FFF2-40B4-BE49-F238E27FC236}">
                    <a16:creationId xmlns:a16="http://schemas.microsoft.com/office/drawing/2014/main" id="{FD41187D-B5D0-F44B-B4AF-7556A07DC14A}"/>
                  </a:ext>
                </a:extLst>
              </p:cNvPr>
              <p:cNvSpPr>
                <a:spLocks noChangeShapeType="1"/>
              </p:cNvSpPr>
              <p:nvPr/>
            </p:nvSpPr>
            <p:spPr bwMode="auto">
              <a:xfrm rot="10800000">
                <a:off x="4638675" y="4988990"/>
                <a:ext cx="687388" cy="33178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99" name="Text Box 64">
                <a:extLst>
                  <a:ext uri="{FF2B5EF4-FFF2-40B4-BE49-F238E27FC236}">
                    <a16:creationId xmlns:a16="http://schemas.microsoft.com/office/drawing/2014/main" id="{F2BB1DAE-AB56-8246-A3D6-8E5A69B8FF8C}"/>
                  </a:ext>
                </a:extLst>
              </p:cNvPr>
              <p:cNvSpPr txBox="1">
                <a:spLocks noChangeArrowheads="1"/>
              </p:cNvSpPr>
              <p:nvPr/>
            </p:nvSpPr>
            <p:spPr bwMode="auto">
              <a:xfrm>
                <a:off x="5254625" y="5147740"/>
                <a:ext cx="1999971"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8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packet arriving to</a:t>
                </a:r>
              </a:p>
              <a:p>
                <a:pPr marL="0" marR="0" lvl="0" indent="0" algn="l" defTabSz="914400" rtl="0" eaLnBrk="0" fontAlgn="base" latinLnBrk="0" hangingPunct="0">
                  <a:lnSpc>
                    <a:spcPct val="8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CC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full buffer is </a:t>
                </a:r>
                <a:r>
                  <a:rPr kumimoji="0" lang="en-US" altLang="en-US" sz="2000" b="0" i="1" u="none" strike="noStrike" kern="1200" cap="none" spc="0" normalizeH="0" baseline="0" noProof="0" dirty="0">
                    <a:ln>
                      <a:noFill/>
                    </a:ln>
                    <a:solidFill>
                      <a:srgbClr val="CC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lost</a:t>
                </a:r>
              </a:p>
            </p:txBody>
          </p:sp>
        </p:grpSp>
        <p:sp>
          <p:nvSpPr>
            <p:cNvPr id="43" name="Rectangle 3">
              <a:extLst>
                <a:ext uri="{FF2B5EF4-FFF2-40B4-BE49-F238E27FC236}">
                  <a16:creationId xmlns:a16="http://schemas.microsoft.com/office/drawing/2014/main" id="{54211E9D-8A8E-BF41-BDEC-889453887B75}"/>
                </a:ext>
              </a:extLst>
            </p:cNvPr>
            <p:cNvSpPr txBox="1">
              <a:spLocks noChangeArrowheads="1"/>
            </p:cNvSpPr>
            <p:nvPr/>
          </p:nvSpPr>
          <p:spPr>
            <a:xfrm>
              <a:off x="971989" y="1867073"/>
              <a:ext cx="10214897" cy="2117981"/>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packet arriving to full queue dropped (aka lost)</a:t>
              </a:r>
            </a:p>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lost packet may be retransmitted by previous node, by source end system, or not at all</a:t>
              </a:r>
            </a:p>
          </p:txBody>
        </p:sp>
      </p:grpSp>
      <p:sp>
        <p:nvSpPr>
          <p:cNvPr id="45" name="Slide Number Placeholder 5">
            <a:extLst>
              <a:ext uri="{FF2B5EF4-FFF2-40B4-BE49-F238E27FC236}">
                <a16:creationId xmlns:a16="http://schemas.microsoft.com/office/drawing/2014/main" id="{589565F1-CC81-D148-8C2B-5587C47130D9}"/>
              </a:ext>
            </a:extLst>
          </p:cNvPr>
          <p:cNvSpPr>
            <a:spLocks noGrp="1"/>
          </p:cNvSpPr>
          <p:nvPr>
            <p:ph type="sldNum" sz="quarter" idx="4"/>
          </p:nvPr>
        </p:nvSpPr>
        <p:spPr>
          <a:xfrm>
            <a:off x="9219616" y="6443089"/>
            <a:ext cx="2743200" cy="365125"/>
          </a:xfrm>
        </p:spPr>
        <p:txBody>
          <a:bodyPr/>
          <a:lstStyle/>
          <a:p>
            <a:r>
              <a:rPr lang="en-US" dirty="0"/>
              <a:t>Introduction: 1-</a:t>
            </a:r>
            <a:fld id="{C4204591-24BD-A542-B9D5-F8D8A88D2FEE}" type="slidenum">
              <a:rPr lang="en-US" smtClean="0"/>
              <a:pPr/>
              <a:t>34</a:t>
            </a:fld>
            <a:endParaRPr lang="en-US" dirty="0"/>
          </a:p>
        </p:txBody>
      </p:sp>
    </p:spTree>
    <p:extLst>
      <p:ext uri="{BB962C8B-B14F-4D97-AF65-F5344CB8AC3E}">
        <p14:creationId xmlns:p14="http://schemas.microsoft.com/office/powerpoint/2010/main" val="2290848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8"/>
                                        </p:tgtEl>
                                        <p:attrNameLst>
                                          <p:attrName>style.visibility</p:attrName>
                                        </p:attrNameLst>
                                      </p:cBhvr>
                                      <p:to>
                                        <p:strVal val="visible"/>
                                      </p:to>
                                    </p:set>
                                    <p:animEffect transition="in" filter="dissolve">
                                      <p:cBhvr>
                                        <p:cTn id="10"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Line 321">
            <a:extLst>
              <a:ext uri="{FF2B5EF4-FFF2-40B4-BE49-F238E27FC236}">
                <a16:creationId xmlns:a16="http://schemas.microsoft.com/office/drawing/2014/main" id="{3126CBA0-B637-EA43-AF7F-E011318DF501}"/>
              </a:ext>
            </a:extLst>
          </p:cNvPr>
          <p:cNvSpPr>
            <a:spLocks noChangeShapeType="1"/>
          </p:cNvSpPr>
          <p:nvPr/>
        </p:nvSpPr>
        <p:spPr bwMode="auto">
          <a:xfrm>
            <a:off x="3004779" y="4480629"/>
            <a:ext cx="6316663"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307" name="Group 306">
            <a:extLst>
              <a:ext uri="{FF2B5EF4-FFF2-40B4-BE49-F238E27FC236}">
                <a16:creationId xmlns:a16="http://schemas.microsoft.com/office/drawing/2014/main" id="{9E117FAC-DD71-2841-B7A4-CC7377DD9672}"/>
              </a:ext>
            </a:extLst>
          </p:cNvPr>
          <p:cNvGrpSpPr/>
          <p:nvPr/>
        </p:nvGrpSpPr>
        <p:grpSpPr>
          <a:xfrm>
            <a:off x="4551470" y="4103771"/>
            <a:ext cx="1463604" cy="737240"/>
            <a:chOff x="7493876" y="2774731"/>
            <a:chExt cx="1481958" cy="894622"/>
          </a:xfrm>
        </p:grpSpPr>
        <p:sp>
          <p:nvSpPr>
            <p:cNvPr id="308" name="Freeform 307">
              <a:extLst>
                <a:ext uri="{FF2B5EF4-FFF2-40B4-BE49-F238E27FC236}">
                  <a16:creationId xmlns:a16="http://schemas.microsoft.com/office/drawing/2014/main" id="{8BB48DB0-8C5D-004F-B9CE-3206F91F8A2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09" name="Oval 308">
              <a:extLst>
                <a:ext uri="{FF2B5EF4-FFF2-40B4-BE49-F238E27FC236}">
                  <a16:creationId xmlns:a16="http://schemas.microsoft.com/office/drawing/2014/main" id="{ED05AE36-8F36-F942-94A6-2BA819CD30A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10" name="Group 309">
              <a:extLst>
                <a:ext uri="{FF2B5EF4-FFF2-40B4-BE49-F238E27FC236}">
                  <a16:creationId xmlns:a16="http://schemas.microsoft.com/office/drawing/2014/main" id="{7A4729A4-A1F6-DF49-A60A-44BF1ECD7351}"/>
                </a:ext>
              </a:extLst>
            </p:cNvPr>
            <p:cNvGrpSpPr/>
            <p:nvPr/>
          </p:nvGrpSpPr>
          <p:grpSpPr>
            <a:xfrm>
              <a:off x="7713663" y="2848339"/>
              <a:ext cx="1042107" cy="425543"/>
              <a:chOff x="7786941" y="2884917"/>
              <a:chExt cx="897649" cy="353919"/>
            </a:xfrm>
          </p:grpSpPr>
          <p:sp>
            <p:nvSpPr>
              <p:cNvPr id="311" name="Freeform 310">
                <a:extLst>
                  <a:ext uri="{FF2B5EF4-FFF2-40B4-BE49-F238E27FC236}">
                    <a16:creationId xmlns:a16="http://schemas.microsoft.com/office/drawing/2014/main" id="{40897A26-02AE-B342-8B9D-CC1606C29E3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2" name="Freeform 311">
                <a:extLst>
                  <a:ext uri="{FF2B5EF4-FFF2-40B4-BE49-F238E27FC236}">
                    <a16:creationId xmlns:a16="http://schemas.microsoft.com/office/drawing/2014/main" id="{5AD51D90-0DBF-5941-A195-23707A53FCE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3" name="Freeform 312">
                <a:extLst>
                  <a:ext uri="{FF2B5EF4-FFF2-40B4-BE49-F238E27FC236}">
                    <a16:creationId xmlns:a16="http://schemas.microsoft.com/office/drawing/2014/main" id="{C2FFDCAB-1FB6-B14D-887A-093D9A7A5E72}"/>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4" name="Freeform 313">
                <a:extLst>
                  <a:ext uri="{FF2B5EF4-FFF2-40B4-BE49-F238E27FC236}">
                    <a16:creationId xmlns:a16="http://schemas.microsoft.com/office/drawing/2014/main" id="{7D1F7198-65E3-1B44-8C17-E6AF9ECF42A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25267" y="291947"/>
            <a:ext cx="10515600" cy="894622"/>
          </a:xfrm>
        </p:spPr>
        <p:txBody>
          <a:bodyPr>
            <a:normAutofit/>
          </a:bodyPr>
          <a:lstStyle/>
          <a:p>
            <a:r>
              <a:rPr lang="en-US" altLang="en-US" sz="4400" dirty="0">
                <a:ea typeface="ＭＳ Ｐゴシック" panose="020B0600070205080204" pitchFamily="34" charset="-128"/>
              </a:rPr>
              <a:t>Throughput</a:t>
            </a:r>
            <a:endParaRPr lang="en-US" sz="4400" dirty="0"/>
          </a:p>
        </p:txBody>
      </p:sp>
      <p:sp>
        <p:nvSpPr>
          <p:cNvPr id="43" name="Rectangle 3">
            <a:extLst>
              <a:ext uri="{FF2B5EF4-FFF2-40B4-BE49-F238E27FC236}">
                <a16:creationId xmlns:a16="http://schemas.microsoft.com/office/drawing/2014/main" id="{494751C5-3228-E445-BD01-72428A7EAB59}"/>
              </a:ext>
            </a:extLst>
          </p:cNvPr>
          <p:cNvSpPr txBox="1">
            <a:spLocks noChangeArrowheads="1"/>
          </p:cNvSpPr>
          <p:nvPr/>
        </p:nvSpPr>
        <p:spPr>
          <a:xfrm>
            <a:off x="989013" y="1359295"/>
            <a:ext cx="10973804" cy="177958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throughput:</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rate (bits/time unit) at which bits are being sent from sender to receiver</a:t>
            </a:r>
          </a:p>
          <a:p>
            <a:pPr marL="682625" marR="0" lvl="1" indent="-22542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1" u="none" strike="noStrike" kern="1200" cap="none" spc="0" normalizeH="0" baseline="0" noProof="0" dirty="0">
                <a:ln>
                  <a:noFill/>
                </a:ln>
                <a:solidFill>
                  <a:srgbClr val="CC0000"/>
                </a:solidFill>
                <a:effectLst/>
                <a:uLnTx/>
                <a:uFillTx/>
                <a:latin typeface="Calibri" panose="020F0502020204030204"/>
                <a:ea typeface="Arial" panose="020B0604020202020204" pitchFamily="34" charset="0"/>
                <a:cs typeface="+mn-cs"/>
              </a:rPr>
              <a:t>instantaneous:</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rPr>
              <a:t> rate at given point in time</a:t>
            </a:r>
          </a:p>
          <a:p>
            <a:pPr marL="682625" marR="0" lvl="1" indent="-22542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1" u="none" strike="noStrike" kern="1200" cap="none" spc="0" normalizeH="0" baseline="0" noProof="0" dirty="0">
                <a:ln>
                  <a:noFill/>
                </a:ln>
                <a:solidFill>
                  <a:srgbClr val="CC0000"/>
                </a:solidFill>
                <a:effectLst/>
                <a:uLnTx/>
                <a:uFillTx/>
                <a:latin typeface="Calibri" panose="020F0502020204030204"/>
                <a:ea typeface="Arial" panose="020B0604020202020204" pitchFamily="34" charset="0"/>
                <a:cs typeface="+mn-cs"/>
              </a:rPr>
              <a:t>average:</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rPr>
              <a:t> rate over longer period of time</a:t>
            </a:r>
          </a:p>
        </p:txBody>
      </p:sp>
      <p:sp>
        <p:nvSpPr>
          <p:cNvPr id="232" name="AutoShape 327">
            <a:extLst>
              <a:ext uri="{FF2B5EF4-FFF2-40B4-BE49-F238E27FC236}">
                <a16:creationId xmlns:a16="http://schemas.microsoft.com/office/drawing/2014/main" id="{5F173245-5658-9842-84FB-CB60E39B479B}"/>
              </a:ext>
            </a:extLst>
          </p:cNvPr>
          <p:cNvSpPr>
            <a:spLocks noChangeArrowheads="1"/>
          </p:cNvSpPr>
          <p:nvPr/>
        </p:nvSpPr>
        <p:spPr bwMode="auto">
          <a:xfrm>
            <a:off x="1980004" y="3615115"/>
            <a:ext cx="500062" cy="581025"/>
          </a:xfrm>
          <a:prstGeom prst="can">
            <a:avLst>
              <a:gd name="adj" fmla="val 23491"/>
            </a:avLst>
          </a:prstGeom>
          <a:gradFill rotWithShape="1">
            <a:gsLst>
              <a:gs pos="0">
                <a:srgbClr val="0000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33" name="Group 64">
            <a:extLst>
              <a:ext uri="{FF2B5EF4-FFF2-40B4-BE49-F238E27FC236}">
                <a16:creationId xmlns:a16="http://schemas.microsoft.com/office/drawing/2014/main" id="{67159F46-3967-E744-8DC9-4BF77234442F}"/>
              </a:ext>
            </a:extLst>
          </p:cNvPr>
          <p:cNvGrpSpPr>
            <a:grpSpLocks/>
          </p:cNvGrpSpPr>
          <p:nvPr/>
        </p:nvGrpSpPr>
        <p:grpSpPr bwMode="auto">
          <a:xfrm>
            <a:off x="2538054" y="4021842"/>
            <a:ext cx="352425" cy="876300"/>
            <a:chOff x="4140" y="429"/>
            <a:chExt cx="1425" cy="2396"/>
          </a:xfrm>
        </p:grpSpPr>
        <p:sp>
          <p:nvSpPr>
            <p:cNvPr id="234" name="Freeform 65">
              <a:extLst>
                <a:ext uri="{FF2B5EF4-FFF2-40B4-BE49-F238E27FC236}">
                  <a16:creationId xmlns:a16="http://schemas.microsoft.com/office/drawing/2014/main" id="{18E23374-8E41-5441-B267-3B9BBC53C6B1}"/>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35" name="Rectangle 66">
              <a:extLst>
                <a:ext uri="{FF2B5EF4-FFF2-40B4-BE49-F238E27FC236}">
                  <a16:creationId xmlns:a16="http://schemas.microsoft.com/office/drawing/2014/main" id="{27E4969F-608F-ED4F-8638-18FB214A40AD}"/>
                </a:ext>
              </a:extLst>
            </p:cNvPr>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36" name="Freeform 67">
              <a:extLst>
                <a:ext uri="{FF2B5EF4-FFF2-40B4-BE49-F238E27FC236}">
                  <a16:creationId xmlns:a16="http://schemas.microsoft.com/office/drawing/2014/main" id="{846F4A49-2AF9-7341-80F3-DC7E3F14171A}"/>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37" name="Freeform 68">
              <a:extLst>
                <a:ext uri="{FF2B5EF4-FFF2-40B4-BE49-F238E27FC236}">
                  <a16:creationId xmlns:a16="http://schemas.microsoft.com/office/drawing/2014/main" id="{EC71E4BE-7627-F340-B915-B4971024560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38" name="Rectangle 69">
              <a:extLst>
                <a:ext uri="{FF2B5EF4-FFF2-40B4-BE49-F238E27FC236}">
                  <a16:creationId xmlns:a16="http://schemas.microsoft.com/office/drawing/2014/main" id="{39BFB098-B374-994B-AE99-4F9D17A4D828}"/>
                </a:ext>
              </a:extLst>
            </p:cNvPr>
            <p:cNvSpPr>
              <a:spLocks noChangeArrowheads="1"/>
            </p:cNvSpPr>
            <p:nvPr/>
          </p:nvSpPr>
          <p:spPr bwMode="auto">
            <a:xfrm>
              <a:off x="4211" y="694"/>
              <a:ext cx="597" cy="48"/>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39" name="Group 70">
              <a:extLst>
                <a:ext uri="{FF2B5EF4-FFF2-40B4-BE49-F238E27FC236}">
                  <a16:creationId xmlns:a16="http://schemas.microsoft.com/office/drawing/2014/main" id="{71537DBF-21A3-7C4A-9E72-AADF2D0ED1A6}"/>
                </a:ext>
              </a:extLst>
            </p:cNvPr>
            <p:cNvGrpSpPr>
              <a:grpSpLocks/>
            </p:cNvGrpSpPr>
            <p:nvPr/>
          </p:nvGrpSpPr>
          <p:grpSpPr bwMode="auto">
            <a:xfrm>
              <a:off x="4749" y="668"/>
              <a:ext cx="581" cy="145"/>
              <a:chOff x="614" y="2568"/>
              <a:chExt cx="725" cy="139"/>
            </a:xfrm>
          </p:grpSpPr>
          <p:sp>
            <p:nvSpPr>
              <p:cNvPr id="264" name="AutoShape 71">
                <a:extLst>
                  <a:ext uri="{FF2B5EF4-FFF2-40B4-BE49-F238E27FC236}">
                    <a16:creationId xmlns:a16="http://schemas.microsoft.com/office/drawing/2014/main" id="{66BF3AD7-2A1F-894F-AB3E-2B0CE27C8AD7}"/>
                  </a:ext>
                </a:extLst>
              </p:cNvPr>
              <p:cNvSpPr>
                <a:spLocks noChangeArrowheads="1"/>
              </p:cNvSpPr>
              <p:nvPr/>
            </p:nvSpPr>
            <p:spPr bwMode="auto">
              <a:xfrm>
                <a:off x="615" y="2568"/>
                <a:ext cx="721"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65" name="AutoShape 72">
                <a:extLst>
                  <a:ext uri="{FF2B5EF4-FFF2-40B4-BE49-F238E27FC236}">
                    <a16:creationId xmlns:a16="http://schemas.microsoft.com/office/drawing/2014/main" id="{B978B677-CCD4-A441-ACE5-4B37776C7AB3}"/>
                  </a:ext>
                </a:extLst>
              </p:cNvPr>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40" name="Rectangle 73">
              <a:extLst>
                <a:ext uri="{FF2B5EF4-FFF2-40B4-BE49-F238E27FC236}">
                  <a16:creationId xmlns:a16="http://schemas.microsoft.com/office/drawing/2014/main" id="{87FAAAA1-868A-A144-AF79-9ADFFCEF3D67}"/>
                </a:ext>
              </a:extLst>
            </p:cNvPr>
            <p:cNvSpPr>
              <a:spLocks noChangeArrowheads="1"/>
            </p:cNvSpPr>
            <p:nvPr/>
          </p:nvSpPr>
          <p:spPr bwMode="auto">
            <a:xfrm>
              <a:off x="4223" y="1019"/>
              <a:ext cx="597" cy="48"/>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41" name="Group 74">
              <a:extLst>
                <a:ext uri="{FF2B5EF4-FFF2-40B4-BE49-F238E27FC236}">
                  <a16:creationId xmlns:a16="http://schemas.microsoft.com/office/drawing/2014/main" id="{CDE6DCC7-0A8B-2541-8C76-B2190F25D240}"/>
                </a:ext>
              </a:extLst>
            </p:cNvPr>
            <p:cNvGrpSpPr>
              <a:grpSpLocks/>
            </p:cNvGrpSpPr>
            <p:nvPr/>
          </p:nvGrpSpPr>
          <p:grpSpPr bwMode="auto">
            <a:xfrm>
              <a:off x="4747" y="994"/>
              <a:ext cx="581" cy="134"/>
              <a:chOff x="614" y="2568"/>
              <a:chExt cx="725" cy="139"/>
            </a:xfrm>
          </p:grpSpPr>
          <p:sp>
            <p:nvSpPr>
              <p:cNvPr id="262" name="AutoShape 75">
                <a:extLst>
                  <a:ext uri="{FF2B5EF4-FFF2-40B4-BE49-F238E27FC236}">
                    <a16:creationId xmlns:a16="http://schemas.microsoft.com/office/drawing/2014/main" id="{6D9E7A58-B5A8-C440-B788-66B9572452B0}"/>
                  </a:ext>
                </a:extLst>
              </p:cNvPr>
              <p:cNvSpPr>
                <a:spLocks noChangeArrowheads="1"/>
              </p:cNvSpPr>
              <p:nvPr/>
            </p:nvSpPr>
            <p:spPr bwMode="auto">
              <a:xfrm>
                <a:off x="617" y="2567"/>
                <a:ext cx="721" cy="140"/>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63" name="AutoShape 76">
                <a:extLst>
                  <a:ext uri="{FF2B5EF4-FFF2-40B4-BE49-F238E27FC236}">
                    <a16:creationId xmlns:a16="http://schemas.microsoft.com/office/drawing/2014/main" id="{81AE3D1A-686F-644D-9B4E-3E1E85407298}"/>
                  </a:ext>
                </a:extLst>
              </p:cNvPr>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42" name="Rectangle 77">
              <a:extLst>
                <a:ext uri="{FF2B5EF4-FFF2-40B4-BE49-F238E27FC236}">
                  <a16:creationId xmlns:a16="http://schemas.microsoft.com/office/drawing/2014/main" id="{C9C2D902-8035-BE42-B27B-AB7485B0C4E0}"/>
                </a:ext>
              </a:extLst>
            </p:cNvPr>
            <p:cNvSpPr>
              <a:spLocks noChangeArrowheads="1"/>
            </p:cNvSpPr>
            <p:nvPr/>
          </p:nvSpPr>
          <p:spPr bwMode="auto">
            <a:xfrm>
              <a:off x="4217" y="1358"/>
              <a:ext cx="597" cy="48"/>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43" name="Rectangle 78">
              <a:extLst>
                <a:ext uri="{FF2B5EF4-FFF2-40B4-BE49-F238E27FC236}">
                  <a16:creationId xmlns:a16="http://schemas.microsoft.com/office/drawing/2014/main" id="{5A1C3FEB-4927-F742-8C1F-5CF5556DE786}"/>
                </a:ext>
              </a:extLst>
            </p:cNvPr>
            <p:cNvSpPr>
              <a:spLocks noChangeArrowheads="1"/>
            </p:cNvSpPr>
            <p:nvPr/>
          </p:nvSpPr>
          <p:spPr bwMode="auto">
            <a:xfrm>
              <a:off x="4230" y="1653"/>
              <a:ext cx="597" cy="48"/>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44" name="Group 79">
              <a:extLst>
                <a:ext uri="{FF2B5EF4-FFF2-40B4-BE49-F238E27FC236}">
                  <a16:creationId xmlns:a16="http://schemas.microsoft.com/office/drawing/2014/main" id="{D2A72B02-ADAB-FE44-9468-3B43E6DB3E47}"/>
                </a:ext>
              </a:extLst>
            </p:cNvPr>
            <p:cNvGrpSpPr>
              <a:grpSpLocks/>
            </p:cNvGrpSpPr>
            <p:nvPr/>
          </p:nvGrpSpPr>
          <p:grpSpPr bwMode="auto">
            <a:xfrm>
              <a:off x="4735" y="1627"/>
              <a:ext cx="582" cy="151"/>
              <a:chOff x="614" y="2568"/>
              <a:chExt cx="725" cy="139"/>
            </a:xfrm>
          </p:grpSpPr>
          <p:sp>
            <p:nvSpPr>
              <p:cNvPr id="260" name="AutoShape 80">
                <a:extLst>
                  <a:ext uri="{FF2B5EF4-FFF2-40B4-BE49-F238E27FC236}">
                    <a16:creationId xmlns:a16="http://schemas.microsoft.com/office/drawing/2014/main" id="{A1A29232-9E86-634B-8831-8B3719318AEE}"/>
                  </a:ext>
                </a:extLst>
              </p:cNvPr>
              <p:cNvSpPr>
                <a:spLocks noChangeArrowheads="1"/>
              </p:cNvSpPr>
              <p:nvPr/>
            </p:nvSpPr>
            <p:spPr bwMode="auto">
              <a:xfrm>
                <a:off x="616" y="2568"/>
                <a:ext cx="720" cy="140"/>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61" name="AutoShape 81">
                <a:extLst>
                  <a:ext uri="{FF2B5EF4-FFF2-40B4-BE49-F238E27FC236}">
                    <a16:creationId xmlns:a16="http://schemas.microsoft.com/office/drawing/2014/main" id="{138F9F1B-5A09-C54A-8F38-4FBA6FFE45E5}"/>
                  </a:ext>
                </a:extLst>
              </p:cNvPr>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45" name="Freeform 82">
              <a:extLst>
                <a:ext uri="{FF2B5EF4-FFF2-40B4-BE49-F238E27FC236}">
                  <a16:creationId xmlns:a16="http://schemas.microsoft.com/office/drawing/2014/main" id="{EDD21BCA-4123-324D-B71B-475B7D03C58F}"/>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46" name="Group 83">
              <a:extLst>
                <a:ext uri="{FF2B5EF4-FFF2-40B4-BE49-F238E27FC236}">
                  <a16:creationId xmlns:a16="http://schemas.microsoft.com/office/drawing/2014/main" id="{791D1F13-E15D-3C4F-AB67-56D2965D4138}"/>
                </a:ext>
              </a:extLst>
            </p:cNvPr>
            <p:cNvGrpSpPr>
              <a:grpSpLocks/>
            </p:cNvGrpSpPr>
            <p:nvPr/>
          </p:nvGrpSpPr>
          <p:grpSpPr bwMode="auto">
            <a:xfrm>
              <a:off x="4739" y="1327"/>
              <a:ext cx="582" cy="139"/>
              <a:chOff x="614" y="2568"/>
              <a:chExt cx="725" cy="139"/>
            </a:xfrm>
          </p:grpSpPr>
          <p:sp>
            <p:nvSpPr>
              <p:cNvPr id="258" name="AutoShape 84">
                <a:extLst>
                  <a:ext uri="{FF2B5EF4-FFF2-40B4-BE49-F238E27FC236}">
                    <a16:creationId xmlns:a16="http://schemas.microsoft.com/office/drawing/2014/main" id="{13423582-B530-6D49-927C-1307226E75F4}"/>
                  </a:ext>
                </a:extLst>
              </p:cNvPr>
              <p:cNvSpPr>
                <a:spLocks noChangeArrowheads="1"/>
              </p:cNvSpPr>
              <p:nvPr/>
            </p:nvSpPr>
            <p:spPr bwMode="auto">
              <a:xfrm>
                <a:off x="611" y="2568"/>
                <a:ext cx="728"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59" name="AutoShape 85">
                <a:extLst>
                  <a:ext uri="{FF2B5EF4-FFF2-40B4-BE49-F238E27FC236}">
                    <a16:creationId xmlns:a16="http://schemas.microsoft.com/office/drawing/2014/main" id="{CC15074F-1F06-4B4F-9C77-C1CA17ACAA0E}"/>
                  </a:ext>
                </a:extLst>
              </p:cNvPr>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47" name="Rectangle 86">
              <a:extLst>
                <a:ext uri="{FF2B5EF4-FFF2-40B4-BE49-F238E27FC236}">
                  <a16:creationId xmlns:a16="http://schemas.microsoft.com/office/drawing/2014/main" id="{81BB7800-4ED5-D84D-B257-C94B51DF5A14}"/>
                </a:ext>
              </a:extLst>
            </p:cNvPr>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48" name="Freeform 87">
              <a:extLst>
                <a:ext uri="{FF2B5EF4-FFF2-40B4-BE49-F238E27FC236}">
                  <a16:creationId xmlns:a16="http://schemas.microsoft.com/office/drawing/2014/main" id="{AF9C8EDC-F5CE-1A46-A494-23925A5A7301}"/>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49" name="Freeform 88">
              <a:extLst>
                <a:ext uri="{FF2B5EF4-FFF2-40B4-BE49-F238E27FC236}">
                  <a16:creationId xmlns:a16="http://schemas.microsoft.com/office/drawing/2014/main" id="{0663E233-F771-A246-84D6-36A0AA5C75DD}"/>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50" name="Oval 89">
              <a:extLst>
                <a:ext uri="{FF2B5EF4-FFF2-40B4-BE49-F238E27FC236}">
                  <a16:creationId xmlns:a16="http://schemas.microsoft.com/office/drawing/2014/main" id="{3F5ABDC5-D954-4D4D-A3B4-7A133CD7155B}"/>
                </a:ext>
              </a:extLst>
            </p:cNvPr>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51" name="Freeform 90">
              <a:extLst>
                <a:ext uri="{FF2B5EF4-FFF2-40B4-BE49-F238E27FC236}">
                  <a16:creationId xmlns:a16="http://schemas.microsoft.com/office/drawing/2014/main" id="{B976B037-AAAD-864E-94BA-6AFFD4E96488}"/>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52" name="AutoShape 91">
              <a:extLst>
                <a:ext uri="{FF2B5EF4-FFF2-40B4-BE49-F238E27FC236}">
                  <a16:creationId xmlns:a16="http://schemas.microsoft.com/office/drawing/2014/main" id="{F4F4A156-282A-314C-8FCF-EB151E922FCC}"/>
                </a:ext>
              </a:extLst>
            </p:cNvPr>
            <p:cNvSpPr>
              <a:spLocks noChangeArrowheads="1"/>
            </p:cNvSpPr>
            <p:nvPr/>
          </p:nvSpPr>
          <p:spPr bwMode="auto">
            <a:xfrm>
              <a:off x="4140" y="2677"/>
              <a:ext cx="1200" cy="148"/>
            </a:xfrm>
            <a:prstGeom prst="roundRect">
              <a:avLst>
                <a:gd name="adj" fmla="val 50000"/>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53" name="AutoShape 92">
              <a:extLst>
                <a:ext uri="{FF2B5EF4-FFF2-40B4-BE49-F238E27FC236}">
                  <a16:creationId xmlns:a16="http://schemas.microsoft.com/office/drawing/2014/main" id="{80AE788A-CE80-7741-B4E5-F6C880916718}"/>
                </a:ext>
              </a:extLst>
            </p:cNvPr>
            <p:cNvSpPr>
              <a:spLocks noChangeArrowheads="1"/>
            </p:cNvSpPr>
            <p:nvPr/>
          </p:nvSpPr>
          <p:spPr bwMode="auto">
            <a:xfrm>
              <a:off x="4204" y="2712"/>
              <a:ext cx="1072"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54" name="Oval 93">
              <a:extLst>
                <a:ext uri="{FF2B5EF4-FFF2-40B4-BE49-F238E27FC236}">
                  <a16:creationId xmlns:a16="http://schemas.microsoft.com/office/drawing/2014/main" id="{BB81643B-3A3A-0C41-86BE-809F30A178CC}"/>
                </a:ext>
              </a:extLst>
            </p:cNvPr>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55" name="Oval 94">
              <a:extLst>
                <a:ext uri="{FF2B5EF4-FFF2-40B4-BE49-F238E27FC236}">
                  <a16:creationId xmlns:a16="http://schemas.microsoft.com/office/drawing/2014/main" id="{0A2F6572-0039-324D-A51E-D01D404A5555}"/>
                </a:ext>
              </a:extLst>
            </p:cNvPr>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a:endParaRPr>
            </a:p>
          </p:txBody>
        </p:sp>
        <p:sp>
          <p:nvSpPr>
            <p:cNvPr id="256" name="Oval 95">
              <a:extLst>
                <a:ext uri="{FF2B5EF4-FFF2-40B4-BE49-F238E27FC236}">
                  <a16:creationId xmlns:a16="http://schemas.microsoft.com/office/drawing/2014/main" id="{43600795-A6CA-4C4B-9800-07AB28F89B1F}"/>
                </a:ext>
              </a:extLst>
            </p:cNvPr>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57" name="Rectangle 96">
              <a:extLst>
                <a:ext uri="{FF2B5EF4-FFF2-40B4-BE49-F238E27FC236}">
                  <a16:creationId xmlns:a16="http://schemas.microsoft.com/office/drawing/2014/main" id="{32CFBA4E-295B-BF40-8717-00CE15115957}"/>
                </a:ext>
              </a:extLst>
            </p:cNvPr>
            <p:cNvSpPr>
              <a:spLocks noChangeArrowheads="1"/>
            </p:cNvSpPr>
            <p:nvPr/>
          </p:nvSpPr>
          <p:spPr bwMode="auto">
            <a:xfrm>
              <a:off x="5064" y="1835"/>
              <a:ext cx="83" cy="760"/>
            </a:xfrm>
            <a:prstGeom prst="rect">
              <a:avLst/>
            </a:prstGeom>
            <a:solidFill>
              <a:srgbClr val="29292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66" name="Group 61">
            <a:extLst>
              <a:ext uri="{FF2B5EF4-FFF2-40B4-BE49-F238E27FC236}">
                <a16:creationId xmlns:a16="http://schemas.microsoft.com/office/drawing/2014/main" id="{2E0D8697-E30E-C84C-9F0E-29142F2D4E67}"/>
              </a:ext>
            </a:extLst>
          </p:cNvPr>
          <p:cNvGrpSpPr>
            <a:grpSpLocks/>
          </p:cNvGrpSpPr>
          <p:nvPr/>
        </p:nvGrpSpPr>
        <p:grpSpPr bwMode="auto">
          <a:xfrm flipH="1">
            <a:off x="9843242" y="4083754"/>
            <a:ext cx="1192212" cy="1171575"/>
            <a:chOff x="-44" y="1473"/>
            <a:chExt cx="981" cy="1105"/>
          </a:xfrm>
        </p:grpSpPr>
        <p:pic>
          <p:nvPicPr>
            <p:cNvPr id="267" name="Picture 62" descr="desktop_computer_stylized_medium">
              <a:extLst>
                <a:ext uri="{FF2B5EF4-FFF2-40B4-BE49-F238E27FC236}">
                  <a16:creationId xmlns:a16="http://schemas.microsoft.com/office/drawing/2014/main" id="{85154182-D3D3-494A-8DEB-F001E6EB4B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8" name="Freeform 63">
              <a:extLst>
                <a:ext uri="{FF2B5EF4-FFF2-40B4-BE49-F238E27FC236}">
                  <a16:creationId xmlns:a16="http://schemas.microsoft.com/office/drawing/2014/main" id="{E36B34F6-C549-9143-AA71-C07DF7E0B17F}"/>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69" name="Text Box 325">
            <a:extLst>
              <a:ext uri="{FF2B5EF4-FFF2-40B4-BE49-F238E27FC236}">
                <a16:creationId xmlns:a16="http://schemas.microsoft.com/office/drawing/2014/main" id="{2685AEBC-A012-9B46-B78A-88C2A3D512DD}"/>
              </a:ext>
            </a:extLst>
          </p:cNvPr>
          <p:cNvSpPr txBox="1">
            <a:spLocks noChangeArrowheads="1"/>
          </p:cNvSpPr>
          <p:nvPr/>
        </p:nvSpPr>
        <p:spPr bwMode="auto">
          <a:xfrm>
            <a:off x="792820" y="5516537"/>
            <a:ext cx="2198742" cy="103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server, with</a:t>
            </a:r>
          </a:p>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file of F bits </a:t>
            </a:r>
          </a:p>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to send to client</a:t>
            </a:r>
          </a:p>
        </p:txBody>
      </p:sp>
      <p:sp>
        <p:nvSpPr>
          <p:cNvPr id="270" name="Text Box 328">
            <a:extLst>
              <a:ext uri="{FF2B5EF4-FFF2-40B4-BE49-F238E27FC236}">
                <a16:creationId xmlns:a16="http://schemas.microsoft.com/office/drawing/2014/main" id="{99E6BFD3-F62C-B043-9B11-0DBFC35AC6AD}"/>
              </a:ext>
            </a:extLst>
          </p:cNvPr>
          <p:cNvSpPr txBox="1">
            <a:spLocks noChangeArrowheads="1"/>
          </p:cNvSpPr>
          <p:nvPr/>
        </p:nvSpPr>
        <p:spPr bwMode="auto">
          <a:xfrm>
            <a:off x="3097926" y="4936011"/>
            <a:ext cx="1722587" cy="7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link capacity</a:t>
            </a:r>
          </a:p>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 R</a:t>
            </a:r>
            <a:r>
              <a:rPr kumimoji="0" lang="en-US" altLang="en-US" sz="3200" b="0" i="0" u="none" strike="noStrike" kern="1200" cap="none" spc="0" normalizeH="0" baseline="-25000" noProof="0" dirty="0">
                <a:ln>
                  <a:noFill/>
                </a:ln>
                <a:solidFill>
                  <a:srgbClr val="000000"/>
                </a:solidFill>
                <a:effectLst/>
                <a:uLnTx/>
                <a:uFillTx/>
                <a:latin typeface="Calibri" panose="020F0502020204030204"/>
                <a:ea typeface="ＭＳ Ｐゴシック" panose="020B0600070205080204" pitchFamily="34" charset="-128"/>
                <a:cs typeface="Arial"/>
              </a:rPr>
              <a:t>s</a:t>
            </a:r>
            <a:r>
              <a:rPr kumimoji="0" lang="en-US" altLang="en-US" sz="2400" b="0" i="0" u="none" strike="noStrike" kern="1200" cap="none" spc="0" normalizeH="0" baseline="-25000" noProof="0" dirty="0">
                <a:ln>
                  <a:noFill/>
                </a:ln>
                <a:solidFill>
                  <a:srgbClr val="000000"/>
                </a:solidFill>
                <a:effectLst/>
                <a:uLnTx/>
                <a:uFillTx/>
                <a:latin typeface="Calibri" panose="020F0502020204030204"/>
                <a:ea typeface="ＭＳ Ｐゴシック" panose="020B0600070205080204" pitchFamily="34" charset="-128"/>
                <a:cs typeface="Arial"/>
              </a:rPr>
              <a:t> </a:t>
            </a:r>
            <a:r>
              <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bits/sec</a:t>
            </a:r>
          </a:p>
        </p:txBody>
      </p:sp>
      <p:sp>
        <p:nvSpPr>
          <p:cNvPr id="271" name="Text Box 329">
            <a:extLst>
              <a:ext uri="{FF2B5EF4-FFF2-40B4-BE49-F238E27FC236}">
                <a16:creationId xmlns:a16="http://schemas.microsoft.com/office/drawing/2014/main" id="{A5259771-F5CC-2A4E-B736-3B818B7FD93C}"/>
              </a:ext>
            </a:extLst>
          </p:cNvPr>
          <p:cNvSpPr txBox="1">
            <a:spLocks noChangeArrowheads="1"/>
          </p:cNvSpPr>
          <p:nvPr/>
        </p:nvSpPr>
        <p:spPr bwMode="auto">
          <a:xfrm>
            <a:off x="7217773" y="4939162"/>
            <a:ext cx="1722587" cy="7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link capacity</a:t>
            </a:r>
          </a:p>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 R</a:t>
            </a:r>
            <a:r>
              <a:rPr kumimoji="0" lang="en-US" altLang="en-US" sz="3200" b="0" i="0" u="none" strike="noStrike" kern="1200" cap="none" spc="0" normalizeH="0" baseline="-25000" noProof="0" dirty="0">
                <a:ln>
                  <a:noFill/>
                </a:ln>
                <a:solidFill>
                  <a:srgbClr val="000000"/>
                </a:solidFill>
                <a:effectLst/>
                <a:uLnTx/>
                <a:uFillTx/>
                <a:latin typeface="Calibri" panose="020F0502020204030204"/>
                <a:ea typeface="ＭＳ Ｐゴシック" panose="020B0600070205080204" pitchFamily="34" charset="-128"/>
                <a:cs typeface="Arial"/>
              </a:rPr>
              <a:t>c</a:t>
            </a:r>
            <a:r>
              <a:rPr kumimoji="0" lang="en-US" altLang="en-US" sz="2400" b="0" i="0" u="none" strike="noStrike" kern="1200" cap="none" spc="0" normalizeH="0" baseline="-25000" noProof="0" dirty="0">
                <a:ln>
                  <a:noFill/>
                </a:ln>
                <a:solidFill>
                  <a:srgbClr val="000000"/>
                </a:solidFill>
                <a:effectLst/>
                <a:uLnTx/>
                <a:uFillTx/>
                <a:latin typeface="Calibri" panose="020F0502020204030204"/>
                <a:ea typeface="ＭＳ Ｐゴシック" panose="020B0600070205080204" pitchFamily="34" charset="-128"/>
                <a:cs typeface="Arial"/>
              </a:rPr>
              <a:t> </a:t>
            </a:r>
            <a:r>
              <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bits/sec</a:t>
            </a:r>
          </a:p>
        </p:txBody>
      </p:sp>
      <p:grpSp>
        <p:nvGrpSpPr>
          <p:cNvPr id="301" name="Group 99">
            <a:extLst>
              <a:ext uri="{FF2B5EF4-FFF2-40B4-BE49-F238E27FC236}">
                <a16:creationId xmlns:a16="http://schemas.microsoft.com/office/drawing/2014/main" id="{4B6F3DA1-2A9C-2E4C-B823-1CEA5B30C4A7}"/>
              </a:ext>
            </a:extLst>
          </p:cNvPr>
          <p:cNvGrpSpPr>
            <a:grpSpLocks/>
          </p:cNvGrpSpPr>
          <p:nvPr/>
        </p:nvGrpSpPr>
        <p:grpSpPr bwMode="auto">
          <a:xfrm>
            <a:off x="644751" y="4976621"/>
            <a:ext cx="9050338" cy="1484313"/>
            <a:chOff x="-335" y="3658"/>
            <a:chExt cx="5701" cy="935"/>
          </a:xfrm>
        </p:grpSpPr>
        <p:sp>
          <p:nvSpPr>
            <p:cNvPr id="302" name="Text Box 353">
              <a:extLst>
                <a:ext uri="{FF2B5EF4-FFF2-40B4-BE49-F238E27FC236}">
                  <a16:creationId xmlns:a16="http://schemas.microsoft.com/office/drawing/2014/main" id="{07E7AB23-0BD9-F14F-9990-6EF08491E442}"/>
                </a:ext>
              </a:extLst>
            </p:cNvPr>
            <p:cNvSpPr txBox="1">
              <a:spLocks noChangeArrowheads="1"/>
            </p:cNvSpPr>
            <p:nvPr/>
          </p:nvSpPr>
          <p:spPr bwMode="auto">
            <a:xfrm>
              <a:off x="-335" y="3942"/>
              <a:ext cx="1461" cy="65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server sends bits </a:t>
              </a:r>
            </a:p>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(fluid) into pipe</a:t>
              </a:r>
            </a:p>
            <a:p>
              <a:pPr marL="0" marR="0" lvl="0" indent="0" algn="ctr" defTabSz="914400" rtl="0" eaLnBrk="0" fontAlgn="base" latinLnBrk="0" hangingPunct="0">
                <a:lnSpc>
                  <a:spcPct val="85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Gill Sans MT" panose="020B0502020104020203" pitchFamily="34" charset="77"/>
                <a:ea typeface="ＭＳ Ｐゴシック" panose="020B0600070205080204" pitchFamily="34" charset="-128"/>
                <a:cs typeface="Arial"/>
              </a:endParaRPr>
            </a:p>
          </p:txBody>
        </p:sp>
        <p:sp>
          <p:nvSpPr>
            <p:cNvPr id="303" name="Text Box 336">
              <a:extLst>
                <a:ext uri="{FF2B5EF4-FFF2-40B4-BE49-F238E27FC236}">
                  <a16:creationId xmlns:a16="http://schemas.microsoft.com/office/drawing/2014/main" id="{22B4F102-0AE6-894B-9FDB-169832FE1D37}"/>
                </a:ext>
              </a:extLst>
            </p:cNvPr>
            <p:cNvSpPr txBox="1">
              <a:spLocks noChangeArrowheads="1"/>
            </p:cNvSpPr>
            <p:nvPr/>
          </p:nvSpPr>
          <p:spPr bwMode="auto">
            <a:xfrm>
              <a:off x="1089" y="3661"/>
              <a:ext cx="1769" cy="65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Gill Sans MT" panose="020B0502020104020203" pitchFamily="34" charset="77"/>
                  <a:ea typeface="ＭＳ Ｐゴシック" panose="020B0600070205080204" pitchFamily="34" charset="-128"/>
                  <a:cs typeface="Arial"/>
                </a:rPr>
                <a:t> </a:t>
              </a:r>
              <a:r>
                <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pipe that can carry</a:t>
              </a:r>
            </a:p>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fluid at rate</a:t>
              </a:r>
            </a:p>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 (</a:t>
              </a:r>
              <a:r>
                <a:rPr kumimoji="0" lang="en-US" altLang="en-US" sz="2400" b="0" i="1"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R</a:t>
              </a:r>
              <a:r>
                <a:rPr kumimoji="0" lang="en-US" altLang="en-US" sz="3200" b="0" i="1" u="none" strike="noStrike" kern="0" cap="none" spc="0" normalizeH="0" baseline="-25000" noProof="0" dirty="0">
                  <a:ln>
                    <a:noFill/>
                  </a:ln>
                  <a:solidFill>
                    <a:srgbClr val="000000"/>
                  </a:solidFill>
                  <a:effectLst/>
                  <a:uLnTx/>
                  <a:uFillTx/>
                  <a:latin typeface="Calibri" panose="020F0502020204030204"/>
                  <a:ea typeface="ＭＳ Ｐゴシック" panose="020B0600070205080204" pitchFamily="34" charset="-128"/>
                  <a:cs typeface="Arial"/>
                </a:rPr>
                <a:t>s</a:t>
              </a:r>
              <a:r>
                <a:rPr kumimoji="0" lang="en-US" altLang="en-US" sz="2400" b="0" i="1" u="none" strike="noStrike" kern="0" cap="none" spc="0" normalizeH="0" baseline="-25000" noProof="0" dirty="0">
                  <a:ln>
                    <a:noFill/>
                  </a:ln>
                  <a:solidFill>
                    <a:srgbClr val="000000"/>
                  </a:solidFill>
                  <a:effectLst/>
                  <a:uLnTx/>
                  <a:uFillTx/>
                  <a:latin typeface="Calibri" panose="020F0502020204030204"/>
                  <a:ea typeface="ＭＳ Ｐゴシック" panose="020B0600070205080204" pitchFamily="34" charset="-128"/>
                  <a:cs typeface="Arial"/>
                </a:rPr>
                <a:t> </a:t>
              </a:r>
              <a:r>
                <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bits/sec)</a:t>
              </a:r>
            </a:p>
          </p:txBody>
        </p:sp>
        <p:sp>
          <p:nvSpPr>
            <p:cNvPr id="304" name="Text Box 346">
              <a:extLst>
                <a:ext uri="{FF2B5EF4-FFF2-40B4-BE49-F238E27FC236}">
                  <a16:creationId xmlns:a16="http://schemas.microsoft.com/office/drawing/2014/main" id="{99C94E9C-7B58-B945-A1E2-8510D3FF88DA}"/>
                </a:ext>
              </a:extLst>
            </p:cNvPr>
            <p:cNvSpPr txBox="1">
              <a:spLocks noChangeArrowheads="1"/>
            </p:cNvSpPr>
            <p:nvPr/>
          </p:nvSpPr>
          <p:spPr bwMode="auto">
            <a:xfrm>
              <a:off x="3506" y="3658"/>
              <a:ext cx="1860" cy="65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 pipe that can carry</a:t>
              </a:r>
            </a:p>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fluid at rate</a:t>
              </a:r>
            </a:p>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altLang="en-US" sz="2400" b="0" i="1"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 (R</a:t>
              </a:r>
              <a:r>
                <a:rPr kumimoji="0" lang="en-US" altLang="en-US" sz="3200" b="0" i="1" u="none" strike="noStrike" kern="0" cap="none" spc="0" normalizeH="0" baseline="-25000" noProof="0" dirty="0">
                  <a:ln>
                    <a:noFill/>
                  </a:ln>
                  <a:solidFill>
                    <a:srgbClr val="000000"/>
                  </a:solidFill>
                  <a:effectLst/>
                  <a:uLnTx/>
                  <a:uFillTx/>
                  <a:latin typeface="Calibri" panose="020F0502020204030204"/>
                  <a:ea typeface="ＭＳ Ｐゴシック" panose="020B0600070205080204" pitchFamily="34" charset="-128"/>
                  <a:cs typeface="Arial"/>
                </a:rPr>
                <a:t>c</a:t>
              </a:r>
              <a:r>
                <a:rPr kumimoji="0" lang="en-US" altLang="en-US" sz="2400" b="0" i="1" u="none" strike="noStrike" kern="0" cap="none" spc="0" normalizeH="0" baseline="-25000" noProof="0" dirty="0">
                  <a:ln>
                    <a:noFill/>
                  </a:ln>
                  <a:solidFill>
                    <a:srgbClr val="000000"/>
                  </a:solidFill>
                  <a:effectLst/>
                  <a:uLnTx/>
                  <a:uFillTx/>
                  <a:latin typeface="Calibri" panose="020F0502020204030204"/>
                  <a:ea typeface="ＭＳ Ｐゴシック" panose="020B0600070205080204" pitchFamily="34" charset="-128"/>
                  <a:cs typeface="Arial"/>
                </a:rPr>
                <a:t> </a:t>
              </a:r>
              <a:r>
                <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bits/sec)</a:t>
              </a:r>
            </a:p>
          </p:txBody>
        </p:sp>
      </p:grpSp>
      <p:grpSp>
        <p:nvGrpSpPr>
          <p:cNvPr id="8" name="Group 7">
            <a:extLst>
              <a:ext uri="{FF2B5EF4-FFF2-40B4-BE49-F238E27FC236}">
                <a16:creationId xmlns:a16="http://schemas.microsoft.com/office/drawing/2014/main" id="{2A92D340-73A9-4F49-8534-B5C904B778B4}"/>
              </a:ext>
            </a:extLst>
          </p:cNvPr>
          <p:cNvGrpSpPr/>
          <p:nvPr/>
        </p:nvGrpSpPr>
        <p:grpSpPr>
          <a:xfrm>
            <a:off x="2071329" y="4013904"/>
            <a:ext cx="7826649" cy="763664"/>
            <a:chOff x="2071329" y="4013904"/>
            <a:chExt cx="7826649" cy="763664"/>
          </a:xfrm>
        </p:grpSpPr>
        <p:sp>
          <p:nvSpPr>
            <p:cNvPr id="290" name="AutoShape 350">
              <a:extLst>
                <a:ext uri="{FF2B5EF4-FFF2-40B4-BE49-F238E27FC236}">
                  <a16:creationId xmlns:a16="http://schemas.microsoft.com/office/drawing/2014/main" id="{3D33AE23-1C65-834A-A5D5-8D03E4720BAD}"/>
                </a:ext>
              </a:extLst>
            </p:cNvPr>
            <p:cNvSpPr>
              <a:spLocks noChangeArrowheads="1"/>
            </p:cNvSpPr>
            <p:nvPr/>
          </p:nvSpPr>
          <p:spPr bwMode="auto">
            <a:xfrm>
              <a:off x="9008978" y="4275842"/>
              <a:ext cx="889000" cy="485775"/>
            </a:xfrm>
            <a:prstGeom prst="rightArrow">
              <a:avLst>
                <a:gd name="adj1" fmla="val 50000"/>
                <a:gd name="adj2" fmla="val 45752"/>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91" name="Group 335">
              <a:extLst>
                <a:ext uri="{FF2B5EF4-FFF2-40B4-BE49-F238E27FC236}">
                  <a16:creationId xmlns:a16="http://schemas.microsoft.com/office/drawing/2014/main" id="{1AB0D837-8757-A24A-AA3E-5914390BD015}"/>
                </a:ext>
              </a:extLst>
            </p:cNvPr>
            <p:cNvGrpSpPr>
              <a:grpSpLocks/>
            </p:cNvGrpSpPr>
            <p:nvPr/>
          </p:nvGrpSpPr>
          <p:grpSpPr bwMode="auto">
            <a:xfrm>
              <a:off x="3016469" y="4319954"/>
              <a:ext cx="2322512" cy="392112"/>
              <a:chOff x="2249" y="3430"/>
              <a:chExt cx="1389" cy="256"/>
            </a:xfrm>
          </p:grpSpPr>
          <p:sp>
            <p:nvSpPr>
              <p:cNvPr id="292" name="Oval 333">
                <a:extLst>
                  <a:ext uri="{FF2B5EF4-FFF2-40B4-BE49-F238E27FC236}">
                    <a16:creationId xmlns:a16="http://schemas.microsoft.com/office/drawing/2014/main" id="{6E6EF4F3-E324-EE41-857E-2F00CC4C3ACC}"/>
                  </a:ext>
                </a:extLst>
              </p:cNvPr>
              <p:cNvSpPr>
                <a:spLocks noChangeArrowheads="1"/>
              </p:cNvSpPr>
              <p:nvPr/>
            </p:nvSpPr>
            <p:spPr bwMode="auto">
              <a:xfrm>
                <a:off x="3569" y="3433"/>
                <a:ext cx="69" cy="253"/>
              </a:xfrm>
              <a:prstGeom prst="ellipse">
                <a:avLst/>
              </a:prstGeom>
              <a:gradFill rotWithShape="1">
                <a:gsLst>
                  <a:gs pos="0">
                    <a:srgbClr val="FFFFFF"/>
                  </a:gs>
                  <a:gs pos="50000">
                    <a:srgbClr val="B2B2B2"/>
                  </a:gs>
                  <a:gs pos="100000">
                    <a:srgbClr val="FFFFFF"/>
                  </a:gs>
                </a:gsLst>
                <a:lin ang="5400000" scaled="1"/>
              </a:gradFill>
              <a:ln w="9525">
                <a:solidFill>
                  <a:srgbClr val="000000"/>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imes New Roman" charset="0"/>
                  <a:ea typeface="ＭＳ Ｐゴシック" charset="0"/>
                  <a:cs typeface="ＭＳ Ｐゴシック" charset="0"/>
                </a:endParaRPr>
              </a:p>
            </p:txBody>
          </p:sp>
          <p:sp>
            <p:nvSpPr>
              <p:cNvPr id="293" name="Rectangle 332">
                <a:extLst>
                  <a:ext uri="{FF2B5EF4-FFF2-40B4-BE49-F238E27FC236}">
                    <a16:creationId xmlns:a16="http://schemas.microsoft.com/office/drawing/2014/main" id="{B2682ADB-A65B-D047-86A5-56687D6DFCC8}"/>
                  </a:ext>
                </a:extLst>
              </p:cNvPr>
              <p:cNvSpPr>
                <a:spLocks noChangeArrowheads="1"/>
              </p:cNvSpPr>
              <p:nvPr/>
            </p:nvSpPr>
            <p:spPr bwMode="auto">
              <a:xfrm>
                <a:off x="2275" y="3433"/>
                <a:ext cx="1326" cy="253"/>
              </a:xfrm>
              <a:prstGeom prst="rect">
                <a:avLst/>
              </a:prstGeom>
              <a:gradFill rotWithShape="1">
                <a:gsLst>
                  <a:gs pos="0">
                    <a:srgbClr val="FFFFFF"/>
                  </a:gs>
                  <a:gs pos="50000">
                    <a:srgbClr val="B2B2B2"/>
                  </a:gs>
                  <a:gs pos="100000">
                    <a:srgbClr val="FFFFFF"/>
                  </a:gs>
                </a:gsLst>
                <a:lin ang="5400000" scaled="1"/>
              </a:gradFill>
              <a:ln w="9525">
                <a:solidFill>
                  <a:srgbClr val="000000"/>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imes New Roman" charset="0"/>
                  <a:ea typeface="ＭＳ Ｐゴシック" charset="0"/>
                  <a:cs typeface="ＭＳ Ｐゴシック" charset="0"/>
                </a:endParaRPr>
              </a:p>
            </p:txBody>
          </p:sp>
          <p:sp>
            <p:nvSpPr>
              <p:cNvPr id="294" name="Oval 331">
                <a:extLst>
                  <a:ext uri="{FF2B5EF4-FFF2-40B4-BE49-F238E27FC236}">
                    <a16:creationId xmlns:a16="http://schemas.microsoft.com/office/drawing/2014/main" id="{C101BC4D-17C9-324C-82E8-C4AAA13D8A1D}"/>
                  </a:ext>
                </a:extLst>
              </p:cNvPr>
              <p:cNvSpPr>
                <a:spLocks noChangeArrowheads="1"/>
              </p:cNvSpPr>
              <p:nvPr/>
            </p:nvSpPr>
            <p:spPr bwMode="auto">
              <a:xfrm>
                <a:off x="2249" y="3430"/>
                <a:ext cx="69" cy="253"/>
              </a:xfrm>
              <a:prstGeom prst="ellipse">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95" name="Rectangle 334">
                <a:extLst>
                  <a:ext uri="{FF2B5EF4-FFF2-40B4-BE49-F238E27FC236}">
                    <a16:creationId xmlns:a16="http://schemas.microsoft.com/office/drawing/2014/main" id="{4A8174FB-A99D-5C4E-ADC6-1958FC2B1BFF}"/>
                  </a:ext>
                </a:extLst>
              </p:cNvPr>
              <p:cNvSpPr>
                <a:spLocks noChangeArrowheads="1"/>
              </p:cNvSpPr>
              <p:nvPr/>
            </p:nvSpPr>
            <p:spPr bwMode="auto">
              <a:xfrm>
                <a:off x="3562" y="3438"/>
                <a:ext cx="44" cy="246"/>
              </a:xfrm>
              <a:prstGeom prst="rect">
                <a:avLst/>
              </a:prstGeom>
              <a:gradFill rotWithShape="1">
                <a:gsLst>
                  <a:gs pos="0">
                    <a:srgbClr val="FFFFFF"/>
                  </a:gs>
                  <a:gs pos="50000">
                    <a:srgbClr val="B2B2B2"/>
                  </a:gs>
                  <a:gs pos="100000">
                    <a:srgbClr val="FFFFFF"/>
                  </a:gs>
                </a:gsLst>
                <a:lin ang="5400000" scaled="1"/>
              </a:gradFill>
              <a:ln w="9525">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imes New Roman" charset="0"/>
                  <a:ea typeface="ＭＳ Ｐゴシック" charset="0"/>
                  <a:cs typeface="ＭＳ Ｐゴシック" charset="0"/>
                </a:endParaRPr>
              </a:p>
            </p:txBody>
          </p:sp>
        </p:grpSp>
        <p:grpSp>
          <p:nvGrpSpPr>
            <p:cNvPr id="296" name="Group 341">
              <a:extLst>
                <a:ext uri="{FF2B5EF4-FFF2-40B4-BE49-F238E27FC236}">
                  <a16:creationId xmlns:a16="http://schemas.microsoft.com/office/drawing/2014/main" id="{0EB2E33F-C4E3-1644-9D50-3FCE1862D72B}"/>
                </a:ext>
              </a:extLst>
            </p:cNvPr>
            <p:cNvGrpSpPr>
              <a:grpSpLocks/>
            </p:cNvGrpSpPr>
            <p:nvPr/>
          </p:nvGrpSpPr>
          <p:grpSpPr bwMode="auto">
            <a:xfrm>
              <a:off x="6475852" y="4196543"/>
              <a:ext cx="2801937" cy="581025"/>
              <a:chOff x="2249" y="3430"/>
              <a:chExt cx="1389" cy="256"/>
            </a:xfrm>
          </p:grpSpPr>
          <p:sp>
            <p:nvSpPr>
              <p:cNvPr id="297" name="Oval 342">
                <a:extLst>
                  <a:ext uri="{FF2B5EF4-FFF2-40B4-BE49-F238E27FC236}">
                    <a16:creationId xmlns:a16="http://schemas.microsoft.com/office/drawing/2014/main" id="{8B0433EF-9C73-5648-874B-82F2F6B3FE8A}"/>
                  </a:ext>
                </a:extLst>
              </p:cNvPr>
              <p:cNvSpPr>
                <a:spLocks noChangeArrowheads="1"/>
              </p:cNvSpPr>
              <p:nvPr/>
            </p:nvSpPr>
            <p:spPr bwMode="auto">
              <a:xfrm>
                <a:off x="3569" y="3433"/>
                <a:ext cx="69" cy="253"/>
              </a:xfrm>
              <a:prstGeom prst="ellipse">
                <a:avLst/>
              </a:prstGeom>
              <a:gradFill rotWithShape="1">
                <a:gsLst>
                  <a:gs pos="0">
                    <a:srgbClr val="FFFFFF"/>
                  </a:gs>
                  <a:gs pos="50000">
                    <a:srgbClr val="B2B2B2"/>
                  </a:gs>
                  <a:gs pos="100000">
                    <a:srgbClr val="FFFFFF"/>
                  </a:gs>
                </a:gsLst>
                <a:lin ang="5400000" scaled="1"/>
              </a:gradFill>
              <a:ln w="9525">
                <a:solidFill>
                  <a:srgbClr val="000000"/>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imes New Roman" charset="0"/>
                  <a:ea typeface="ＭＳ Ｐゴシック" charset="0"/>
                  <a:cs typeface="ＭＳ Ｐゴシック" charset="0"/>
                </a:endParaRPr>
              </a:p>
            </p:txBody>
          </p:sp>
          <p:sp>
            <p:nvSpPr>
              <p:cNvPr id="298" name="Rectangle 343">
                <a:extLst>
                  <a:ext uri="{FF2B5EF4-FFF2-40B4-BE49-F238E27FC236}">
                    <a16:creationId xmlns:a16="http://schemas.microsoft.com/office/drawing/2014/main" id="{4E0FBD5F-0BE8-F549-8413-D4068F104413}"/>
                  </a:ext>
                </a:extLst>
              </p:cNvPr>
              <p:cNvSpPr>
                <a:spLocks noChangeArrowheads="1"/>
              </p:cNvSpPr>
              <p:nvPr/>
            </p:nvSpPr>
            <p:spPr bwMode="auto">
              <a:xfrm>
                <a:off x="2275" y="3433"/>
                <a:ext cx="1326" cy="253"/>
              </a:xfrm>
              <a:prstGeom prst="rect">
                <a:avLst/>
              </a:prstGeom>
              <a:gradFill rotWithShape="1">
                <a:gsLst>
                  <a:gs pos="0">
                    <a:srgbClr val="FFFFFF"/>
                  </a:gs>
                  <a:gs pos="50000">
                    <a:srgbClr val="B2B2B2"/>
                  </a:gs>
                  <a:gs pos="100000">
                    <a:srgbClr val="FFFFFF"/>
                  </a:gs>
                </a:gsLst>
                <a:lin ang="5400000" scaled="1"/>
              </a:gradFill>
              <a:ln w="9525">
                <a:solidFill>
                  <a:srgbClr val="000000"/>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imes New Roman" charset="0"/>
                  <a:ea typeface="ＭＳ Ｐゴシック" charset="0"/>
                  <a:cs typeface="ＭＳ Ｐゴシック" charset="0"/>
                </a:endParaRPr>
              </a:p>
            </p:txBody>
          </p:sp>
          <p:sp>
            <p:nvSpPr>
              <p:cNvPr id="299" name="Oval 344">
                <a:extLst>
                  <a:ext uri="{FF2B5EF4-FFF2-40B4-BE49-F238E27FC236}">
                    <a16:creationId xmlns:a16="http://schemas.microsoft.com/office/drawing/2014/main" id="{48CAF989-114C-CC4C-8DBF-A27BA3216107}"/>
                  </a:ext>
                </a:extLst>
              </p:cNvPr>
              <p:cNvSpPr>
                <a:spLocks noChangeArrowheads="1"/>
              </p:cNvSpPr>
              <p:nvPr/>
            </p:nvSpPr>
            <p:spPr bwMode="auto">
              <a:xfrm>
                <a:off x="2249" y="3430"/>
                <a:ext cx="69" cy="253"/>
              </a:xfrm>
              <a:prstGeom prst="ellipse">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300" name="Rectangle 345">
                <a:extLst>
                  <a:ext uri="{FF2B5EF4-FFF2-40B4-BE49-F238E27FC236}">
                    <a16:creationId xmlns:a16="http://schemas.microsoft.com/office/drawing/2014/main" id="{C659DCD3-540C-0146-BAAD-7DBA3AC0F7BE}"/>
                  </a:ext>
                </a:extLst>
              </p:cNvPr>
              <p:cNvSpPr>
                <a:spLocks noChangeArrowheads="1"/>
              </p:cNvSpPr>
              <p:nvPr/>
            </p:nvSpPr>
            <p:spPr bwMode="auto">
              <a:xfrm>
                <a:off x="3562" y="3438"/>
                <a:ext cx="44" cy="246"/>
              </a:xfrm>
              <a:prstGeom prst="rect">
                <a:avLst/>
              </a:prstGeom>
              <a:gradFill rotWithShape="1">
                <a:gsLst>
                  <a:gs pos="0">
                    <a:srgbClr val="FFFFFF"/>
                  </a:gs>
                  <a:gs pos="50000">
                    <a:srgbClr val="B2B2B2"/>
                  </a:gs>
                  <a:gs pos="100000">
                    <a:srgbClr val="FFFFFF"/>
                  </a:gs>
                </a:gsLst>
                <a:lin ang="5400000" scaled="1"/>
              </a:gradFill>
              <a:ln w="9525">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imes New Roman" charset="0"/>
                  <a:ea typeface="ＭＳ Ｐゴシック" charset="0"/>
                  <a:cs typeface="ＭＳ Ｐゴシック" charset="0"/>
                </a:endParaRPr>
              </a:p>
            </p:txBody>
          </p:sp>
        </p:grpSp>
        <p:sp>
          <p:nvSpPr>
            <p:cNvPr id="305" name="AutoShape 351">
              <a:extLst>
                <a:ext uri="{FF2B5EF4-FFF2-40B4-BE49-F238E27FC236}">
                  <a16:creationId xmlns:a16="http://schemas.microsoft.com/office/drawing/2014/main" id="{371DACA7-8356-6549-B395-6F1207E7F7B9}"/>
                </a:ext>
              </a:extLst>
            </p:cNvPr>
            <p:cNvSpPr>
              <a:spLocks noChangeArrowheads="1"/>
            </p:cNvSpPr>
            <p:nvPr/>
          </p:nvSpPr>
          <p:spPr bwMode="auto">
            <a:xfrm>
              <a:off x="5295542" y="4258379"/>
              <a:ext cx="1279525" cy="485775"/>
            </a:xfrm>
            <a:prstGeom prst="rightArrow">
              <a:avLst>
                <a:gd name="adj1" fmla="val 50000"/>
                <a:gd name="adj2" fmla="val 6585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306" name="AutoShape 349">
              <a:extLst>
                <a:ext uri="{FF2B5EF4-FFF2-40B4-BE49-F238E27FC236}">
                  <a16:creationId xmlns:a16="http://schemas.microsoft.com/office/drawing/2014/main" id="{DAF93F8F-35E4-524B-97A1-6252C154B956}"/>
                </a:ext>
              </a:extLst>
            </p:cNvPr>
            <p:cNvSpPr>
              <a:spLocks noChangeArrowheads="1"/>
            </p:cNvSpPr>
            <p:nvPr/>
          </p:nvSpPr>
          <p:spPr bwMode="auto">
            <a:xfrm flipV="1">
              <a:off x="2071329" y="4013904"/>
              <a:ext cx="974725" cy="720725"/>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cxnSp>
        <p:nvCxnSpPr>
          <p:cNvPr id="4" name="Straight Connector 3">
            <a:extLst>
              <a:ext uri="{FF2B5EF4-FFF2-40B4-BE49-F238E27FC236}">
                <a16:creationId xmlns:a16="http://schemas.microsoft.com/office/drawing/2014/main" id="{491116CC-72E2-1E41-B441-B2A46728B7B8}"/>
              </a:ext>
            </a:extLst>
          </p:cNvPr>
          <p:cNvCxnSpPr/>
          <p:nvPr/>
        </p:nvCxnSpPr>
        <p:spPr>
          <a:xfrm>
            <a:off x="2663444" y="4956164"/>
            <a:ext cx="0" cy="49926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0240B1B8-8762-A749-A5D9-196239F727C6}"/>
              </a:ext>
            </a:extLst>
          </p:cNvPr>
          <p:cNvCxnSpPr/>
          <p:nvPr/>
        </p:nvCxnSpPr>
        <p:spPr>
          <a:xfrm>
            <a:off x="3671250" y="4571341"/>
            <a:ext cx="0" cy="49926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8FDF4627-F3A2-F640-9920-1210DF3A14EE}"/>
              </a:ext>
            </a:extLst>
          </p:cNvPr>
          <p:cNvCxnSpPr/>
          <p:nvPr/>
        </p:nvCxnSpPr>
        <p:spPr>
          <a:xfrm>
            <a:off x="7773171" y="4574886"/>
            <a:ext cx="0" cy="49926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Slide Number Placeholder 5">
            <a:extLst>
              <a:ext uri="{FF2B5EF4-FFF2-40B4-BE49-F238E27FC236}">
                <a16:creationId xmlns:a16="http://schemas.microsoft.com/office/drawing/2014/main" id="{4DCC6A02-3817-1E4F-92DD-D0AA6AC8445A}"/>
              </a:ext>
            </a:extLst>
          </p:cNvPr>
          <p:cNvSpPr>
            <a:spLocks noGrp="1"/>
          </p:cNvSpPr>
          <p:nvPr>
            <p:ph type="sldNum" sz="quarter" idx="4"/>
          </p:nvPr>
        </p:nvSpPr>
        <p:spPr>
          <a:xfrm>
            <a:off x="9219616" y="6443089"/>
            <a:ext cx="2743200" cy="365125"/>
          </a:xfrm>
        </p:spPr>
        <p:txBody>
          <a:bodyPr/>
          <a:lstStyle/>
          <a:p>
            <a:r>
              <a:rPr lang="en-US" dirty="0"/>
              <a:t>Introduction: 1-</a:t>
            </a:r>
            <a:fld id="{C4204591-24BD-A542-B9D5-F8D8A88D2FEE}" type="slidenum">
              <a:rPr lang="en-US" smtClean="0"/>
              <a:pPr/>
              <a:t>35</a:t>
            </a:fld>
            <a:endParaRPr lang="en-US" dirty="0"/>
          </a:p>
        </p:txBody>
      </p:sp>
    </p:spTree>
    <p:extLst>
      <p:ext uri="{BB962C8B-B14F-4D97-AF65-F5344CB8AC3E}">
        <p14:creationId xmlns:p14="http://schemas.microsoft.com/office/powerpoint/2010/main" val="385581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1"/>
                                        </p:tgtEl>
                                        <p:attrNameLst>
                                          <p:attrName>style.visibility</p:attrName>
                                        </p:attrNameLst>
                                      </p:cBhvr>
                                      <p:to>
                                        <p:strVal val="visible"/>
                                      </p:to>
                                    </p:set>
                                    <p:animEffect transition="in" filter="dissolve">
                                      <p:cBhvr>
                                        <p:cTn id="7" dur="500"/>
                                        <p:tgtEl>
                                          <p:spTgt spid="301"/>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25267" y="291947"/>
            <a:ext cx="10515600" cy="894622"/>
          </a:xfrm>
        </p:spPr>
        <p:txBody>
          <a:bodyPr>
            <a:normAutofit/>
          </a:bodyPr>
          <a:lstStyle/>
          <a:p>
            <a:r>
              <a:rPr lang="en-US" altLang="en-US" sz="4400" dirty="0">
                <a:ea typeface="ＭＳ Ｐゴシック" panose="020B0600070205080204" pitchFamily="34" charset="-128"/>
              </a:rPr>
              <a:t>Throughput</a:t>
            </a:r>
            <a:endParaRPr lang="en-US" sz="4400" dirty="0"/>
          </a:p>
        </p:txBody>
      </p:sp>
      <p:grpSp>
        <p:nvGrpSpPr>
          <p:cNvPr id="429" name="Group 347">
            <a:extLst>
              <a:ext uri="{FF2B5EF4-FFF2-40B4-BE49-F238E27FC236}">
                <a16:creationId xmlns:a16="http://schemas.microsoft.com/office/drawing/2014/main" id="{29540C2D-9FA0-BB45-BE5F-03C752C3783C}"/>
              </a:ext>
            </a:extLst>
          </p:cNvPr>
          <p:cNvGrpSpPr>
            <a:grpSpLocks/>
          </p:cNvGrpSpPr>
          <p:nvPr/>
        </p:nvGrpSpPr>
        <p:grpSpPr bwMode="auto">
          <a:xfrm>
            <a:off x="4983726" y="4245735"/>
            <a:ext cx="912813" cy="415925"/>
            <a:chOff x="1871277" y="1576300"/>
            <a:chExt cx="1128371" cy="437861"/>
          </a:xfrm>
        </p:grpSpPr>
        <p:sp>
          <p:nvSpPr>
            <p:cNvPr id="430" name="Oval 429">
              <a:extLst>
                <a:ext uri="{FF2B5EF4-FFF2-40B4-BE49-F238E27FC236}">
                  <a16:creationId xmlns:a16="http://schemas.microsoft.com/office/drawing/2014/main" id="{D91E1173-2CC1-804A-8A29-AD5A2B05C5E9}"/>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solidFill>
                    <a:srgbClr val="000000"/>
                  </a:solidFill>
                </a:ln>
                <a:solidFill>
                  <a:srgbClr val="FFFFFF"/>
                </a:solidFill>
                <a:effectLst/>
                <a:uLnTx/>
                <a:uFillTx/>
                <a:latin typeface="Calibri" panose="020F0502020204030204"/>
                <a:ea typeface="ＭＳ Ｐゴシック" panose="020B0600070205080204" pitchFamily="34" charset="-128"/>
                <a:cs typeface="Arial"/>
              </a:endParaRPr>
            </a:p>
          </p:txBody>
        </p:sp>
        <p:sp>
          <p:nvSpPr>
            <p:cNvPr id="431" name="Rectangle 430">
              <a:extLst>
                <a:ext uri="{FF2B5EF4-FFF2-40B4-BE49-F238E27FC236}">
                  <a16:creationId xmlns:a16="http://schemas.microsoft.com/office/drawing/2014/main" id="{D26B5CB1-EFDC-AA4A-94A5-91F1F7893EBE}"/>
                </a:ext>
              </a:extLst>
            </p:cNvPr>
            <p:cNvSpPr/>
            <p:nvPr/>
          </p:nvSpPr>
          <p:spPr bwMode="auto">
            <a:xfrm>
              <a:off x="1871277" y="1740080"/>
              <a:ext cx="1128371" cy="115314"/>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Calibri" panose="020F0502020204030204"/>
                <a:ea typeface="+mn-ea"/>
                <a:cs typeface="Arial"/>
              </a:endParaRPr>
            </a:p>
          </p:txBody>
        </p:sp>
        <p:sp>
          <p:nvSpPr>
            <p:cNvPr id="432" name="Oval 431">
              <a:extLst>
                <a:ext uri="{FF2B5EF4-FFF2-40B4-BE49-F238E27FC236}">
                  <a16:creationId xmlns:a16="http://schemas.microsoft.com/office/drawing/2014/main" id="{852CB226-E8E6-CA45-95E4-3E2F740D0CCB}"/>
                </a:ext>
              </a:extLst>
            </p:cNvPr>
            <p:cNvSpPr>
              <a:spLocks noChangeArrowheads="1"/>
            </p:cNvSpPr>
            <p:nvPr/>
          </p:nvSpPr>
          <p:spPr bwMode="auto">
            <a:xfrm flipV="1">
              <a:off x="1871277" y="1576300"/>
              <a:ext cx="1125200" cy="319520"/>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solidFill>
                    <a:srgbClr val="000000"/>
                  </a:solidFill>
                </a:ln>
                <a:solidFill>
                  <a:srgbClr val="FFFFFF"/>
                </a:solidFill>
                <a:effectLst/>
                <a:uLnTx/>
                <a:uFillTx/>
                <a:latin typeface="Calibri" panose="020F0502020204030204"/>
                <a:ea typeface="ＭＳ Ｐゴシック" panose="020B0600070205080204" pitchFamily="34" charset="-128"/>
                <a:cs typeface="Arial"/>
              </a:endParaRPr>
            </a:p>
          </p:txBody>
        </p:sp>
        <p:sp>
          <p:nvSpPr>
            <p:cNvPr id="433" name="Freeform 432">
              <a:extLst>
                <a:ext uri="{FF2B5EF4-FFF2-40B4-BE49-F238E27FC236}">
                  <a16:creationId xmlns:a16="http://schemas.microsoft.com/office/drawing/2014/main" id="{2F42ECA3-62AC-C34A-9330-F31499A994CD}"/>
                </a:ext>
              </a:extLst>
            </p:cNvPr>
            <p:cNvSpPr/>
            <p:nvPr/>
          </p:nvSpPr>
          <p:spPr bwMode="auto">
            <a:xfrm>
              <a:off x="2159748" y="1673231"/>
              <a:ext cx="547504" cy="160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Calibri" panose="020F0502020204030204"/>
                <a:ea typeface="+mn-ea"/>
                <a:cs typeface="Arial"/>
              </a:endParaRPr>
            </a:p>
          </p:txBody>
        </p:sp>
        <p:sp>
          <p:nvSpPr>
            <p:cNvPr id="434" name="Freeform 433">
              <a:extLst>
                <a:ext uri="{FF2B5EF4-FFF2-40B4-BE49-F238E27FC236}">
                  <a16:creationId xmlns:a16="http://schemas.microsoft.com/office/drawing/2014/main" id="{7DAD661B-B797-0E4F-A7A2-EECB211B39F1}"/>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435" name="Freeform 434">
              <a:extLst>
                <a:ext uri="{FF2B5EF4-FFF2-40B4-BE49-F238E27FC236}">
                  <a16:creationId xmlns:a16="http://schemas.microsoft.com/office/drawing/2014/main" id="{6D956B9B-0BF1-184A-8A16-0E56F0D92920}"/>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436" name="Freeform 435">
              <a:extLst>
                <a:ext uri="{FF2B5EF4-FFF2-40B4-BE49-F238E27FC236}">
                  <a16:creationId xmlns:a16="http://schemas.microsoft.com/office/drawing/2014/main" id="{0CBF6073-15EC-8540-96C4-D4D3FCB6DED3}"/>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cxnSp>
          <p:nvCxnSpPr>
            <p:cNvPr id="437" name="Straight Connector 436">
              <a:extLst>
                <a:ext uri="{FF2B5EF4-FFF2-40B4-BE49-F238E27FC236}">
                  <a16:creationId xmlns:a16="http://schemas.microsoft.com/office/drawing/2014/main" id="{F655FBD6-0B65-C943-BD0C-04C522A429F3}"/>
                </a:ext>
              </a:extLst>
            </p:cNvPr>
            <p:cNvCxnSpPr>
              <a:cxnSpLocks noChangeShapeType="1"/>
              <a:endCxn id="432" idx="2"/>
            </p:cNvCxnSpPr>
            <p:nvPr/>
          </p:nvCxnSpPr>
          <p:spPr bwMode="auto">
            <a:xfrm flipH="1" flipV="1">
              <a:off x="1871277" y="1737243"/>
              <a:ext cx="3169" cy="123074"/>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38" name="Straight Connector 437">
              <a:extLst>
                <a:ext uri="{FF2B5EF4-FFF2-40B4-BE49-F238E27FC236}">
                  <a16:creationId xmlns:a16="http://schemas.microsoft.com/office/drawing/2014/main" id="{8319B3C6-5722-1C44-A611-D2468A7B37EE}"/>
                </a:ext>
              </a:extLst>
            </p:cNvPr>
            <p:cNvCxnSpPr>
              <a:cxnSpLocks noChangeShapeType="1"/>
            </p:cNvCxnSpPr>
            <p:nvPr/>
          </p:nvCxnSpPr>
          <p:spPr bwMode="auto">
            <a:xfrm flipH="1" flipV="1">
              <a:off x="2996477" y="1734877"/>
              <a:ext cx="3171" cy="123074"/>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39" name="Group 347">
            <a:extLst>
              <a:ext uri="{FF2B5EF4-FFF2-40B4-BE49-F238E27FC236}">
                <a16:creationId xmlns:a16="http://schemas.microsoft.com/office/drawing/2014/main" id="{C4D1F210-8217-DF40-A30E-B4D781BD1617}"/>
              </a:ext>
            </a:extLst>
          </p:cNvPr>
          <p:cNvGrpSpPr>
            <a:grpSpLocks/>
          </p:cNvGrpSpPr>
          <p:nvPr/>
        </p:nvGrpSpPr>
        <p:grpSpPr bwMode="auto">
          <a:xfrm>
            <a:off x="4937689" y="2318255"/>
            <a:ext cx="911225" cy="415925"/>
            <a:chOff x="1871277" y="1576300"/>
            <a:chExt cx="1128371" cy="437861"/>
          </a:xfrm>
        </p:grpSpPr>
        <p:sp>
          <p:nvSpPr>
            <p:cNvPr id="440" name="Oval 439">
              <a:extLst>
                <a:ext uri="{FF2B5EF4-FFF2-40B4-BE49-F238E27FC236}">
                  <a16:creationId xmlns:a16="http://schemas.microsoft.com/office/drawing/2014/main" id="{6C6425EA-486B-F643-943D-D7089FD8840F}"/>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solidFill>
                    <a:srgbClr val="000000"/>
                  </a:solidFill>
                </a:ln>
                <a:solidFill>
                  <a:srgbClr val="FFFFFF"/>
                </a:solidFill>
                <a:effectLst/>
                <a:uLnTx/>
                <a:uFillTx/>
                <a:latin typeface="Calibri" panose="020F0502020204030204"/>
                <a:ea typeface="ＭＳ Ｐゴシック" panose="020B0600070205080204" pitchFamily="34" charset="-128"/>
                <a:cs typeface="Arial"/>
              </a:endParaRPr>
            </a:p>
          </p:txBody>
        </p:sp>
        <p:sp>
          <p:nvSpPr>
            <p:cNvPr id="441" name="Rectangle 440">
              <a:extLst>
                <a:ext uri="{FF2B5EF4-FFF2-40B4-BE49-F238E27FC236}">
                  <a16:creationId xmlns:a16="http://schemas.microsoft.com/office/drawing/2014/main" id="{72094855-C429-6140-9FC0-17D4134E8759}"/>
                </a:ext>
              </a:extLst>
            </p:cNvPr>
            <p:cNvSpPr/>
            <p:nvPr/>
          </p:nvSpPr>
          <p:spPr bwMode="auto">
            <a:xfrm>
              <a:off x="1871277" y="1740080"/>
              <a:ext cx="1128371" cy="11531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Calibri" panose="020F0502020204030204"/>
                <a:ea typeface="+mn-ea"/>
                <a:cs typeface="Arial"/>
              </a:endParaRPr>
            </a:p>
          </p:txBody>
        </p:sp>
        <p:sp>
          <p:nvSpPr>
            <p:cNvPr id="442" name="Oval 441">
              <a:extLst>
                <a:ext uri="{FF2B5EF4-FFF2-40B4-BE49-F238E27FC236}">
                  <a16:creationId xmlns:a16="http://schemas.microsoft.com/office/drawing/2014/main" id="{940E8085-E288-C843-8449-2EE8442917F0}"/>
                </a:ext>
              </a:extLst>
            </p:cNvPr>
            <p:cNvSpPr>
              <a:spLocks noChangeArrowheads="1"/>
            </p:cNvSpPr>
            <p:nvPr/>
          </p:nvSpPr>
          <p:spPr bwMode="auto">
            <a:xfrm flipV="1">
              <a:off x="1871277" y="1576300"/>
              <a:ext cx="1125200" cy="319520"/>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solidFill>
                    <a:srgbClr val="000000"/>
                  </a:solidFill>
                </a:ln>
                <a:solidFill>
                  <a:srgbClr val="FFFFFF"/>
                </a:solidFill>
                <a:effectLst/>
                <a:uLnTx/>
                <a:uFillTx/>
                <a:latin typeface="Calibri" panose="020F0502020204030204"/>
                <a:ea typeface="ＭＳ Ｐゴシック" panose="020B0600070205080204" pitchFamily="34" charset="-128"/>
                <a:cs typeface="Arial"/>
              </a:endParaRPr>
            </a:p>
          </p:txBody>
        </p:sp>
        <p:sp>
          <p:nvSpPr>
            <p:cNvPr id="443" name="Freeform 442">
              <a:extLst>
                <a:ext uri="{FF2B5EF4-FFF2-40B4-BE49-F238E27FC236}">
                  <a16:creationId xmlns:a16="http://schemas.microsoft.com/office/drawing/2014/main" id="{E37F0E56-213E-8545-B9F2-BC5003B587C6}"/>
                </a:ext>
              </a:extLst>
            </p:cNvPr>
            <p:cNvSpPr/>
            <p:nvPr/>
          </p:nvSpPr>
          <p:spPr bwMode="auto">
            <a:xfrm>
              <a:off x="2160249" y="1673231"/>
              <a:ext cx="548460" cy="160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Calibri" panose="020F0502020204030204"/>
                <a:ea typeface="+mn-ea"/>
                <a:cs typeface="Arial"/>
              </a:endParaRPr>
            </a:p>
          </p:txBody>
        </p:sp>
        <p:sp>
          <p:nvSpPr>
            <p:cNvPr id="444" name="Freeform 443">
              <a:extLst>
                <a:ext uri="{FF2B5EF4-FFF2-40B4-BE49-F238E27FC236}">
                  <a16:creationId xmlns:a16="http://schemas.microsoft.com/office/drawing/2014/main" id="{57514748-4829-0749-95C6-8FF0B1CB4D7E}"/>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445" name="Freeform 444">
              <a:extLst>
                <a:ext uri="{FF2B5EF4-FFF2-40B4-BE49-F238E27FC236}">
                  <a16:creationId xmlns:a16="http://schemas.microsoft.com/office/drawing/2014/main" id="{81C91DDC-B728-614D-83D3-517272E011D1}"/>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446" name="Freeform 445">
              <a:extLst>
                <a:ext uri="{FF2B5EF4-FFF2-40B4-BE49-F238E27FC236}">
                  <a16:creationId xmlns:a16="http://schemas.microsoft.com/office/drawing/2014/main" id="{94DD4D4E-9421-A140-AFBD-C2D8D5F7FD98}"/>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cxnSp>
          <p:nvCxnSpPr>
            <p:cNvPr id="447" name="Straight Connector 446">
              <a:extLst>
                <a:ext uri="{FF2B5EF4-FFF2-40B4-BE49-F238E27FC236}">
                  <a16:creationId xmlns:a16="http://schemas.microsoft.com/office/drawing/2014/main" id="{44BB3CF6-D387-034B-A66F-B0DB1B8D3A4B}"/>
                </a:ext>
              </a:extLst>
            </p:cNvPr>
            <p:cNvCxnSpPr>
              <a:cxnSpLocks noChangeShapeType="1"/>
              <a:endCxn id="442" idx="2"/>
            </p:cNvCxnSpPr>
            <p:nvPr/>
          </p:nvCxnSpPr>
          <p:spPr bwMode="auto">
            <a:xfrm flipH="1" flipV="1">
              <a:off x="1871277" y="1737243"/>
              <a:ext cx="3169" cy="123074"/>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48" name="Straight Connector 447">
              <a:extLst>
                <a:ext uri="{FF2B5EF4-FFF2-40B4-BE49-F238E27FC236}">
                  <a16:creationId xmlns:a16="http://schemas.microsoft.com/office/drawing/2014/main" id="{7248A1BD-6434-A24C-A1C8-CB863A313AA0}"/>
                </a:ext>
              </a:extLst>
            </p:cNvPr>
            <p:cNvCxnSpPr>
              <a:cxnSpLocks noChangeShapeType="1"/>
            </p:cNvCxnSpPr>
            <p:nvPr/>
          </p:nvCxnSpPr>
          <p:spPr bwMode="auto">
            <a:xfrm flipH="1" flipV="1">
              <a:off x="2996477" y="1734877"/>
              <a:ext cx="3171" cy="123074"/>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49" name="Group 140">
            <a:extLst>
              <a:ext uri="{FF2B5EF4-FFF2-40B4-BE49-F238E27FC236}">
                <a16:creationId xmlns:a16="http://schemas.microsoft.com/office/drawing/2014/main" id="{76E7BFD5-92F6-BB41-9E7A-389CECC7F12A}"/>
              </a:ext>
            </a:extLst>
          </p:cNvPr>
          <p:cNvGrpSpPr>
            <a:grpSpLocks/>
          </p:cNvGrpSpPr>
          <p:nvPr/>
        </p:nvGrpSpPr>
        <p:grpSpPr bwMode="auto">
          <a:xfrm>
            <a:off x="2292914" y="1991230"/>
            <a:ext cx="352425" cy="876300"/>
            <a:chOff x="4140" y="429"/>
            <a:chExt cx="1425" cy="2396"/>
          </a:xfrm>
        </p:grpSpPr>
        <p:sp>
          <p:nvSpPr>
            <p:cNvPr id="450" name="Freeform 141">
              <a:extLst>
                <a:ext uri="{FF2B5EF4-FFF2-40B4-BE49-F238E27FC236}">
                  <a16:creationId xmlns:a16="http://schemas.microsoft.com/office/drawing/2014/main" id="{76A5EB39-9919-2444-BBB8-371FCDAF989E}"/>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451" name="Rectangle 142">
              <a:extLst>
                <a:ext uri="{FF2B5EF4-FFF2-40B4-BE49-F238E27FC236}">
                  <a16:creationId xmlns:a16="http://schemas.microsoft.com/office/drawing/2014/main" id="{60EBDD34-6142-6945-9C14-B79C55F439DE}"/>
                </a:ext>
              </a:extLst>
            </p:cNvPr>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452" name="Freeform 143">
              <a:extLst>
                <a:ext uri="{FF2B5EF4-FFF2-40B4-BE49-F238E27FC236}">
                  <a16:creationId xmlns:a16="http://schemas.microsoft.com/office/drawing/2014/main" id="{B8A9862D-8A64-8A4B-AD3D-3D060A37FEA7}"/>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453" name="Freeform 144">
              <a:extLst>
                <a:ext uri="{FF2B5EF4-FFF2-40B4-BE49-F238E27FC236}">
                  <a16:creationId xmlns:a16="http://schemas.microsoft.com/office/drawing/2014/main" id="{F1CBBF09-E39A-294C-817A-9DCD90223F1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454" name="Rectangle 145">
              <a:extLst>
                <a:ext uri="{FF2B5EF4-FFF2-40B4-BE49-F238E27FC236}">
                  <a16:creationId xmlns:a16="http://schemas.microsoft.com/office/drawing/2014/main" id="{0B890F94-5FF7-B74D-888E-B02AA2F69861}"/>
                </a:ext>
              </a:extLst>
            </p:cNvPr>
            <p:cNvSpPr>
              <a:spLocks noChangeArrowheads="1"/>
            </p:cNvSpPr>
            <p:nvPr/>
          </p:nvSpPr>
          <p:spPr bwMode="auto">
            <a:xfrm>
              <a:off x="4211" y="694"/>
              <a:ext cx="597" cy="48"/>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nvGrpSpPr>
            <p:cNvPr id="455" name="Group 146">
              <a:extLst>
                <a:ext uri="{FF2B5EF4-FFF2-40B4-BE49-F238E27FC236}">
                  <a16:creationId xmlns:a16="http://schemas.microsoft.com/office/drawing/2014/main" id="{84C8FF9A-1DFE-5443-B94F-09F2CF1376A8}"/>
                </a:ext>
              </a:extLst>
            </p:cNvPr>
            <p:cNvGrpSpPr>
              <a:grpSpLocks/>
            </p:cNvGrpSpPr>
            <p:nvPr/>
          </p:nvGrpSpPr>
          <p:grpSpPr bwMode="auto">
            <a:xfrm>
              <a:off x="4749" y="668"/>
              <a:ext cx="581" cy="145"/>
              <a:chOff x="614" y="2568"/>
              <a:chExt cx="725" cy="139"/>
            </a:xfrm>
          </p:grpSpPr>
          <p:sp>
            <p:nvSpPr>
              <p:cNvPr id="480" name="AutoShape 147">
                <a:extLst>
                  <a:ext uri="{FF2B5EF4-FFF2-40B4-BE49-F238E27FC236}">
                    <a16:creationId xmlns:a16="http://schemas.microsoft.com/office/drawing/2014/main" id="{82A932A3-A2B5-9E4C-A00D-8314C870E898}"/>
                  </a:ext>
                </a:extLst>
              </p:cNvPr>
              <p:cNvSpPr>
                <a:spLocks noChangeArrowheads="1"/>
              </p:cNvSpPr>
              <p:nvPr/>
            </p:nvSpPr>
            <p:spPr bwMode="auto">
              <a:xfrm>
                <a:off x="615" y="2568"/>
                <a:ext cx="721"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481" name="AutoShape 148">
                <a:extLst>
                  <a:ext uri="{FF2B5EF4-FFF2-40B4-BE49-F238E27FC236}">
                    <a16:creationId xmlns:a16="http://schemas.microsoft.com/office/drawing/2014/main" id="{7341616C-DDDB-6D4B-8BC1-1DE0014BB393}"/>
                  </a:ext>
                </a:extLst>
              </p:cNvPr>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sp>
          <p:nvSpPr>
            <p:cNvPr id="456" name="Rectangle 149">
              <a:extLst>
                <a:ext uri="{FF2B5EF4-FFF2-40B4-BE49-F238E27FC236}">
                  <a16:creationId xmlns:a16="http://schemas.microsoft.com/office/drawing/2014/main" id="{3016CB06-5ED2-8E44-8314-CF9B8D929399}"/>
                </a:ext>
              </a:extLst>
            </p:cNvPr>
            <p:cNvSpPr>
              <a:spLocks noChangeArrowheads="1"/>
            </p:cNvSpPr>
            <p:nvPr/>
          </p:nvSpPr>
          <p:spPr bwMode="auto">
            <a:xfrm>
              <a:off x="4223" y="1019"/>
              <a:ext cx="597" cy="48"/>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nvGrpSpPr>
            <p:cNvPr id="457" name="Group 150">
              <a:extLst>
                <a:ext uri="{FF2B5EF4-FFF2-40B4-BE49-F238E27FC236}">
                  <a16:creationId xmlns:a16="http://schemas.microsoft.com/office/drawing/2014/main" id="{50CD732F-502F-EC4B-9B23-19C3F75FAF70}"/>
                </a:ext>
              </a:extLst>
            </p:cNvPr>
            <p:cNvGrpSpPr>
              <a:grpSpLocks/>
            </p:cNvGrpSpPr>
            <p:nvPr/>
          </p:nvGrpSpPr>
          <p:grpSpPr bwMode="auto">
            <a:xfrm>
              <a:off x="4747" y="994"/>
              <a:ext cx="581" cy="134"/>
              <a:chOff x="614" y="2568"/>
              <a:chExt cx="725" cy="139"/>
            </a:xfrm>
          </p:grpSpPr>
          <p:sp>
            <p:nvSpPr>
              <p:cNvPr id="478" name="AutoShape 151">
                <a:extLst>
                  <a:ext uri="{FF2B5EF4-FFF2-40B4-BE49-F238E27FC236}">
                    <a16:creationId xmlns:a16="http://schemas.microsoft.com/office/drawing/2014/main" id="{A5BF82DD-4D73-B841-9282-B6B444B47C82}"/>
                  </a:ext>
                </a:extLst>
              </p:cNvPr>
              <p:cNvSpPr>
                <a:spLocks noChangeArrowheads="1"/>
              </p:cNvSpPr>
              <p:nvPr/>
            </p:nvSpPr>
            <p:spPr bwMode="auto">
              <a:xfrm>
                <a:off x="617" y="2567"/>
                <a:ext cx="721" cy="140"/>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479" name="AutoShape 152">
                <a:extLst>
                  <a:ext uri="{FF2B5EF4-FFF2-40B4-BE49-F238E27FC236}">
                    <a16:creationId xmlns:a16="http://schemas.microsoft.com/office/drawing/2014/main" id="{507A60A5-AB7C-DA4B-BE79-74DC6F926B64}"/>
                  </a:ext>
                </a:extLst>
              </p:cNvPr>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sp>
          <p:nvSpPr>
            <p:cNvPr id="458" name="Rectangle 153">
              <a:extLst>
                <a:ext uri="{FF2B5EF4-FFF2-40B4-BE49-F238E27FC236}">
                  <a16:creationId xmlns:a16="http://schemas.microsoft.com/office/drawing/2014/main" id="{5585EA19-FC9A-834A-B1AA-AF0C3E6E438E}"/>
                </a:ext>
              </a:extLst>
            </p:cNvPr>
            <p:cNvSpPr>
              <a:spLocks noChangeArrowheads="1"/>
            </p:cNvSpPr>
            <p:nvPr/>
          </p:nvSpPr>
          <p:spPr bwMode="auto">
            <a:xfrm>
              <a:off x="4217" y="1358"/>
              <a:ext cx="597" cy="48"/>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459" name="Rectangle 154">
              <a:extLst>
                <a:ext uri="{FF2B5EF4-FFF2-40B4-BE49-F238E27FC236}">
                  <a16:creationId xmlns:a16="http://schemas.microsoft.com/office/drawing/2014/main" id="{770A4D2E-58C2-9F43-84EA-96616AE781B6}"/>
                </a:ext>
              </a:extLst>
            </p:cNvPr>
            <p:cNvSpPr>
              <a:spLocks noChangeArrowheads="1"/>
            </p:cNvSpPr>
            <p:nvPr/>
          </p:nvSpPr>
          <p:spPr bwMode="auto">
            <a:xfrm>
              <a:off x="4230" y="1653"/>
              <a:ext cx="597" cy="48"/>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nvGrpSpPr>
            <p:cNvPr id="460" name="Group 155">
              <a:extLst>
                <a:ext uri="{FF2B5EF4-FFF2-40B4-BE49-F238E27FC236}">
                  <a16:creationId xmlns:a16="http://schemas.microsoft.com/office/drawing/2014/main" id="{602A4FA5-6127-4C42-9200-FC441714E020}"/>
                </a:ext>
              </a:extLst>
            </p:cNvPr>
            <p:cNvGrpSpPr>
              <a:grpSpLocks/>
            </p:cNvGrpSpPr>
            <p:nvPr/>
          </p:nvGrpSpPr>
          <p:grpSpPr bwMode="auto">
            <a:xfrm>
              <a:off x="4735" y="1627"/>
              <a:ext cx="582" cy="151"/>
              <a:chOff x="614" y="2568"/>
              <a:chExt cx="725" cy="139"/>
            </a:xfrm>
          </p:grpSpPr>
          <p:sp>
            <p:nvSpPr>
              <p:cNvPr id="476" name="AutoShape 156">
                <a:extLst>
                  <a:ext uri="{FF2B5EF4-FFF2-40B4-BE49-F238E27FC236}">
                    <a16:creationId xmlns:a16="http://schemas.microsoft.com/office/drawing/2014/main" id="{73B43881-7B88-5847-AA15-A459E12B9BB4}"/>
                  </a:ext>
                </a:extLst>
              </p:cNvPr>
              <p:cNvSpPr>
                <a:spLocks noChangeArrowheads="1"/>
              </p:cNvSpPr>
              <p:nvPr/>
            </p:nvSpPr>
            <p:spPr bwMode="auto">
              <a:xfrm>
                <a:off x="616" y="2568"/>
                <a:ext cx="720" cy="140"/>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477" name="AutoShape 157">
                <a:extLst>
                  <a:ext uri="{FF2B5EF4-FFF2-40B4-BE49-F238E27FC236}">
                    <a16:creationId xmlns:a16="http://schemas.microsoft.com/office/drawing/2014/main" id="{37DBC077-A3AE-D44B-9982-D763ECC92AA5}"/>
                  </a:ext>
                </a:extLst>
              </p:cNvPr>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sp>
          <p:nvSpPr>
            <p:cNvPr id="461" name="Freeform 158">
              <a:extLst>
                <a:ext uri="{FF2B5EF4-FFF2-40B4-BE49-F238E27FC236}">
                  <a16:creationId xmlns:a16="http://schemas.microsoft.com/office/drawing/2014/main" id="{0AEC409A-A2D1-D245-802C-A7B4A1016592}"/>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nvGrpSpPr>
            <p:cNvPr id="462" name="Group 159">
              <a:extLst>
                <a:ext uri="{FF2B5EF4-FFF2-40B4-BE49-F238E27FC236}">
                  <a16:creationId xmlns:a16="http://schemas.microsoft.com/office/drawing/2014/main" id="{E58988BF-BC15-CF49-B8AB-9F97656C224E}"/>
                </a:ext>
              </a:extLst>
            </p:cNvPr>
            <p:cNvGrpSpPr>
              <a:grpSpLocks/>
            </p:cNvGrpSpPr>
            <p:nvPr/>
          </p:nvGrpSpPr>
          <p:grpSpPr bwMode="auto">
            <a:xfrm>
              <a:off x="4739" y="1327"/>
              <a:ext cx="582" cy="139"/>
              <a:chOff x="614" y="2568"/>
              <a:chExt cx="725" cy="139"/>
            </a:xfrm>
          </p:grpSpPr>
          <p:sp>
            <p:nvSpPr>
              <p:cNvPr id="474" name="AutoShape 160">
                <a:extLst>
                  <a:ext uri="{FF2B5EF4-FFF2-40B4-BE49-F238E27FC236}">
                    <a16:creationId xmlns:a16="http://schemas.microsoft.com/office/drawing/2014/main" id="{553DFEC9-BE4E-F94F-936E-C02FFF6CAC8D}"/>
                  </a:ext>
                </a:extLst>
              </p:cNvPr>
              <p:cNvSpPr>
                <a:spLocks noChangeArrowheads="1"/>
              </p:cNvSpPr>
              <p:nvPr/>
            </p:nvSpPr>
            <p:spPr bwMode="auto">
              <a:xfrm>
                <a:off x="611" y="2569"/>
                <a:ext cx="728"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475" name="AutoShape 161">
                <a:extLst>
                  <a:ext uri="{FF2B5EF4-FFF2-40B4-BE49-F238E27FC236}">
                    <a16:creationId xmlns:a16="http://schemas.microsoft.com/office/drawing/2014/main" id="{43F743B0-ACF4-3044-851A-E1B9884FB697}"/>
                  </a:ext>
                </a:extLst>
              </p:cNvPr>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sp>
          <p:nvSpPr>
            <p:cNvPr id="463" name="Rectangle 162">
              <a:extLst>
                <a:ext uri="{FF2B5EF4-FFF2-40B4-BE49-F238E27FC236}">
                  <a16:creationId xmlns:a16="http://schemas.microsoft.com/office/drawing/2014/main" id="{D8E8B7E8-6654-B141-80DA-2835D0B6DC61}"/>
                </a:ext>
              </a:extLst>
            </p:cNvPr>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464" name="Freeform 163">
              <a:extLst>
                <a:ext uri="{FF2B5EF4-FFF2-40B4-BE49-F238E27FC236}">
                  <a16:creationId xmlns:a16="http://schemas.microsoft.com/office/drawing/2014/main" id="{D47EC0CE-C9B0-544A-9F08-C5F74F5F8ED8}"/>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465" name="Freeform 164">
              <a:extLst>
                <a:ext uri="{FF2B5EF4-FFF2-40B4-BE49-F238E27FC236}">
                  <a16:creationId xmlns:a16="http://schemas.microsoft.com/office/drawing/2014/main" id="{B6D47BE6-5EDC-5F46-927F-15C18BEEF39A}"/>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466" name="Oval 165">
              <a:extLst>
                <a:ext uri="{FF2B5EF4-FFF2-40B4-BE49-F238E27FC236}">
                  <a16:creationId xmlns:a16="http://schemas.microsoft.com/office/drawing/2014/main" id="{8699D5C3-5E2F-5247-88B1-8F7A5068C0E5}"/>
                </a:ext>
              </a:extLst>
            </p:cNvPr>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467" name="Freeform 166">
              <a:extLst>
                <a:ext uri="{FF2B5EF4-FFF2-40B4-BE49-F238E27FC236}">
                  <a16:creationId xmlns:a16="http://schemas.microsoft.com/office/drawing/2014/main" id="{BFDFB342-1B41-3C40-90B5-38F87DB8D9E7}"/>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468" name="AutoShape 167">
              <a:extLst>
                <a:ext uri="{FF2B5EF4-FFF2-40B4-BE49-F238E27FC236}">
                  <a16:creationId xmlns:a16="http://schemas.microsoft.com/office/drawing/2014/main" id="{31EB1D99-2A1B-554C-9D92-24AAEE3876BF}"/>
                </a:ext>
              </a:extLst>
            </p:cNvPr>
            <p:cNvSpPr>
              <a:spLocks noChangeArrowheads="1"/>
            </p:cNvSpPr>
            <p:nvPr/>
          </p:nvSpPr>
          <p:spPr bwMode="auto">
            <a:xfrm>
              <a:off x="4140" y="2677"/>
              <a:ext cx="1200" cy="148"/>
            </a:xfrm>
            <a:prstGeom prst="roundRect">
              <a:avLst>
                <a:gd name="adj" fmla="val 50000"/>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469" name="AutoShape 168">
              <a:extLst>
                <a:ext uri="{FF2B5EF4-FFF2-40B4-BE49-F238E27FC236}">
                  <a16:creationId xmlns:a16="http://schemas.microsoft.com/office/drawing/2014/main" id="{8C5166EA-4FF3-CA4A-89EF-1C89946C1F95}"/>
                </a:ext>
              </a:extLst>
            </p:cNvPr>
            <p:cNvSpPr>
              <a:spLocks noChangeArrowheads="1"/>
            </p:cNvSpPr>
            <p:nvPr/>
          </p:nvSpPr>
          <p:spPr bwMode="auto">
            <a:xfrm>
              <a:off x="4204" y="2712"/>
              <a:ext cx="1072"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470" name="Oval 169">
              <a:extLst>
                <a:ext uri="{FF2B5EF4-FFF2-40B4-BE49-F238E27FC236}">
                  <a16:creationId xmlns:a16="http://schemas.microsoft.com/office/drawing/2014/main" id="{45C4253F-C6AA-8F41-9A95-B861474468B4}"/>
                </a:ext>
              </a:extLst>
            </p:cNvPr>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471" name="Oval 170">
              <a:extLst>
                <a:ext uri="{FF2B5EF4-FFF2-40B4-BE49-F238E27FC236}">
                  <a16:creationId xmlns:a16="http://schemas.microsoft.com/office/drawing/2014/main" id="{99937982-831E-014F-8011-31A38BC3FAA4}"/>
                </a:ext>
              </a:extLst>
            </p:cNvPr>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Calibri" panose="020F0502020204030204"/>
                <a:ea typeface="ＭＳ Ｐゴシック" panose="020B0600070205080204" pitchFamily="34" charset="-128"/>
                <a:cs typeface="Arial"/>
              </a:endParaRPr>
            </a:p>
          </p:txBody>
        </p:sp>
        <p:sp>
          <p:nvSpPr>
            <p:cNvPr id="472" name="Oval 171">
              <a:extLst>
                <a:ext uri="{FF2B5EF4-FFF2-40B4-BE49-F238E27FC236}">
                  <a16:creationId xmlns:a16="http://schemas.microsoft.com/office/drawing/2014/main" id="{CB852665-8191-CD47-9BBA-1BC8D1E83948}"/>
                </a:ext>
              </a:extLst>
            </p:cNvPr>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473" name="Rectangle 172">
              <a:extLst>
                <a:ext uri="{FF2B5EF4-FFF2-40B4-BE49-F238E27FC236}">
                  <a16:creationId xmlns:a16="http://schemas.microsoft.com/office/drawing/2014/main" id="{A5B541A2-F634-3F4C-920F-8FEB757F72F0}"/>
                </a:ext>
              </a:extLst>
            </p:cNvPr>
            <p:cNvSpPr>
              <a:spLocks noChangeArrowheads="1"/>
            </p:cNvSpPr>
            <p:nvPr/>
          </p:nvSpPr>
          <p:spPr bwMode="auto">
            <a:xfrm>
              <a:off x="5064" y="1835"/>
              <a:ext cx="83" cy="760"/>
            </a:xfrm>
            <a:prstGeom prst="rect">
              <a:avLst/>
            </a:prstGeom>
            <a:solidFill>
              <a:srgbClr val="29292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sp>
        <p:nvSpPr>
          <p:cNvPr id="482" name="Rectangle 4">
            <a:extLst>
              <a:ext uri="{FF2B5EF4-FFF2-40B4-BE49-F238E27FC236}">
                <a16:creationId xmlns:a16="http://schemas.microsoft.com/office/drawing/2014/main" id="{885A2C98-F0C5-4F48-973F-FB58C4816800}"/>
              </a:ext>
            </a:extLst>
          </p:cNvPr>
          <p:cNvSpPr txBox="1">
            <a:spLocks noChangeArrowheads="1"/>
          </p:cNvSpPr>
          <p:nvPr/>
        </p:nvSpPr>
        <p:spPr bwMode="auto">
          <a:xfrm>
            <a:off x="1197539" y="1361756"/>
            <a:ext cx="81502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0"/>
              </a:buClr>
              <a:buSzPct val="100000"/>
              <a:buFont typeface="Wingdings" pitchFamily="2" charset="2"/>
              <a:buChar char="§"/>
              <a:defRPr sz="2800">
                <a:solidFill>
                  <a:schemeClr val="tx1"/>
                </a:solidFill>
                <a:latin typeface="+mn-lt"/>
                <a:ea typeface="ＭＳ Ｐゴシック" charset="0"/>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charset="0"/>
                <a:cs typeface="+mn-cs"/>
              </a:defRPr>
            </a:lvl2pPr>
            <a:lvl3pPr marL="1143000" indent="-228600" algn="l" rtl="0" eaLnBrk="0" fontAlgn="base" hangingPunct="0">
              <a:spcBef>
                <a:spcPct val="20000"/>
              </a:spcBef>
              <a:spcAft>
                <a:spcPct val="0"/>
              </a:spcAft>
              <a:buClr>
                <a:srgbClr val="000090"/>
              </a:buClr>
              <a:buFont typeface="Wingdings" pitchFamily="2" charset="2"/>
              <a:buChar char="§"/>
              <a:defRPr sz="2000">
                <a:solidFill>
                  <a:schemeClr val="tx1"/>
                </a:solidFill>
                <a:latin typeface="Comic Sans MS" pitchFamily="66" charset="0"/>
                <a:ea typeface="Arial" charset="0"/>
                <a:cs typeface="+mn-cs"/>
              </a:defRPr>
            </a:lvl3pPr>
            <a:lvl4pPr marL="1600200" indent="-228600" algn="l" rtl="0" eaLnBrk="0" fontAlgn="base" hangingPunct="0">
              <a:spcBef>
                <a:spcPct val="20000"/>
              </a:spcBef>
              <a:spcAft>
                <a:spcPct val="0"/>
              </a:spcAft>
              <a:buClr>
                <a:srgbClr val="000090"/>
              </a:buClr>
              <a:buFont typeface="Wingdings" pitchFamily="2" charset="2"/>
              <a:buChar char="§"/>
              <a:defRPr sz="2000">
                <a:solidFill>
                  <a:schemeClr val="tx1"/>
                </a:solidFill>
                <a:latin typeface="Times New Roman" pitchFamily="18" charset="0"/>
                <a:ea typeface="Arial" charset="0"/>
                <a:cs typeface="+mn-cs"/>
              </a:defRPr>
            </a:lvl4pPr>
            <a:lvl5pPr marL="2057400" indent="-228600" algn="l" rtl="0" eaLnBrk="0" fontAlgn="base" hangingPunct="0">
              <a:spcBef>
                <a:spcPct val="20000"/>
              </a:spcBef>
              <a:spcAft>
                <a:spcPct val="0"/>
              </a:spcAft>
              <a:buClr>
                <a:srgbClr val="000090"/>
              </a:buClr>
              <a:buFont typeface="Wingdings" pitchFamily="2" charset="2"/>
              <a:buChar char="§"/>
              <a:defRPr sz="2000">
                <a:solidFill>
                  <a:schemeClr val="tx1"/>
                </a:solidFill>
                <a:latin typeface="Times New Roman" pitchFamily="18" charset="0"/>
                <a:ea typeface="Arial" charset="0"/>
                <a:cs typeface="+mn-cs"/>
              </a:defRPr>
            </a:lvl5pPr>
            <a:lvl6pPr marL="2514600" indent="-228600" algn="l" rtl="0" fontAlgn="base">
              <a:spcBef>
                <a:spcPct val="20000"/>
              </a:spcBef>
              <a:spcAft>
                <a:spcPct val="0"/>
              </a:spcAft>
              <a:buChar char="»"/>
              <a:defRPr sz="2000">
                <a:solidFill>
                  <a:schemeClr val="tx1"/>
                </a:solidFill>
                <a:latin typeface="Times New Roman" pitchFamily="18" charset="0"/>
                <a:cs typeface="+mn-cs"/>
              </a:defRPr>
            </a:lvl6pPr>
            <a:lvl7pPr marL="2971800" indent="-228600" algn="l" rtl="0" fontAlgn="base">
              <a:spcBef>
                <a:spcPct val="20000"/>
              </a:spcBef>
              <a:spcAft>
                <a:spcPct val="0"/>
              </a:spcAft>
              <a:buChar char="»"/>
              <a:defRPr sz="2000">
                <a:solidFill>
                  <a:schemeClr val="tx1"/>
                </a:solidFill>
                <a:latin typeface="Times New Roman" pitchFamily="18" charset="0"/>
                <a:cs typeface="+mn-cs"/>
              </a:defRPr>
            </a:lvl7pPr>
            <a:lvl8pPr marL="3429000" indent="-228600" algn="l" rtl="0" fontAlgn="base">
              <a:spcBef>
                <a:spcPct val="20000"/>
              </a:spcBef>
              <a:spcAft>
                <a:spcPct val="0"/>
              </a:spcAft>
              <a:buChar char="»"/>
              <a:defRPr sz="2000">
                <a:solidFill>
                  <a:schemeClr val="tx1"/>
                </a:solidFill>
                <a:latin typeface="Times New Roman" pitchFamily="18" charset="0"/>
                <a:cs typeface="+mn-cs"/>
              </a:defRPr>
            </a:lvl8pPr>
            <a:lvl9pPr marL="3886200" indent="-228600" algn="l" rtl="0" fontAlgn="base">
              <a:spcBef>
                <a:spcPct val="20000"/>
              </a:spcBef>
              <a:spcAft>
                <a:spcPct val="0"/>
              </a:spcAft>
              <a:buChar char="»"/>
              <a:defRPr sz="2000">
                <a:solidFill>
                  <a:schemeClr val="tx1"/>
                </a:solidFill>
                <a:latin typeface="Times New Roman" pitchFamily="18" charset="0"/>
                <a:cs typeface="+mn-cs"/>
              </a:defRPr>
            </a:lvl9pPr>
          </a:lstStyle>
          <a:p>
            <a:pPr marL="0" marR="0" lvl="0" indent="0" algn="l" defTabSz="914400" rtl="0" eaLnBrk="1" fontAlgn="base" latinLnBrk="0" hangingPunct="1">
              <a:lnSpc>
                <a:spcPct val="85000"/>
              </a:lnSpc>
              <a:spcBef>
                <a:spcPct val="20000"/>
              </a:spcBef>
              <a:spcAft>
                <a:spcPct val="0"/>
              </a:spcAft>
              <a:buClr>
                <a:srgbClr val="000090"/>
              </a:buClr>
              <a:buSzPct val="100000"/>
              <a:buFont typeface="Wingdings" pitchFamily="2" charset="2"/>
              <a:buNone/>
              <a:tabLst/>
              <a:defRPr/>
            </a:pPr>
            <a:r>
              <a:rPr kumimoji="0" lang="en-US" altLang="en-US" sz="2800" b="0" i="1"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R</a:t>
            </a:r>
            <a:r>
              <a:rPr kumimoji="0" lang="en-US" altLang="en-US" sz="2800" b="0" i="1" u="none" strike="noStrike" kern="0" cap="none" spc="0" normalizeH="0" baseline="-25000" noProof="0" dirty="0">
                <a:ln>
                  <a:noFill/>
                </a:ln>
                <a:solidFill>
                  <a:srgbClr val="CC0000"/>
                </a:solidFill>
                <a:effectLst/>
                <a:uLnTx/>
                <a:uFillTx/>
                <a:latin typeface="Calibri" panose="020F0502020204030204"/>
                <a:ea typeface="ＭＳ Ｐゴシック" panose="020B0600070205080204" pitchFamily="34" charset="-128"/>
                <a:cs typeface="+mn-cs"/>
              </a:rPr>
              <a:t>s</a:t>
            </a:r>
            <a:r>
              <a:rPr kumimoji="0" lang="en-US" altLang="en-US" sz="2800" b="0" i="1"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 &lt; R</a:t>
            </a:r>
            <a:r>
              <a:rPr kumimoji="0" lang="en-US" altLang="en-US" sz="2800" b="0" i="1" u="none" strike="noStrike" kern="0" cap="none" spc="0" normalizeH="0" baseline="-25000" noProof="0" dirty="0">
                <a:ln>
                  <a:noFill/>
                </a:ln>
                <a:solidFill>
                  <a:srgbClr val="CC0000"/>
                </a:solidFill>
                <a:effectLst/>
                <a:uLnTx/>
                <a:uFillTx/>
                <a:latin typeface="Calibri" panose="020F0502020204030204"/>
                <a:ea typeface="ＭＳ Ｐゴシック" panose="020B0600070205080204" pitchFamily="34" charset="-128"/>
                <a:cs typeface="+mn-cs"/>
              </a:rPr>
              <a:t>c</a:t>
            </a:r>
            <a:r>
              <a:rPr kumimoji="0" lang="en-US" altLang="en-US" sz="2800" b="0" i="1" u="none" strike="noStrike" kern="0" cap="none" spc="0" normalizeH="0" baseline="0" noProof="0" dirty="0">
                <a:ln>
                  <a:noFill/>
                </a:ln>
                <a:solidFill>
                  <a:srgbClr val="FF3300"/>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What is average end-end throughput?</a:t>
            </a:r>
          </a:p>
        </p:txBody>
      </p:sp>
      <p:grpSp>
        <p:nvGrpSpPr>
          <p:cNvPr id="483" name="Group 34">
            <a:extLst>
              <a:ext uri="{FF2B5EF4-FFF2-40B4-BE49-F238E27FC236}">
                <a16:creationId xmlns:a16="http://schemas.microsoft.com/office/drawing/2014/main" id="{1D7513B2-BA27-CA43-AABC-A66648BC2AFF}"/>
              </a:ext>
            </a:extLst>
          </p:cNvPr>
          <p:cNvGrpSpPr>
            <a:grpSpLocks/>
          </p:cNvGrpSpPr>
          <p:nvPr/>
        </p:nvGrpSpPr>
        <p:grpSpPr bwMode="auto">
          <a:xfrm>
            <a:off x="2745351" y="2343655"/>
            <a:ext cx="2136775" cy="307975"/>
            <a:chOff x="2249" y="3430"/>
            <a:chExt cx="1389" cy="256"/>
          </a:xfrm>
        </p:grpSpPr>
        <p:sp>
          <p:nvSpPr>
            <p:cNvPr id="484" name="Oval 35">
              <a:extLst>
                <a:ext uri="{FF2B5EF4-FFF2-40B4-BE49-F238E27FC236}">
                  <a16:creationId xmlns:a16="http://schemas.microsoft.com/office/drawing/2014/main" id="{5340CEA1-5B2B-9B46-9AAF-4147EFCAE2AD}"/>
                </a:ext>
              </a:extLst>
            </p:cNvPr>
            <p:cNvSpPr>
              <a:spLocks noChangeArrowheads="1"/>
            </p:cNvSpPr>
            <p:nvPr/>
          </p:nvSpPr>
          <p:spPr bwMode="auto">
            <a:xfrm>
              <a:off x="3569" y="3433"/>
              <a:ext cx="69" cy="253"/>
            </a:xfrm>
            <a:prstGeom prst="ellipse">
              <a:avLst/>
            </a:prstGeom>
            <a:gradFill rotWithShape="1">
              <a:gsLst>
                <a:gs pos="0">
                  <a:srgbClr val="FFFFFF"/>
                </a:gs>
                <a:gs pos="50000">
                  <a:srgbClr val="B2B2B2"/>
                </a:gs>
                <a:gs pos="100000">
                  <a:srgbClr val="FFFFFF"/>
                </a:gs>
              </a:gsLst>
              <a:lin ang="5400000" scaled="1"/>
            </a:gradFill>
            <a:ln w="9525">
              <a:solidFill>
                <a:srgbClr val="000000"/>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sp>
          <p:nvSpPr>
            <p:cNvPr id="485" name="Rectangle 36">
              <a:extLst>
                <a:ext uri="{FF2B5EF4-FFF2-40B4-BE49-F238E27FC236}">
                  <a16:creationId xmlns:a16="http://schemas.microsoft.com/office/drawing/2014/main" id="{18778160-DBBA-3B4C-9F3C-5804D0719AA9}"/>
                </a:ext>
              </a:extLst>
            </p:cNvPr>
            <p:cNvSpPr>
              <a:spLocks noChangeArrowheads="1"/>
            </p:cNvSpPr>
            <p:nvPr/>
          </p:nvSpPr>
          <p:spPr bwMode="auto">
            <a:xfrm>
              <a:off x="2275" y="3433"/>
              <a:ext cx="1326" cy="253"/>
            </a:xfrm>
            <a:prstGeom prst="rect">
              <a:avLst/>
            </a:prstGeom>
            <a:gradFill rotWithShape="1">
              <a:gsLst>
                <a:gs pos="0">
                  <a:srgbClr val="FFFFFF"/>
                </a:gs>
                <a:gs pos="50000">
                  <a:srgbClr val="B2B2B2"/>
                </a:gs>
                <a:gs pos="100000">
                  <a:srgbClr val="FFFFFF"/>
                </a:gs>
              </a:gsLst>
              <a:lin ang="5400000" scaled="1"/>
            </a:gradFill>
            <a:ln w="9525">
              <a:solidFill>
                <a:srgbClr val="000000"/>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sp>
          <p:nvSpPr>
            <p:cNvPr id="486" name="Oval 37">
              <a:extLst>
                <a:ext uri="{FF2B5EF4-FFF2-40B4-BE49-F238E27FC236}">
                  <a16:creationId xmlns:a16="http://schemas.microsoft.com/office/drawing/2014/main" id="{8BF0591E-F2E4-8A4C-A92C-C81344F40A5F}"/>
                </a:ext>
              </a:extLst>
            </p:cNvPr>
            <p:cNvSpPr>
              <a:spLocks noChangeArrowheads="1"/>
            </p:cNvSpPr>
            <p:nvPr/>
          </p:nvSpPr>
          <p:spPr bwMode="auto">
            <a:xfrm>
              <a:off x="2249" y="3430"/>
              <a:ext cx="69" cy="253"/>
            </a:xfrm>
            <a:prstGeom prst="ellipse">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487" name="Rectangle 38">
              <a:extLst>
                <a:ext uri="{FF2B5EF4-FFF2-40B4-BE49-F238E27FC236}">
                  <a16:creationId xmlns:a16="http://schemas.microsoft.com/office/drawing/2014/main" id="{E207FABE-8267-D846-9F45-80EB05CCD511}"/>
                </a:ext>
              </a:extLst>
            </p:cNvPr>
            <p:cNvSpPr>
              <a:spLocks noChangeArrowheads="1"/>
            </p:cNvSpPr>
            <p:nvPr/>
          </p:nvSpPr>
          <p:spPr bwMode="auto">
            <a:xfrm>
              <a:off x="3562" y="3438"/>
              <a:ext cx="44" cy="245"/>
            </a:xfrm>
            <a:prstGeom prst="rect">
              <a:avLst/>
            </a:prstGeom>
            <a:gradFill rotWithShape="1">
              <a:gsLst>
                <a:gs pos="0">
                  <a:srgbClr val="FFFFFF"/>
                </a:gs>
                <a:gs pos="50000">
                  <a:srgbClr val="B2B2B2"/>
                </a:gs>
                <a:gs pos="100000">
                  <a:srgbClr val="FFFFFF"/>
                </a:gs>
              </a:gsLst>
              <a:lin ang="5400000" scaled="1"/>
            </a:gradFill>
            <a:ln w="9525">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grpSp>
      <p:sp>
        <p:nvSpPr>
          <p:cNvPr id="488" name="Text Box 39">
            <a:extLst>
              <a:ext uri="{FF2B5EF4-FFF2-40B4-BE49-F238E27FC236}">
                <a16:creationId xmlns:a16="http://schemas.microsoft.com/office/drawing/2014/main" id="{957E7C76-675E-574B-8ACD-614388DAE938}"/>
              </a:ext>
            </a:extLst>
          </p:cNvPr>
          <p:cNvSpPr txBox="1">
            <a:spLocks noChangeArrowheads="1"/>
          </p:cNvSpPr>
          <p:nvPr/>
        </p:nvSpPr>
        <p:spPr bwMode="auto">
          <a:xfrm>
            <a:off x="2534214" y="2270741"/>
            <a:ext cx="25860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  R</a:t>
            </a:r>
            <a:r>
              <a:rPr kumimoji="0" lang="en-US" altLang="en-US" sz="2800" b="0" i="0" u="none" strike="noStrike" kern="1200" cap="none" spc="0" normalizeH="0" baseline="-25000" noProof="0" dirty="0">
                <a:ln>
                  <a:noFill/>
                </a:ln>
                <a:solidFill>
                  <a:srgbClr val="000000"/>
                </a:solidFill>
                <a:effectLst/>
                <a:uLnTx/>
                <a:uFillTx/>
                <a:latin typeface="Calibri" panose="020F0502020204030204"/>
                <a:ea typeface="ＭＳ Ｐゴシック" panose="020B0600070205080204" pitchFamily="34" charset="-128"/>
                <a:cs typeface="Arial"/>
              </a:rPr>
              <a:t>s</a:t>
            </a:r>
            <a:r>
              <a:rPr kumimoji="0" lang="en-US" altLang="en-US" sz="2000" b="0" i="0" u="none" strike="noStrike" kern="1200" cap="none" spc="0" normalizeH="0" baseline="-25000" noProof="0" dirty="0">
                <a:ln>
                  <a:noFill/>
                </a:ln>
                <a:solidFill>
                  <a:srgbClr val="000000"/>
                </a:solidFill>
                <a:effectLst/>
                <a:uLnTx/>
                <a:uFillTx/>
                <a:latin typeface="Calibri" panose="020F0502020204030204"/>
                <a:ea typeface="ＭＳ Ｐゴシック" panose="020B0600070205080204" pitchFamily="34" charset="-128"/>
                <a:cs typeface="Arial"/>
              </a:rPr>
              <a:t> </a:t>
            </a:r>
            <a:r>
              <a:rPr kumimoji="0" lang="en-US" altLang="en-US" sz="20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bits/sec</a:t>
            </a:r>
          </a:p>
        </p:txBody>
      </p:sp>
      <p:sp>
        <p:nvSpPr>
          <p:cNvPr id="489" name="AutoShape 42">
            <a:extLst>
              <a:ext uri="{FF2B5EF4-FFF2-40B4-BE49-F238E27FC236}">
                <a16:creationId xmlns:a16="http://schemas.microsoft.com/office/drawing/2014/main" id="{8A9CF8E3-1601-CD45-8200-B1516EA3BB30}"/>
              </a:ext>
            </a:extLst>
          </p:cNvPr>
          <p:cNvSpPr>
            <a:spLocks noChangeArrowheads="1"/>
          </p:cNvSpPr>
          <p:nvPr/>
        </p:nvSpPr>
        <p:spPr bwMode="auto">
          <a:xfrm flipV="1">
            <a:off x="1934139" y="2111880"/>
            <a:ext cx="895350" cy="56515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490" name="AutoShape 43">
            <a:extLst>
              <a:ext uri="{FF2B5EF4-FFF2-40B4-BE49-F238E27FC236}">
                <a16:creationId xmlns:a16="http://schemas.microsoft.com/office/drawing/2014/main" id="{ED879A95-B645-8B4D-89AF-6D1789AFE728}"/>
              </a:ext>
            </a:extLst>
          </p:cNvPr>
          <p:cNvSpPr>
            <a:spLocks noChangeArrowheads="1"/>
          </p:cNvSpPr>
          <p:nvPr/>
        </p:nvSpPr>
        <p:spPr bwMode="auto">
          <a:xfrm>
            <a:off x="8168251" y="2318255"/>
            <a:ext cx="941624" cy="379413"/>
          </a:xfrm>
          <a:prstGeom prst="rightArrow">
            <a:avLst>
              <a:gd name="adj1" fmla="val 50000"/>
              <a:gd name="adj2" fmla="val 5387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nvGrpSpPr>
          <p:cNvPr id="491" name="Group 54">
            <a:extLst>
              <a:ext uri="{FF2B5EF4-FFF2-40B4-BE49-F238E27FC236}">
                <a16:creationId xmlns:a16="http://schemas.microsoft.com/office/drawing/2014/main" id="{5C873AA0-FFD9-7542-BED1-8B7A71AB1C1E}"/>
              </a:ext>
            </a:extLst>
          </p:cNvPr>
          <p:cNvGrpSpPr>
            <a:grpSpLocks/>
          </p:cNvGrpSpPr>
          <p:nvPr/>
        </p:nvGrpSpPr>
        <p:grpSpPr bwMode="auto">
          <a:xfrm>
            <a:off x="6118790" y="2210305"/>
            <a:ext cx="2577607" cy="569913"/>
            <a:chOff x="3130" y="3069"/>
            <a:chExt cx="1765" cy="366"/>
          </a:xfrm>
        </p:grpSpPr>
        <p:grpSp>
          <p:nvGrpSpPr>
            <p:cNvPr id="492" name="Group 45">
              <a:extLst>
                <a:ext uri="{FF2B5EF4-FFF2-40B4-BE49-F238E27FC236}">
                  <a16:creationId xmlns:a16="http://schemas.microsoft.com/office/drawing/2014/main" id="{97D274BB-C29B-ED4E-859A-927860A3F5D9}"/>
                </a:ext>
              </a:extLst>
            </p:cNvPr>
            <p:cNvGrpSpPr>
              <a:grpSpLocks/>
            </p:cNvGrpSpPr>
            <p:nvPr/>
          </p:nvGrpSpPr>
          <p:grpSpPr bwMode="auto">
            <a:xfrm>
              <a:off x="3130" y="3069"/>
              <a:ext cx="1765" cy="366"/>
              <a:chOff x="2249" y="3430"/>
              <a:chExt cx="1389" cy="256"/>
            </a:xfrm>
          </p:grpSpPr>
          <p:sp>
            <p:nvSpPr>
              <p:cNvPr id="494" name="Oval 46">
                <a:extLst>
                  <a:ext uri="{FF2B5EF4-FFF2-40B4-BE49-F238E27FC236}">
                    <a16:creationId xmlns:a16="http://schemas.microsoft.com/office/drawing/2014/main" id="{2EC17BEE-E58A-6140-B989-B0CDD1C1AF95}"/>
                  </a:ext>
                </a:extLst>
              </p:cNvPr>
              <p:cNvSpPr>
                <a:spLocks noChangeArrowheads="1"/>
              </p:cNvSpPr>
              <p:nvPr/>
            </p:nvSpPr>
            <p:spPr bwMode="auto">
              <a:xfrm>
                <a:off x="3569" y="3433"/>
                <a:ext cx="69" cy="253"/>
              </a:xfrm>
              <a:prstGeom prst="ellipse">
                <a:avLst/>
              </a:prstGeom>
              <a:gradFill rotWithShape="1">
                <a:gsLst>
                  <a:gs pos="0">
                    <a:srgbClr val="FFFFFF"/>
                  </a:gs>
                  <a:gs pos="50000">
                    <a:srgbClr val="B2B2B2"/>
                  </a:gs>
                  <a:gs pos="100000">
                    <a:srgbClr val="FFFFFF"/>
                  </a:gs>
                </a:gsLst>
                <a:lin ang="5400000" scaled="1"/>
              </a:gradFill>
              <a:ln w="9525">
                <a:solidFill>
                  <a:srgbClr val="000000"/>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sp>
            <p:nvSpPr>
              <p:cNvPr id="495" name="Rectangle 47">
                <a:extLst>
                  <a:ext uri="{FF2B5EF4-FFF2-40B4-BE49-F238E27FC236}">
                    <a16:creationId xmlns:a16="http://schemas.microsoft.com/office/drawing/2014/main" id="{AD336F13-B720-7341-B116-DA4D9171BA64}"/>
                  </a:ext>
                </a:extLst>
              </p:cNvPr>
              <p:cNvSpPr>
                <a:spLocks noChangeArrowheads="1"/>
              </p:cNvSpPr>
              <p:nvPr/>
            </p:nvSpPr>
            <p:spPr bwMode="auto">
              <a:xfrm>
                <a:off x="2275" y="3433"/>
                <a:ext cx="1329" cy="253"/>
              </a:xfrm>
              <a:prstGeom prst="rect">
                <a:avLst/>
              </a:prstGeom>
              <a:gradFill rotWithShape="1">
                <a:gsLst>
                  <a:gs pos="0">
                    <a:srgbClr val="FFFFFF"/>
                  </a:gs>
                  <a:gs pos="50000">
                    <a:srgbClr val="B2B2B2"/>
                  </a:gs>
                  <a:gs pos="100000">
                    <a:srgbClr val="FFFFFF"/>
                  </a:gs>
                </a:gsLst>
                <a:lin ang="5400000" scaled="1"/>
              </a:gradFill>
              <a:ln w="9525">
                <a:solidFill>
                  <a:srgbClr val="000000"/>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sp>
            <p:nvSpPr>
              <p:cNvPr id="496" name="Oval 48">
                <a:extLst>
                  <a:ext uri="{FF2B5EF4-FFF2-40B4-BE49-F238E27FC236}">
                    <a16:creationId xmlns:a16="http://schemas.microsoft.com/office/drawing/2014/main" id="{4B7EF7CF-26D6-F04C-A388-9C2DE746E571}"/>
                  </a:ext>
                </a:extLst>
              </p:cNvPr>
              <p:cNvSpPr>
                <a:spLocks noChangeArrowheads="1"/>
              </p:cNvSpPr>
              <p:nvPr/>
            </p:nvSpPr>
            <p:spPr bwMode="auto">
              <a:xfrm>
                <a:off x="2249" y="3430"/>
                <a:ext cx="69" cy="253"/>
              </a:xfrm>
              <a:prstGeom prst="ellipse">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497" name="Rectangle 49">
                <a:extLst>
                  <a:ext uri="{FF2B5EF4-FFF2-40B4-BE49-F238E27FC236}">
                    <a16:creationId xmlns:a16="http://schemas.microsoft.com/office/drawing/2014/main" id="{604E850F-FAD3-D34F-8D0B-B1F5F12A4982}"/>
                  </a:ext>
                </a:extLst>
              </p:cNvPr>
              <p:cNvSpPr>
                <a:spLocks noChangeArrowheads="1"/>
              </p:cNvSpPr>
              <p:nvPr/>
            </p:nvSpPr>
            <p:spPr bwMode="auto">
              <a:xfrm>
                <a:off x="3562" y="3438"/>
                <a:ext cx="44" cy="246"/>
              </a:xfrm>
              <a:prstGeom prst="rect">
                <a:avLst/>
              </a:prstGeom>
              <a:gradFill rotWithShape="1">
                <a:gsLst>
                  <a:gs pos="0">
                    <a:srgbClr val="FFFFFF"/>
                  </a:gs>
                  <a:gs pos="50000">
                    <a:srgbClr val="B2B2B2"/>
                  </a:gs>
                  <a:gs pos="100000">
                    <a:srgbClr val="FFFFFF"/>
                  </a:gs>
                </a:gsLst>
                <a:lin ang="5400000" scaled="1"/>
              </a:gradFill>
              <a:ln w="9525">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grpSp>
        <p:sp>
          <p:nvSpPr>
            <p:cNvPr id="493" name="Text Box 50">
              <a:extLst>
                <a:ext uri="{FF2B5EF4-FFF2-40B4-BE49-F238E27FC236}">
                  <a16:creationId xmlns:a16="http://schemas.microsoft.com/office/drawing/2014/main" id="{48FDD660-FDC1-BC4D-AF14-61D75C0EB803}"/>
                </a:ext>
              </a:extLst>
            </p:cNvPr>
            <p:cNvSpPr txBox="1">
              <a:spLocks noChangeArrowheads="1"/>
            </p:cNvSpPr>
            <p:nvPr/>
          </p:nvSpPr>
          <p:spPr bwMode="auto">
            <a:xfrm>
              <a:off x="3181" y="3135"/>
              <a:ext cx="1702"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R</a:t>
              </a:r>
              <a:r>
                <a:rPr kumimoji="0" lang="en-US" altLang="en-US" sz="2800" b="0" i="0" u="none" strike="noStrike" kern="0" cap="none" spc="0" normalizeH="0" baseline="-25000" noProof="0" dirty="0">
                  <a:ln>
                    <a:noFill/>
                  </a:ln>
                  <a:solidFill>
                    <a:srgbClr val="000000"/>
                  </a:solidFill>
                  <a:effectLst/>
                  <a:uLnTx/>
                  <a:uFillTx/>
                  <a:latin typeface="Calibri" panose="020F0502020204030204"/>
                  <a:ea typeface="ＭＳ Ｐゴシック" panose="020B0600070205080204" pitchFamily="34" charset="-128"/>
                  <a:cs typeface="Arial"/>
                </a:rPr>
                <a:t>c</a:t>
              </a:r>
              <a:r>
                <a:rPr kumimoji="0" lang="en-US" altLang="en-US" sz="2000" b="0" i="0" u="none" strike="noStrike" kern="0" cap="none" spc="0" normalizeH="0" baseline="-25000" noProof="0" dirty="0">
                  <a:ln>
                    <a:noFill/>
                  </a:ln>
                  <a:solidFill>
                    <a:srgbClr val="000000"/>
                  </a:solidFill>
                  <a:effectLst/>
                  <a:uLnTx/>
                  <a:uFillTx/>
                  <a:latin typeface="Calibri" panose="020F0502020204030204"/>
                  <a:ea typeface="ＭＳ Ｐゴシック" panose="020B0600070205080204" pitchFamily="34" charset="-128"/>
                  <a:cs typeface="Arial"/>
                </a:rPr>
                <a:t> </a:t>
              </a:r>
              <a:r>
                <a:rPr kumimoji="0" lang="en-US" alt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bits/sec</a:t>
              </a:r>
            </a:p>
          </p:txBody>
        </p:sp>
      </p:grpSp>
      <p:sp>
        <p:nvSpPr>
          <p:cNvPr id="498" name="Rectangle 56">
            <a:extLst>
              <a:ext uri="{FF2B5EF4-FFF2-40B4-BE49-F238E27FC236}">
                <a16:creationId xmlns:a16="http://schemas.microsoft.com/office/drawing/2014/main" id="{A7FBBFF4-7CCE-3745-9DBF-448559E76BA0}"/>
              </a:ext>
            </a:extLst>
          </p:cNvPr>
          <p:cNvSpPr>
            <a:spLocks noChangeArrowheads="1"/>
          </p:cNvSpPr>
          <p:nvPr/>
        </p:nvSpPr>
        <p:spPr bwMode="auto">
          <a:xfrm>
            <a:off x="1234051" y="3170791"/>
            <a:ext cx="806291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1313" indent="-341313">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000099"/>
              </a:buClr>
              <a:buSzPct val="100000"/>
              <a:buFontTx/>
              <a:buNone/>
              <a:tabLst/>
              <a:defRPr/>
            </a:pPr>
            <a:r>
              <a:rPr kumimoji="0" lang="en-US" altLang="en-US" sz="28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Arial"/>
              </a:rPr>
              <a:t>R</a:t>
            </a:r>
            <a:r>
              <a:rPr kumimoji="0" lang="en-US" altLang="en-US" sz="2800" b="0" i="1" u="none" strike="noStrike" kern="1200" cap="none" spc="0" normalizeH="0" baseline="-25000" noProof="0" dirty="0">
                <a:ln>
                  <a:noFill/>
                </a:ln>
                <a:solidFill>
                  <a:srgbClr val="CC0000"/>
                </a:solidFill>
                <a:effectLst/>
                <a:uLnTx/>
                <a:uFillTx/>
                <a:latin typeface="Calibri" panose="020F0502020204030204"/>
                <a:ea typeface="ＭＳ Ｐゴシック" panose="020B0600070205080204" pitchFamily="34" charset="-128"/>
                <a:cs typeface="Arial"/>
              </a:rPr>
              <a:t>s</a:t>
            </a:r>
            <a:r>
              <a:rPr kumimoji="0" lang="en-US" altLang="en-US" sz="28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Arial"/>
              </a:rPr>
              <a:t> &gt; R</a:t>
            </a:r>
            <a:r>
              <a:rPr kumimoji="0" lang="en-US" altLang="en-US" sz="2800" b="0" i="1" u="none" strike="noStrike" kern="1200" cap="none" spc="0" normalizeH="0" baseline="-25000" noProof="0" dirty="0">
                <a:ln>
                  <a:noFill/>
                </a:ln>
                <a:solidFill>
                  <a:srgbClr val="CC0000"/>
                </a:solidFill>
                <a:effectLst/>
                <a:uLnTx/>
                <a:uFillTx/>
                <a:latin typeface="Calibri" panose="020F0502020204030204"/>
                <a:ea typeface="ＭＳ Ｐゴシック" panose="020B0600070205080204" pitchFamily="34" charset="-128"/>
                <a:cs typeface="Arial"/>
              </a:rPr>
              <a:t>c</a:t>
            </a:r>
            <a:r>
              <a:rPr kumimoji="0" lang="en-US" altLang="en-US" sz="2800" b="0" i="1" u="none" strike="noStrike" kern="1200" cap="none" spc="0" normalizeH="0" baseline="0" noProof="0" dirty="0">
                <a:ln>
                  <a:noFill/>
                </a:ln>
                <a:solidFill>
                  <a:srgbClr val="FF3300"/>
                </a:solidFill>
                <a:effectLst/>
                <a:uLnTx/>
                <a:uFillTx/>
                <a:latin typeface="Calibri" panose="020F0502020204030204"/>
                <a:ea typeface="ＭＳ Ｐゴシック" panose="020B0600070205080204" pitchFamily="34" charset="-128"/>
                <a:cs typeface="Arial"/>
              </a:rPr>
              <a:t>  </a:t>
            </a:r>
            <a:r>
              <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What is average end-end throughput?</a:t>
            </a:r>
          </a:p>
        </p:txBody>
      </p:sp>
      <p:grpSp>
        <p:nvGrpSpPr>
          <p:cNvPr id="499" name="Group 209">
            <a:extLst>
              <a:ext uri="{FF2B5EF4-FFF2-40B4-BE49-F238E27FC236}">
                <a16:creationId xmlns:a16="http://schemas.microsoft.com/office/drawing/2014/main" id="{79A28CBF-CC98-364E-9CA1-5406DF2D3C3F}"/>
              </a:ext>
            </a:extLst>
          </p:cNvPr>
          <p:cNvGrpSpPr>
            <a:grpSpLocks/>
          </p:cNvGrpSpPr>
          <p:nvPr/>
        </p:nvGrpSpPr>
        <p:grpSpPr bwMode="auto">
          <a:xfrm>
            <a:off x="1327659" y="5111236"/>
            <a:ext cx="8847138" cy="1282702"/>
            <a:chOff x="186" y="3246"/>
            <a:chExt cx="5573" cy="808"/>
          </a:xfrm>
        </p:grpSpPr>
        <p:sp>
          <p:nvSpPr>
            <p:cNvPr id="500" name="Rectangle 102">
              <a:extLst>
                <a:ext uri="{FF2B5EF4-FFF2-40B4-BE49-F238E27FC236}">
                  <a16:creationId xmlns:a16="http://schemas.microsoft.com/office/drawing/2014/main" id="{A6EA76B5-34A9-BA4F-919C-79EC2F39DFBB}"/>
                </a:ext>
              </a:extLst>
            </p:cNvPr>
            <p:cNvSpPr>
              <a:spLocks noChangeArrowheads="1"/>
            </p:cNvSpPr>
            <p:nvPr/>
          </p:nvSpPr>
          <p:spPr bwMode="auto">
            <a:xfrm>
              <a:off x="186" y="3414"/>
              <a:ext cx="5521" cy="640"/>
            </a:xfrm>
            <a:prstGeom prst="rect">
              <a:avLst/>
            </a:prstGeom>
            <a:solidFill>
              <a:srgbClr val="FFFFFF"/>
            </a:solidFill>
            <a:ln w="2857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501" name="Text Box 101">
              <a:extLst>
                <a:ext uri="{FF2B5EF4-FFF2-40B4-BE49-F238E27FC236}">
                  <a16:creationId xmlns:a16="http://schemas.microsoft.com/office/drawing/2014/main" id="{EC6D6C58-6370-D841-9FF4-E86B32210237}"/>
                </a:ext>
              </a:extLst>
            </p:cNvPr>
            <p:cNvSpPr txBox="1">
              <a:spLocks noChangeArrowheads="1"/>
            </p:cNvSpPr>
            <p:nvPr/>
          </p:nvSpPr>
          <p:spPr bwMode="auto">
            <a:xfrm>
              <a:off x="238" y="3585"/>
              <a:ext cx="552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link on end-end path that constrains </a:t>
              </a:r>
              <a:r>
                <a:rPr kumimoji="0" lang="en-US" altLang="en-US" sz="2800" b="0" i="0" u="none" strike="noStrike" kern="0" cap="none" spc="0" normalizeH="0" baseline="0" noProof="0" dirty="0" smtClean="0">
                  <a:ln>
                    <a:noFill/>
                  </a:ln>
                  <a:solidFill>
                    <a:srgbClr val="000000"/>
                  </a:solidFill>
                  <a:effectLst/>
                  <a:uLnTx/>
                  <a:uFillTx/>
                  <a:latin typeface="Calibri" panose="020F0502020204030204"/>
                  <a:ea typeface="ＭＳ Ｐゴシック" panose="020B0600070205080204" pitchFamily="34" charset="-128"/>
                  <a:cs typeface="Arial"/>
                </a:rPr>
                <a:t>end-end </a:t>
              </a:r>
              <a:r>
                <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throughput</a:t>
              </a:r>
            </a:p>
          </p:txBody>
        </p:sp>
        <p:sp>
          <p:nvSpPr>
            <p:cNvPr id="502" name="Text Box 104">
              <a:extLst>
                <a:ext uri="{FF2B5EF4-FFF2-40B4-BE49-F238E27FC236}">
                  <a16:creationId xmlns:a16="http://schemas.microsoft.com/office/drawing/2014/main" id="{999DDB29-B5E4-4144-8D94-861082F6DF98}"/>
                </a:ext>
              </a:extLst>
            </p:cNvPr>
            <p:cNvSpPr txBox="1">
              <a:spLocks noChangeArrowheads="1"/>
            </p:cNvSpPr>
            <p:nvPr/>
          </p:nvSpPr>
          <p:spPr bwMode="auto">
            <a:xfrm>
              <a:off x="375" y="3246"/>
              <a:ext cx="1629" cy="3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0" i="1"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Arial"/>
                </a:rPr>
                <a:t>bottleneck link</a:t>
              </a:r>
            </a:p>
          </p:txBody>
        </p:sp>
      </p:grpSp>
      <p:sp>
        <p:nvSpPr>
          <p:cNvPr id="503" name="AutoShape 51">
            <a:extLst>
              <a:ext uri="{FF2B5EF4-FFF2-40B4-BE49-F238E27FC236}">
                <a16:creationId xmlns:a16="http://schemas.microsoft.com/office/drawing/2014/main" id="{ADA15BF7-93C3-524C-B9B7-716C2BEB040F}"/>
              </a:ext>
            </a:extLst>
          </p:cNvPr>
          <p:cNvSpPr>
            <a:spLocks noChangeArrowheads="1"/>
          </p:cNvSpPr>
          <p:nvPr/>
        </p:nvSpPr>
        <p:spPr bwMode="auto">
          <a:xfrm>
            <a:off x="4883714" y="2311905"/>
            <a:ext cx="1365250" cy="381000"/>
          </a:xfrm>
          <a:prstGeom prst="rightArrow">
            <a:avLst>
              <a:gd name="adj1" fmla="val 50000"/>
              <a:gd name="adj2" fmla="val 89583"/>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nvGrpSpPr>
          <p:cNvPr id="504" name="Group 132">
            <a:extLst>
              <a:ext uri="{FF2B5EF4-FFF2-40B4-BE49-F238E27FC236}">
                <a16:creationId xmlns:a16="http://schemas.microsoft.com/office/drawing/2014/main" id="{B3F5B0C7-9CEB-E049-B0C3-0F00703C4087}"/>
              </a:ext>
            </a:extLst>
          </p:cNvPr>
          <p:cNvGrpSpPr>
            <a:grpSpLocks/>
          </p:cNvGrpSpPr>
          <p:nvPr/>
        </p:nvGrpSpPr>
        <p:grpSpPr bwMode="auto">
          <a:xfrm flipH="1">
            <a:off x="9058681" y="2157918"/>
            <a:ext cx="871538" cy="885825"/>
            <a:chOff x="-44" y="1473"/>
            <a:chExt cx="981" cy="1105"/>
          </a:xfrm>
        </p:grpSpPr>
        <p:pic>
          <p:nvPicPr>
            <p:cNvPr id="505" name="Picture 133" descr="desktop_computer_stylized_medium">
              <a:extLst>
                <a:ext uri="{FF2B5EF4-FFF2-40B4-BE49-F238E27FC236}">
                  <a16:creationId xmlns:a16="http://schemas.microsoft.com/office/drawing/2014/main" id="{9D7414AB-58AD-7D46-95D7-2D5B553092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6" name="Freeform 134">
              <a:extLst>
                <a:ext uri="{FF2B5EF4-FFF2-40B4-BE49-F238E27FC236}">
                  <a16:creationId xmlns:a16="http://schemas.microsoft.com/office/drawing/2014/main" id="{D5C4B243-FAF4-7842-9BC1-63CB23F73127}"/>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sp>
        <p:nvSpPr>
          <p:cNvPr id="507" name="AutoShape 327">
            <a:extLst>
              <a:ext uri="{FF2B5EF4-FFF2-40B4-BE49-F238E27FC236}">
                <a16:creationId xmlns:a16="http://schemas.microsoft.com/office/drawing/2014/main" id="{2F56CE5E-CD88-F243-A5D6-997F5D7E1139}"/>
              </a:ext>
            </a:extLst>
          </p:cNvPr>
          <p:cNvSpPr>
            <a:spLocks noChangeArrowheads="1"/>
          </p:cNvSpPr>
          <p:nvPr/>
        </p:nvSpPr>
        <p:spPr bwMode="auto">
          <a:xfrm>
            <a:off x="1846826" y="1854705"/>
            <a:ext cx="407988" cy="431800"/>
          </a:xfrm>
          <a:prstGeom prst="can">
            <a:avLst>
              <a:gd name="adj" fmla="val 21398"/>
            </a:avLst>
          </a:prstGeom>
          <a:gradFill rotWithShape="1">
            <a:gsLst>
              <a:gs pos="0">
                <a:srgbClr val="0000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nvGrpSpPr>
          <p:cNvPr id="508" name="Group 206">
            <a:extLst>
              <a:ext uri="{FF2B5EF4-FFF2-40B4-BE49-F238E27FC236}">
                <a16:creationId xmlns:a16="http://schemas.microsoft.com/office/drawing/2014/main" id="{DC9267E1-3EDB-E748-8467-2A9B485898A2}"/>
              </a:ext>
            </a:extLst>
          </p:cNvPr>
          <p:cNvGrpSpPr>
            <a:grpSpLocks/>
          </p:cNvGrpSpPr>
          <p:nvPr/>
        </p:nvGrpSpPr>
        <p:grpSpPr bwMode="auto">
          <a:xfrm>
            <a:off x="1908739" y="3723447"/>
            <a:ext cx="8126412" cy="1166813"/>
            <a:chOff x="775" y="2474"/>
            <a:chExt cx="5119" cy="735"/>
          </a:xfrm>
        </p:grpSpPr>
        <p:grpSp>
          <p:nvGrpSpPr>
            <p:cNvPr id="509" name="Group 173">
              <a:extLst>
                <a:ext uri="{FF2B5EF4-FFF2-40B4-BE49-F238E27FC236}">
                  <a16:creationId xmlns:a16="http://schemas.microsoft.com/office/drawing/2014/main" id="{017DEB16-2C42-DB4F-AC8D-2F24A202D8CA}"/>
                </a:ext>
              </a:extLst>
            </p:cNvPr>
            <p:cNvGrpSpPr>
              <a:grpSpLocks/>
            </p:cNvGrpSpPr>
            <p:nvPr/>
          </p:nvGrpSpPr>
          <p:grpSpPr bwMode="auto">
            <a:xfrm>
              <a:off x="1056" y="2589"/>
              <a:ext cx="222" cy="552"/>
              <a:chOff x="4140" y="429"/>
              <a:chExt cx="1425" cy="2396"/>
            </a:xfrm>
          </p:grpSpPr>
          <p:sp>
            <p:nvSpPr>
              <p:cNvPr id="540" name="Freeform 174">
                <a:extLst>
                  <a:ext uri="{FF2B5EF4-FFF2-40B4-BE49-F238E27FC236}">
                    <a16:creationId xmlns:a16="http://schemas.microsoft.com/office/drawing/2014/main" id="{7071AEAE-A73F-D243-B123-B7B1D9BDFB07}"/>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541" name="Rectangle 175">
                <a:extLst>
                  <a:ext uri="{FF2B5EF4-FFF2-40B4-BE49-F238E27FC236}">
                    <a16:creationId xmlns:a16="http://schemas.microsoft.com/office/drawing/2014/main" id="{70DE3468-CF53-0346-8D80-E9385C7F7D96}"/>
                  </a:ext>
                </a:extLst>
              </p:cNvPr>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542" name="Freeform 176">
                <a:extLst>
                  <a:ext uri="{FF2B5EF4-FFF2-40B4-BE49-F238E27FC236}">
                    <a16:creationId xmlns:a16="http://schemas.microsoft.com/office/drawing/2014/main" id="{ED311748-A5CC-494E-90AD-11746C8ACE05}"/>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543" name="Freeform 177">
                <a:extLst>
                  <a:ext uri="{FF2B5EF4-FFF2-40B4-BE49-F238E27FC236}">
                    <a16:creationId xmlns:a16="http://schemas.microsoft.com/office/drawing/2014/main" id="{8C78D907-80B8-AF4A-AB8A-5919F960DDD2}"/>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544" name="Rectangle 178">
                <a:extLst>
                  <a:ext uri="{FF2B5EF4-FFF2-40B4-BE49-F238E27FC236}">
                    <a16:creationId xmlns:a16="http://schemas.microsoft.com/office/drawing/2014/main" id="{894B83D8-FCC8-084F-9660-A8CED18F9114}"/>
                  </a:ext>
                </a:extLst>
              </p:cNvPr>
              <p:cNvSpPr>
                <a:spLocks noChangeArrowheads="1"/>
              </p:cNvSpPr>
              <p:nvPr/>
            </p:nvSpPr>
            <p:spPr bwMode="auto">
              <a:xfrm>
                <a:off x="4211" y="694"/>
                <a:ext cx="597" cy="48"/>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nvGrpSpPr>
              <p:cNvPr id="545" name="Group 179">
                <a:extLst>
                  <a:ext uri="{FF2B5EF4-FFF2-40B4-BE49-F238E27FC236}">
                    <a16:creationId xmlns:a16="http://schemas.microsoft.com/office/drawing/2014/main" id="{FA4C49FB-332B-1C42-B0C2-F3D370F08127}"/>
                  </a:ext>
                </a:extLst>
              </p:cNvPr>
              <p:cNvGrpSpPr>
                <a:grpSpLocks/>
              </p:cNvGrpSpPr>
              <p:nvPr/>
            </p:nvGrpSpPr>
            <p:grpSpPr bwMode="auto">
              <a:xfrm>
                <a:off x="4749" y="668"/>
                <a:ext cx="581" cy="145"/>
                <a:chOff x="614" y="2568"/>
                <a:chExt cx="725" cy="139"/>
              </a:xfrm>
            </p:grpSpPr>
            <p:sp>
              <p:nvSpPr>
                <p:cNvPr id="570" name="AutoShape 180">
                  <a:extLst>
                    <a:ext uri="{FF2B5EF4-FFF2-40B4-BE49-F238E27FC236}">
                      <a16:creationId xmlns:a16="http://schemas.microsoft.com/office/drawing/2014/main" id="{6BD6D33C-E791-F149-8310-5B3D390F6C23}"/>
                    </a:ext>
                  </a:extLst>
                </p:cNvPr>
                <p:cNvSpPr>
                  <a:spLocks noChangeArrowheads="1"/>
                </p:cNvSpPr>
                <p:nvPr/>
              </p:nvSpPr>
              <p:spPr bwMode="auto">
                <a:xfrm>
                  <a:off x="615" y="2568"/>
                  <a:ext cx="721"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571" name="AutoShape 181">
                  <a:extLst>
                    <a:ext uri="{FF2B5EF4-FFF2-40B4-BE49-F238E27FC236}">
                      <a16:creationId xmlns:a16="http://schemas.microsoft.com/office/drawing/2014/main" id="{5E71277F-C04C-3142-838B-6EE506CB21AF}"/>
                    </a:ext>
                  </a:extLst>
                </p:cNvPr>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sp>
            <p:nvSpPr>
              <p:cNvPr id="546" name="Rectangle 182">
                <a:extLst>
                  <a:ext uri="{FF2B5EF4-FFF2-40B4-BE49-F238E27FC236}">
                    <a16:creationId xmlns:a16="http://schemas.microsoft.com/office/drawing/2014/main" id="{24A16DC6-2460-DC4F-994B-EF8DC5F2AC82}"/>
                  </a:ext>
                </a:extLst>
              </p:cNvPr>
              <p:cNvSpPr>
                <a:spLocks noChangeArrowheads="1"/>
              </p:cNvSpPr>
              <p:nvPr/>
            </p:nvSpPr>
            <p:spPr bwMode="auto">
              <a:xfrm>
                <a:off x="4223" y="1019"/>
                <a:ext cx="597" cy="48"/>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nvGrpSpPr>
              <p:cNvPr id="547" name="Group 183">
                <a:extLst>
                  <a:ext uri="{FF2B5EF4-FFF2-40B4-BE49-F238E27FC236}">
                    <a16:creationId xmlns:a16="http://schemas.microsoft.com/office/drawing/2014/main" id="{98E7E366-D731-D346-83EB-43C23A31E5E1}"/>
                  </a:ext>
                </a:extLst>
              </p:cNvPr>
              <p:cNvGrpSpPr>
                <a:grpSpLocks/>
              </p:cNvGrpSpPr>
              <p:nvPr/>
            </p:nvGrpSpPr>
            <p:grpSpPr bwMode="auto">
              <a:xfrm>
                <a:off x="4747" y="994"/>
                <a:ext cx="581" cy="134"/>
                <a:chOff x="614" y="2568"/>
                <a:chExt cx="725" cy="139"/>
              </a:xfrm>
            </p:grpSpPr>
            <p:sp>
              <p:nvSpPr>
                <p:cNvPr id="568" name="AutoShape 184">
                  <a:extLst>
                    <a:ext uri="{FF2B5EF4-FFF2-40B4-BE49-F238E27FC236}">
                      <a16:creationId xmlns:a16="http://schemas.microsoft.com/office/drawing/2014/main" id="{12E76A99-F292-4942-B7EA-16F260F71E30}"/>
                    </a:ext>
                  </a:extLst>
                </p:cNvPr>
                <p:cNvSpPr>
                  <a:spLocks noChangeArrowheads="1"/>
                </p:cNvSpPr>
                <p:nvPr/>
              </p:nvSpPr>
              <p:spPr bwMode="auto">
                <a:xfrm>
                  <a:off x="617" y="2567"/>
                  <a:ext cx="721" cy="140"/>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569" name="AutoShape 185">
                  <a:extLst>
                    <a:ext uri="{FF2B5EF4-FFF2-40B4-BE49-F238E27FC236}">
                      <a16:creationId xmlns:a16="http://schemas.microsoft.com/office/drawing/2014/main" id="{981E5C21-5C45-464D-B45B-155529C9BC24}"/>
                    </a:ext>
                  </a:extLst>
                </p:cNvPr>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sp>
            <p:nvSpPr>
              <p:cNvPr id="548" name="Rectangle 186">
                <a:extLst>
                  <a:ext uri="{FF2B5EF4-FFF2-40B4-BE49-F238E27FC236}">
                    <a16:creationId xmlns:a16="http://schemas.microsoft.com/office/drawing/2014/main" id="{464DC274-CDF8-6E47-9806-008A0A6CCACD}"/>
                  </a:ext>
                </a:extLst>
              </p:cNvPr>
              <p:cNvSpPr>
                <a:spLocks noChangeArrowheads="1"/>
              </p:cNvSpPr>
              <p:nvPr/>
            </p:nvSpPr>
            <p:spPr bwMode="auto">
              <a:xfrm>
                <a:off x="4217" y="1358"/>
                <a:ext cx="597" cy="48"/>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549" name="Rectangle 187">
                <a:extLst>
                  <a:ext uri="{FF2B5EF4-FFF2-40B4-BE49-F238E27FC236}">
                    <a16:creationId xmlns:a16="http://schemas.microsoft.com/office/drawing/2014/main" id="{98AC22BF-B25F-6142-87DB-E850C47D1673}"/>
                  </a:ext>
                </a:extLst>
              </p:cNvPr>
              <p:cNvSpPr>
                <a:spLocks noChangeArrowheads="1"/>
              </p:cNvSpPr>
              <p:nvPr/>
            </p:nvSpPr>
            <p:spPr bwMode="auto">
              <a:xfrm>
                <a:off x="4230" y="1653"/>
                <a:ext cx="597" cy="48"/>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nvGrpSpPr>
              <p:cNvPr id="550" name="Group 188">
                <a:extLst>
                  <a:ext uri="{FF2B5EF4-FFF2-40B4-BE49-F238E27FC236}">
                    <a16:creationId xmlns:a16="http://schemas.microsoft.com/office/drawing/2014/main" id="{7D330731-B2DD-FA40-90B0-9AF6F55A2DDE}"/>
                  </a:ext>
                </a:extLst>
              </p:cNvPr>
              <p:cNvGrpSpPr>
                <a:grpSpLocks/>
              </p:cNvGrpSpPr>
              <p:nvPr/>
            </p:nvGrpSpPr>
            <p:grpSpPr bwMode="auto">
              <a:xfrm>
                <a:off x="4735" y="1627"/>
                <a:ext cx="582" cy="151"/>
                <a:chOff x="614" y="2568"/>
                <a:chExt cx="725" cy="139"/>
              </a:xfrm>
            </p:grpSpPr>
            <p:sp>
              <p:nvSpPr>
                <p:cNvPr id="566" name="AutoShape 189">
                  <a:extLst>
                    <a:ext uri="{FF2B5EF4-FFF2-40B4-BE49-F238E27FC236}">
                      <a16:creationId xmlns:a16="http://schemas.microsoft.com/office/drawing/2014/main" id="{9DE72B9D-63C0-864A-8FD9-1B399D8E8160}"/>
                    </a:ext>
                  </a:extLst>
                </p:cNvPr>
                <p:cNvSpPr>
                  <a:spLocks noChangeArrowheads="1"/>
                </p:cNvSpPr>
                <p:nvPr/>
              </p:nvSpPr>
              <p:spPr bwMode="auto">
                <a:xfrm>
                  <a:off x="616" y="2568"/>
                  <a:ext cx="720" cy="140"/>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567" name="AutoShape 190">
                  <a:extLst>
                    <a:ext uri="{FF2B5EF4-FFF2-40B4-BE49-F238E27FC236}">
                      <a16:creationId xmlns:a16="http://schemas.microsoft.com/office/drawing/2014/main" id="{E1DF0355-58D1-FF48-A296-D36811A78BFC}"/>
                    </a:ext>
                  </a:extLst>
                </p:cNvPr>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sp>
            <p:nvSpPr>
              <p:cNvPr id="551" name="Freeform 191">
                <a:extLst>
                  <a:ext uri="{FF2B5EF4-FFF2-40B4-BE49-F238E27FC236}">
                    <a16:creationId xmlns:a16="http://schemas.microsoft.com/office/drawing/2014/main" id="{0F425FAD-60C7-8D46-AC04-D61CF1C12F8A}"/>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nvGrpSpPr>
              <p:cNvPr id="552" name="Group 192">
                <a:extLst>
                  <a:ext uri="{FF2B5EF4-FFF2-40B4-BE49-F238E27FC236}">
                    <a16:creationId xmlns:a16="http://schemas.microsoft.com/office/drawing/2014/main" id="{DD061A78-E747-F742-AAA6-0EBB1F0472B8}"/>
                  </a:ext>
                </a:extLst>
              </p:cNvPr>
              <p:cNvGrpSpPr>
                <a:grpSpLocks/>
              </p:cNvGrpSpPr>
              <p:nvPr/>
            </p:nvGrpSpPr>
            <p:grpSpPr bwMode="auto">
              <a:xfrm>
                <a:off x="4739" y="1327"/>
                <a:ext cx="582" cy="139"/>
                <a:chOff x="614" y="2568"/>
                <a:chExt cx="725" cy="139"/>
              </a:xfrm>
            </p:grpSpPr>
            <p:sp>
              <p:nvSpPr>
                <p:cNvPr id="564" name="AutoShape 193">
                  <a:extLst>
                    <a:ext uri="{FF2B5EF4-FFF2-40B4-BE49-F238E27FC236}">
                      <a16:creationId xmlns:a16="http://schemas.microsoft.com/office/drawing/2014/main" id="{D1A721C9-09F8-CA49-8768-A4D604577519}"/>
                    </a:ext>
                  </a:extLst>
                </p:cNvPr>
                <p:cNvSpPr>
                  <a:spLocks noChangeArrowheads="1"/>
                </p:cNvSpPr>
                <p:nvPr/>
              </p:nvSpPr>
              <p:spPr bwMode="auto">
                <a:xfrm>
                  <a:off x="611" y="2568"/>
                  <a:ext cx="728"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565" name="AutoShape 194">
                  <a:extLst>
                    <a:ext uri="{FF2B5EF4-FFF2-40B4-BE49-F238E27FC236}">
                      <a16:creationId xmlns:a16="http://schemas.microsoft.com/office/drawing/2014/main" id="{62ACD839-F2C5-9845-AB4E-C5BA19C2E2C2}"/>
                    </a:ext>
                  </a:extLst>
                </p:cNvPr>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sp>
            <p:nvSpPr>
              <p:cNvPr id="553" name="Rectangle 195">
                <a:extLst>
                  <a:ext uri="{FF2B5EF4-FFF2-40B4-BE49-F238E27FC236}">
                    <a16:creationId xmlns:a16="http://schemas.microsoft.com/office/drawing/2014/main" id="{372A6132-E5E3-D940-8B20-1C9F499C36B3}"/>
                  </a:ext>
                </a:extLst>
              </p:cNvPr>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554" name="Freeform 196">
                <a:extLst>
                  <a:ext uri="{FF2B5EF4-FFF2-40B4-BE49-F238E27FC236}">
                    <a16:creationId xmlns:a16="http://schemas.microsoft.com/office/drawing/2014/main" id="{7FB8C692-1BF5-7148-BD0F-82D246066182}"/>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555" name="Freeform 197">
                <a:extLst>
                  <a:ext uri="{FF2B5EF4-FFF2-40B4-BE49-F238E27FC236}">
                    <a16:creationId xmlns:a16="http://schemas.microsoft.com/office/drawing/2014/main" id="{B0320B70-5119-4C4A-9DDB-B708D3E777CE}"/>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556" name="Oval 198">
                <a:extLst>
                  <a:ext uri="{FF2B5EF4-FFF2-40B4-BE49-F238E27FC236}">
                    <a16:creationId xmlns:a16="http://schemas.microsoft.com/office/drawing/2014/main" id="{29E3337B-80AF-FE42-A33A-1B58F9866F7A}"/>
                  </a:ext>
                </a:extLst>
              </p:cNvPr>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557" name="Freeform 199">
                <a:extLst>
                  <a:ext uri="{FF2B5EF4-FFF2-40B4-BE49-F238E27FC236}">
                    <a16:creationId xmlns:a16="http://schemas.microsoft.com/office/drawing/2014/main" id="{09D40D09-BC4A-744B-BB47-8545C1DE0A3B}"/>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558" name="AutoShape 200">
                <a:extLst>
                  <a:ext uri="{FF2B5EF4-FFF2-40B4-BE49-F238E27FC236}">
                    <a16:creationId xmlns:a16="http://schemas.microsoft.com/office/drawing/2014/main" id="{BF852A65-EDBF-594C-9A10-757D04960006}"/>
                  </a:ext>
                </a:extLst>
              </p:cNvPr>
              <p:cNvSpPr>
                <a:spLocks noChangeArrowheads="1"/>
              </p:cNvSpPr>
              <p:nvPr/>
            </p:nvSpPr>
            <p:spPr bwMode="auto">
              <a:xfrm>
                <a:off x="4140" y="2677"/>
                <a:ext cx="1200" cy="148"/>
              </a:xfrm>
              <a:prstGeom prst="roundRect">
                <a:avLst>
                  <a:gd name="adj" fmla="val 50000"/>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559" name="AutoShape 201">
                <a:extLst>
                  <a:ext uri="{FF2B5EF4-FFF2-40B4-BE49-F238E27FC236}">
                    <a16:creationId xmlns:a16="http://schemas.microsoft.com/office/drawing/2014/main" id="{02863060-88F5-664A-BDBC-D1E1E1A55602}"/>
                  </a:ext>
                </a:extLst>
              </p:cNvPr>
              <p:cNvSpPr>
                <a:spLocks noChangeArrowheads="1"/>
              </p:cNvSpPr>
              <p:nvPr/>
            </p:nvSpPr>
            <p:spPr bwMode="auto">
              <a:xfrm>
                <a:off x="4204" y="2712"/>
                <a:ext cx="1072"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560" name="Oval 202">
                <a:extLst>
                  <a:ext uri="{FF2B5EF4-FFF2-40B4-BE49-F238E27FC236}">
                    <a16:creationId xmlns:a16="http://schemas.microsoft.com/office/drawing/2014/main" id="{5E04EF61-FED3-3541-ACA1-9693CBB7F428}"/>
                  </a:ext>
                </a:extLst>
              </p:cNvPr>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561" name="Oval 203">
                <a:extLst>
                  <a:ext uri="{FF2B5EF4-FFF2-40B4-BE49-F238E27FC236}">
                    <a16:creationId xmlns:a16="http://schemas.microsoft.com/office/drawing/2014/main" id="{44A7BC25-D6E5-A44C-855D-AA7C5150ACF3}"/>
                  </a:ext>
                </a:extLst>
              </p:cNvPr>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Calibri" panose="020F0502020204030204"/>
                  <a:ea typeface="ＭＳ Ｐゴシック" panose="020B0600070205080204" pitchFamily="34" charset="-128"/>
                  <a:cs typeface="Arial"/>
                </a:endParaRPr>
              </a:p>
            </p:txBody>
          </p:sp>
          <p:sp>
            <p:nvSpPr>
              <p:cNvPr id="562" name="Oval 204">
                <a:extLst>
                  <a:ext uri="{FF2B5EF4-FFF2-40B4-BE49-F238E27FC236}">
                    <a16:creationId xmlns:a16="http://schemas.microsoft.com/office/drawing/2014/main" id="{14F564A5-40D1-4A43-8039-CF1042677D34}"/>
                  </a:ext>
                </a:extLst>
              </p:cNvPr>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563" name="Rectangle 205">
                <a:extLst>
                  <a:ext uri="{FF2B5EF4-FFF2-40B4-BE49-F238E27FC236}">
                    <a16:creationId xmlns:a16="http://schemas.microsoft.com/office/drawing/2014/main" id="{1AE270E5-AC06-504B-BF97-435964C8BCFA}"/>
                  </a:ext>
                </a:extLst>
              </p:cNvPr>
              <p:cNvSpPr>
                <a:spLocks noChangeArrowheads="1"/>
              </p:cNvSpPr>
              <p:nvPr/>
            </p:nvSpPr>
            <p:spPr bwMode="auto">
              <a:xfrm>
                <a:off x="5064" y="1835"/>
                <a:ext cx="83" cy="760"/>
              </a:xfrm>
              <a:prstGeom prst="rect">
                <a:avLst/>
              </a:prstGeom>
              <a:solidFill>
                <a:srgbClr val="29292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sp>
          <p:nvSpPr>
            <p:cNvPr id="510" name="Line 57">
              <a:extLst>
                <a:ext uri="{FF2B5EF4-FFF2-40B4-BE49-F238E27FC236}">
                  <a16:creationId xmlns:a16="http://schemas.microsoft.com/office/drawing/2014/main" id="{E30AFCCA-07F4-A740-BD4B-5B28F2D980F1}"/>
                </a:ext>
              </a:extLst>
            </p:cNvPr>
            <p:cNvSpPr>
              <a:spLocks noChangeShapeType="1"/>
            </p:cNvSpPr>
            <p:nvPr/>
          </p:nvSpPr>
          <p:spPr bwMode="auto">
            <a:xfrm>
              <a:off x="1354" y="2913"/>
              <a:ext cx="366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nvGrpSpPr>
            <p:cNvPr id="511" name="Group 58">
              <a:extLst>
                <a:ext uri="{FF2B5EF4-FFF2-40B4-BE49-F238E27FC236}">
                  <a16:creationId xmlns:a16="http://schemas.microsoft.com/office/drawing/2014/main" id="{C24A23EE-8313-D64E-BD4F-3BFCD778F53E}"/>
                </a:ext>
              </a:extLst>
            </p:cNvPr>
            <p:cNvGrpSpPr>
              <a:grpSpLocks/>
            </p:cNvGrpSpPr>
            <p:nvPr/>
          </p:nvGrpSpPr>
          <p:grpSpPr bwMode="auto">
            <a:xfrm>
              <a:off x="2731" y="2870"/>
              <a:ext cx="607" cy="108"/>
              <a:chOff x="3603" y="243"/>
              <a:chExt cx="357" cy="106"/>
            </a:xfrm>
          </p:grpSpPr>
          <p:sp>
            <p:nvSpPr>
              <p:cNvPr id="531" name="Line 60">
                <a:extLst>
                  <a:ext uri="{FF2B5EF4-FFF2-40B4-BE49-F238E27FC236}">
                    <a16:creationId xmlns:a16="http://schemas.microsoft.com/office/drawing/2014/main" id="{1E8C1397-8F48-5E4D-BC95-2AEEFF4329B2}"/>
                  </a:ext>
                </a:extLst>
              </p:cNvPr>
              <p:cNvSpPr>
                <a:spLocks noChangeShapeType="1"/>
              </p:cNvSpPr>
              <p:nvPr/>
            </p:nvSpPr>
            <p:spPr bwMode="auto">
              <a:xfrm>
                <a:off x="3603" y="289"/>
                <a:ext cx="0" cy="6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532" name="Line 61">
                <a:extLst>
                  <a:ext uri="{FF2B5EF4-FFF2-40B4-BE49-F238E27FC236}">
                    <a16:creationId xmlns:a16="http://schemas.microsoft.com/office/drawing/2014/main" id="{A9B3CF61-A592-AA42-AE21-C6F6DDBF0ED0}"/>
                  </a:ext>
                </a:extLst>
              </p:cNvPr>
              <p:cNvSpPr>
                <a:spLocks noChangeShapeType="1"/>
              </p:cNvSpPr>
              <p:nvPr/>
            </p:nvSpPr>
            <p:spPr bwMode="auto">
              <a:xfrm>
                <a:off x="3960" y="289"/>
                <a:ext cx="0" cy="6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533" name="Rectangle 62">
                <a:extLst>
                  <a:ext uri="{FF2B5EF4-FFF2-40B4-BE49-F238E27FC236}">
                    <a16:creationId xmlns:a16="http://schemas.microsoft.com/office/drawing/2014/main" id="{BD11C863-452F-AE46-9242-58534859C246}"/>
                  </a:ext>
                </a:extLst>
              </p:cNvPr>
              <p:cNvSpPr>
                <a:spLocks noChangeArrowheads="1"/>
              </p:cNvSpPr>
              <p:nvPr/>
            </p:nvSpPr>
            <p:spPr bwMode="auto">
              <a:xfrm>
                <a:off x="3603" y="289"/>
                <a:ext cx="354" cy="59"/>
              </a:xfrm>
              <a:prstGeom prst="rect">
                <a:avLst/>
              </a:prstGeom>
              <a:solidFill>
                <a:srgbClr val="CCCC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nvGrpSpPr>
              <p:cNvPr id="534" name="Group 64">
                <a:extLst>
                  <a:ext uri="{FF2B5EF4-FFF2-40B4-BE49-F238E27FC236}">
                    <a16:creationId xmlns:a16="http://schemas.microsoft.com/office/drawing/2014/main" id="{A74AB26D-917E-1C43-8497-203578F54CA4}"/>
                  </a:ext>
                </a:extLst>
              </p:cNvPr>
              <p:cNvGrpSpPr>
                <a:grpSpLocks/>
              </p:cNvGrpSpPr>
              <p:nvPr/>
            </p:nvGrpSpPr>
            <p:grpSpPr bwMode="auto">
              <a:xfrm>
                <a:off x="3749" y="248"/>
                <a:ext cx="119" cy="65"/>
                <a:chOff x="2894" y="850"/>
                <a:chExt cx="94" cy="96"/>
              </a:xfrm>
            </p:grpSpPr>
            <p:sp>
              <p:nvSpPr>
                <p:cNvPr id="538" name="Line 66">
                  <a:extLst>
                    <a:ext uri="{FF2B5EF4-FFF2-40B4-BE49-F238E27FC236}">
                      <a16:creationId xmlns:a16="http://schemas.microsoft.com/office/drawing/2014/main" id="{B0ECEE3F-0D27-9E45-AD59-E3E44736B14A}"/>
                    </a:ext>
                  </a:extLst>
                </p:cNvPr>
                <p:cNvSpPr>
                  <a:spLocks noChangeShapeType="1"/>
                </p:cNvSpPr>
                <p:nvPr/>
              </p:nvSpPr>
              <p:spPr bwMode="auto">
                <a:xfrm>
                  <a:off x="2944" y="946"/>
                  <a:ext cx="4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539" name="Line 67">
                  <a:extLst>
                    <a:ext uri="{FF2B5EF4-FFF2-40B4-BE49-F238E27FC236}">
                      <a16:creationId xmlns:a16="http://schemas.microsoft.com/office/drawing/2014/main" id="{EB55E3DC-430D-5347-B8CC-57099591978B}"/>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grpSp>
            <p:nvGrpSpPr>
              <p:cNvPr id="535" name="Group 68">
                <a:extLst>
                  <a:ext uri="{FF2B5EF4-FFF2-40B4-BE49-F238E27FC236}">
                    <a16:creationId xmlns:a16="http://schemas.microsoft.com/office/drawing/2014/main" id="{EE23C2BF-5FE2-B644-AFE9-10E650F8E6FE}"/>
                  </a:ext>
                </a:extLst>
              </p:cNvPr>
              <p:cNvGrpSpPr>
                <a:grpSpLocks/>
              </p:cNvGrpSpPr>
              <p:nvPr/>
            </p:nvGrpSpPr>
            <p:grpSpPr bwMode="auto">
              <a:xfrm flipV="1">
                <a:off x="3689" y="243"/>
                <a:ext cx="124" cy="66"/>
                <a:chOff x="2848" y="848"/>
                <a:chExt cx="98" cy="98"/>
              </a:xfrm>
            </p:grpSpPr>
            <p:sp>
              <p:nvSpPr>
                <p:cNvPr id="536" name="Line 69">
                  <a:extLst>
                    <a:ext uri="{FF2B5EF4-FFF2-40B4-BE49-F238E27FC236}">
                      <a16:creationId xmlns:a16="http://schemas.microsoft.com/office/drawing/2014/main" id="{9CEA633F-1910-4F48-AE5F-C3F267226C9D}"/>
                    </a:ext>
                  </a:extLst>
                </p:cNvPr>
                <p:cNvSpPr>
                  <a:spLocks noChangeShapeType="1"/>
                </p:cNvSpPr>
                <p:nvPr/>
              </p:nvSpPr>
              <p:spPr bwMode="auto">
                <a:xfrm flipV="1">
                  <a:off x="2848" y="848"/>
                  <a:ext cx="50"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537" name="Line 71">
                  <a:extLst>
                    <a:ext uri="{FF2B5EF4-FFF2-40B4-BE49-F238E27FC236}">
                      <a16:creationId xmlns:a16="http://schemas.microsoft.com/office/drawing/2014/main" id="{0EEE95F5-28BD-5244-AB61-1D0DDB38D982}"/>
                    </a:ext>
                  </a:extLst>
                </p:cNvPr>
                <p:cNvSpPr>
                  <a:spLocks noChangeShapeType="1"/>
                </p:cNvSpPr>
                <p:nvPr/>
              </p:nvSpPr>
              <p:spPr bwMode="auto">
                <a:xfrm>
                  <a:off x="2894" y="850"/>
                  <a:ext cx="52" cy="9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grpSp>
        <p:sp>
          <p:nvSpPr>
            <p:cNvPr id="512" name="AutoShape 90">
              <a:extLst>
                <a:ext uri="{FF2B5EF4-FFF2-40B4-BE49-F238E27FC236}">
                  <a16:creationId xmlns:a16="http://schemas.microsoft.com/office/drawing/2014/main" id="{FBD38E77-2123-B941-9E3E-28175B8F1087}"/>
                </a:ext>
              </a:extLst>
            </p:cNvPr>
            <p:cNvSpPr>
              <a:spLocks noChangeArrowheads="1"/>
            </p:cNvSpPr>
            <p:nvPr/>
          </p:nvSpPr>
          <p:spPr bwMode="auto">
            <a:xfrm>
              <a:off x="4741" y="2812"/>
              <a:ext cx="609" cy="239"/>
            </a:xfrm>
            <a:prstGeom prst="rightArrow">
              <a:avLst>
                <a:gd name="adj1" fmla="val 50000"/>
                <a:gd name="adj2" fmla="val 5387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nvGrpSpPr>
            <p:cNvPr id="513" name="Group 92">
              <a:extLst>
                <a:ext uri="{FF2B5EF4-FFF2-40B4-BE49-F238E27FC236}">
                  <a16:creationId xmlns:a16="http://schemas.microsoft.com/office/drawing/2014/main" id="{DDC22D0D-F03A-C14E-9613-D042E5ACF062}"/>
                </a:ext>
              </a:extLst>
            </p:cNvPr>
            <p:cNvGrpSpPr>
              <a:grpSpLocks/>
            </p:cNvGrpSpPr>
            <p:nvPr/>
          </p:nvGrpSpPr>
          <p:grpSpPr bwMode="auto">
            <a:xfrm>
              <a:off x="1328" y="2739"/>
              <a:ext cx="1347" cy="360"/>
              <a:chOff x="2249" y="3459"/>
              <a:chExt cx="1389" cy="257"/>
            </a:xfrm>
          </p:grpSpPr>
          <p:sp>
            <p:nvSpPr>
              <p:cNvPr id="527" name="Oval 93">
                <a:extLst>
                  <a:ext uri="{FF2B5EF4-FFF2-40B4-BE49-F238E27FC236}">
                    <a16:creationId xmlns:a16="http://schemas.microsoft.com/office/drawing/2014/main" id="{BD69A588-896C-CD4F-AF1D-5590117CB9F7}"/>
                  </a:ext>
                </a:extLst>
              </p:cNvPr>
              <p:cNvSpPr>
                <a:spLocks noChangeArrowheads="1"/>
              </p:cNvSpPr>
              <p:nvPr/>
            </p:nvSpPr>
            <p:spPr bwMode="auto">
              <a:xfrm>
                <a:off x="3569" y="3463"/>
                <a:ext cx="69" cy="253"/>
              </a:xfrm>
              <a:prstGeom prst="ellipse">
                <a:avLst/>
              </a:prstGeom>
              <a:gradFill rotWithShape="1">
                <a:gsLst>
                  <a:gs pos="0">
                    <a:srgbClr val="FFFFFF"/>
                  </a:gs>
                  <a:gs pos="50000">
                    <a:srgbClr val="B2B2B2"/>
                  </a:gs>
                  <a:gs pos="100000">
                    <a:srgbClr val="FFFFFF"/>
                  </a:gs>
                </a:gsLst>
                <a:lin ang="5400000" scaled="1"/>
              </a:gradFill>
              <a:ln w="9525">
                <a:solidFill>
                  <a:srgbClr val="000000"/>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sp>
            <p:nvSpPr>
              <p:cNvPr id="528" name="Rectangle 94">
                <a:extLst>
                  <a:ext uri="{FF2B5EF4-FFF2-40B4-BE49-F238E27FC236}">
                    <a16:creationId xmlns:a16="http://schemas.microsoft.com/office/drawing/2014/main" id="{690BA38E-8C04-7D49-8A4D-F3EBD36EC7E5}"/>
                  </a:ext>
                </a:extLst>
              </p:cNvPr>
              <p:cNvSpPr>
                <a:spLocks noChangeArrowheads="1"/>
              </p:cNvSpPr>
              <p:nvPr/>
            </p:nvSpPr>
            <p:spPr bwMode="auto">
              <a:xfrm>
                <a:off x="2275" y="3459"/>
                <a:ext cx="1326" cy="253"/>
              </a:xfrm>
              <a:prstGeom prst="rect">
                <a:avLst/>
              </a:prstGeom>
              <a:gradFill rotWithShape="1">
                <a:gsLst>
                  <a:gs pos="0">
                    <a:srgbClr val="FFFFFF"/>
                  </a:gs>
                  <a:gs pos="50000">
                    <a:srgbClr val="B2B2B2"/>
                  </a:gs>
                  <a:gs pos="100000">
                    <a:srgbClr val="FFFFFF"/>
                  </a:gs>
                </a:gsLst>
                <a:lin ang="5400000" scaled="1"/>
              </a:gradFill>
              <a:ln w="9525">
                <a:solidFill>
                  <a:srgbClr val="000000"/>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sp>
            <p:nvSpPr>
              <p:cNvPr id="529" name="Oval 95">
                <a:extLst>
                  <a:ext uri="{FF2B5EF4-FFF2-40B4-BE49-F238E27FC236}">
                    <a16:creationId xmlns:a16="http://schemas.microsoft.com/office/drawing/2014/main" id="{F8BE880C-8629-DB4F-A98D-187B9D0ED266}"/>
                  </a:ext>
                </a:extLst>
              </p:cNvPr>
              <p:cNvSpPr>
                <a:spLocks noChangeArrowheads="1"/>
              </p:cNvSpPr>
              <p:nvPr/>
            </p:nvSpPr>
            <p:spPr bwMode="auto">
              <a:xfrm>
                <a:off x="2249" y="3460"/>
                <a:ext cx="69" cy="253"/>
              </a:xfrm>
              <a:prstGeom prst="ellipse">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530" name="Rectangle 96">
                <a:extLst>
                  <a:ext uri="{FF2B5EF4-FFF2-40B4-BE49-F238E27FC236}">
                    <a16:creationId xmlns:a16="http://schemas.microsoft.com/office/drawing/2014/main" id="{CEA80494-8D88-874A-A154-9DE5B72CA753}"/>
                  </a:ext>
                </a:extLst>
              </p:cNvPr>
              <p:cNvSpPr>
                <a:spLocks noChangeArrowheads="1"/>
              </p:cNvSpPr>
              <p:nvPr/>
            </p:nvSpPr>
            <p:spPr bwMode="auto">
              <a:xfrm>
                <a:off x="3562" y="3462"/>
                <a:ext cx="44" cy="246"/>
              </a:xfrm>
              <a:prstGeom prst="rect">
                <a:avLst/>
              </a:prstGeom>
              <a:gradFill rotWithShape="1">
                <a:gsLst>
                  <a:gs pos="0">
                    <a:srgbClr val="FFFFFF"/>
                  </a:gs>
                  <a:gs pos="50000">
                    <a:srgbClr val="B2B2B2"/>
                  </a:gs>
                  <a:gs pos="100000">
                    <a:srgbClr val="FFFFFF"/>
                  </a:gs>
                </a:gsLst>
                <a:lin ang="5400000" scaled="1"/>
              </a:gradFill>
              <a:ln w="9525">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grpSp>
        <p:sp>
          <p:nvSpPr>
            <p:cNvPr id="514" name="Text Box 97">
              <a:extLst>
                <a:ext uri="{FF2B5EF4-FFF2-40B4-BE49-F238E27FC236}">
                  <a16:creationId xmlns:a16="http://schemas.microsoft.com/office/drawing/2014/main" id="{1BBEC08D-B4E9-1244-8AFE-C137F04A0DFB}"/>
                </a:ext>
              </a:extLst>
            </p:cNvPr>
            <p:cNvSpPr txBox="1">
              <a:spLocks noChangeArrowheads="1"/>
            </p:cNvSpPr>
            <p:nvPr/>
          </p:nvSpPr>
          <p:spPr bwMode="auto">
            <a:xfrm>
              <a:off x="1313" y="2811"/>
              <a:ext cx="141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R</a:t>
              </a:r>
              <a:r>
                <a:rPr kumimoji="0" lang="en-US" altLang="en-US" sz="2800" b="0" i="0" u="none" strike="noStrike" kern="0" cap="none" spc="0" normalizeH="0" baseline="-25000" noProof="0" dirty="0">
                  <a:ln>
                    <a:noFill/>
                  </a:ln>
                  <a:solidFill>
                    <a:srgbClr val="000000"/>
                  </a:solidFill>
                  <a:effectLst/>
                  <a:uLnTx/>
                  <a:uFillTx/>
                  <a:latin typeface="Calibri" panose="020F0502020204030204"/>
                  <a:ea typeface="ＭＳ Ｐゴシック" panose="020B0600070205080204" pitchFamily="34" charset="-128"/>
                  <a:cs typeface="Arial"/>
                </a:rPr>
                <a:t>s</a:t>
              </a:r>
              <a:r>
                <a:rPr kumimoji="0" lang="en-US" altLang="en-US" sz="2000" b="0" i="0" u="none" strike="noStrike" kern="0" cap="none" spc="0" normalizeH="0" baseline="-25000" noProof="0" dirty="0">
                  <a:ln>
                    <a:noFill/>
                  </a:ln>
                  <a:solidFill>
                    <a:srgbClr val="000000"/>
                  </a:solidFill>
                  <a:effectLst/>
                  <a:uLnTx/>
                  <a:uFillTx/>
                  <a:latin typeface="Calibri" panose="020F0502020204030204"/>
                  <a:ea typeface="ＭＳ Ｐゴシック" panose="020B0600070205080204" pitchFamily="34" charset="-128"/>
                  <a:cs typeface="Arial"/>
                </a:rPr>
                <a:t> </a:t>
              </a:r>
              <a:r>
                <a:rPr kumimoji="0" lang="en-US" alt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bits/sec</a:t>
              </a:r>
            </a:p>
          </p:txBody>
        </p:sp>
        <p:grpSp>
          <p:nvGrpSpPr>
            <p:cNvPr id="515" name="Group 83">
              <a:extLst>
                <a:ext uri="{FF2B5EF4-FFF2-40B4-BE49-F238E27FC236}">
                  <a16:creationId xmlns:a16="http://schemas.microsoft.com/office/drawing/2014/main" id="{453C8714-A6D0-E346-8A5B-615EFB01A0E4}"/>
                </a:ext>
              </a:extLst>
            </p:cNvPr>
            <p:cNvGrpSpPr>
              <a:grpSpLocks/>
            </p:cNvGrpSpPr>
            <p:nvPr/>
          </p:nvGrpSpPr>
          <p:grpSpPr bwMode="auto">
            <a:xfrm>
              <a:off x="3419" y="2828"/>
              <a:ext cx="1621" cy="194"/>
              <a:chOff x="2249" y="3430"/>
              <a:chExt cx="1389" cy="256"/>
            </a:xfrm>
          </p:grpSpPr>
          <p:sp>
            <p:nvSpPr>
              <p:cNvPr id="523" name="Oval 84">
                <a:extLst>
                  <a:ext uri="{FF2B5EF4-FFF2-40B4-BE49-F238E27FC236}">
                    <a16:creationId xmlns:a16="http://schemas.microsoft.com/office/drawing/2014/main" id="{15F82EFE-0228-FC41-A2F8-7597E35038F8}"/>
                  </a:ext>
                </a:extLst>
              </p:cNvPr>
              <p:cNvSpPr>
                <a:spLocks noChangeArrowheads="1"/>
              </p:cNvSpPr>
              <p:nvPr/>
            </p:nvSpPr>
            <p:spPr bwMode="auto">
              <a:xfrm>
                <a:off x="3569" y="3433"/>
                <a:ext cx="69" cy="253"/>
              </a:xfrm>
              <a:prstGeom prst="ellipse">
                <a:avLst/>
              </a:prstGeom>
              <a:gradFill rotWithShape="1">
                <a:gsLst>
                  <a:gs pos="0">
                    <a:srgbClr val="FFFFFF"/>
                  </a:gs>
                  <a:gs pos="50000">
                    <a:srgbClr val="B2B2B2"/>
                  </a:gs>
                  <a:gs pos="100000">
                    <a:srgbClr val="FFFFFF"/>
                  </a:gs>
                </a:gsLst>
                <a:lin ang="5400000" scaled="1"/>
              </a:gradFill>
              <a:ln w="9525">
                <a:solidFill>
                  <a:srgbClr val="000000"/>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sp>
            <p:nvSpPr>
              <p:cNvPr id="524" name="Rectangle 85">
                <a:extLst>
                  <a:ext uri="{FF2B5EF4-FFF2-40B4-BE49-F238E27FC236}">
                    <a16:creationId xmlns:a16="http://schemas.microsoft.com/office/drawing/2014/main" id="{771827D6-CDB4-624D-966F-486A8E5AB186}"/>
                  </a:ext>
                </a:extLst>
              </p:cNvPr>
              <p:cNvSpPr>
                <a:spLocks noChangeArrowheads="1"/>
              </p:cNvSpPr>
              <p:nvPr/>
            </p:nvSpPr>
            <p:spPr bwMode="auto">
              <a:xfrm>
                <a:off x="2275" y="3433"/>
                <a:ext cx="1326" cy="253"/>
              </a:xfrm>
              <a:prstGeom prst="rect">
                <a:avLst/>
              </a:prstGeom>
              <a:gradFill rotWithShape="1">
                <a:gsLst>
                  <a:gs pos="0">
                    <a:srgbClr val="FFFFFF"/>
                  </a:gs>
                  <a:gs pos="50000">
                    <a:srgbClr val="B2B2B2"/>
                  </a:gs>
                  <a:gs pos="100000">
                    <a:srgbClr val="FFFFFF"/>
                  </a:gs>
                </a:gsLst>
                <a:lin ang="5400000" scaled="1"/>
              </a:gradFill>
              <a:ln w="9525">
                <a:solidFill>
                  <a:srgbClr val="000000"/>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sp>
            <p:nvSpPr>
              <p:cNvPr id="525" name="Oval 86">
                <a:extLst>
                  <a:ext uri="{FF2B5EF4-FFF2-40B4-BE49-F238E27FC236}">
                    <a16:creationId xmlns:a16="http://schemas.microsoft.com/office/drawing/2014/main" id="{2C2907FC-8499-0B4E-AA1A-72F4C0958F2D}"/>
                  </a:ext>
                </a:extLst>
              </p:cNvPr>
              <p:cNvSpPr>
                <a:spLocks noChangeArrowheads="1"/>
              </p:cNvSpPr>
              <p:nvPr/>
            </p:nvSpPr>
            <p:spPr bwMode="auto">
              <a:xfrm>
                <a:off x="2249" y="3430"/>
                <a:ext cx="69" cy="253"/>
              </a:xfrm>
              <a:prstGeom prst="ellipse">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526" name="Rectangle 87">
                <a:extLst>
                  <a:ext uri="{FF2B5EF4-FFF2-40B4-BE49-F238E27FC236}">
                    <a16:creationId xmlns:a16="http://schemas.microsoft.com/office/drawing/2014/main" id="{0460CA79-401A-4C43-9BF8-05BF988CC6B4}"/>
                  </a:ext>
                </a:extLst>
              </p:cNvPr>
              <p:cNvSpPr>
                <a:spLocks noChangeArrowheads="1"/>
              </p:cNvSpPr>
              <p:nvPr/>
            </p:nvSpPr>
            <p:spPr bwMode="auto">
              <a:xfrm>
                <a:off x="3562" y="3438"/>
                <a:ext cx="45" cy="245"/>
              </a:xfrm>
              <a:prstGeom prst="rect">
                <a:avLst/>
              </a:prstGeom>
              <a:gradFill rotWithShape="1">
                <a:gsLst>
                  <a:gs pos="0">
                    <a:srgbClr val="FFFFFF"/>
                  </a:gs>
                  <a:gs pos="50000">
                    <a:srgbClr val="B2B2B2"/>
                  </a:gs>
                  <a:gs pos="100000">
                    <a:srgbClr val="FFFFFF"/>
                  </a:gs>
                </a:gsLst>
                <a:lin ang="5400000" scaled="1"/>
              </a:gradFill>
              <a:ln w="9525">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grpSp>
        <p:sp>
          <p:nvSpPr>
            <p:cNvPr id="516" name="Text Box 88">
              <a:extLst>
                <a:ext uri="{FF2B5EF4-FFF2-40B4-BE49-F238E27FC236}">
                  <a16:creationId xmlns:a16="http://schemas.microsoft.com/office/drawing/2014/main" id="{2215F4CA-83FF-2F43-A883-32EAB81F1207}"/>
                </a:ext>
              </a:extLst>
            </p:cNvPr>
            <p:cNvSpPr txBox="1">
              <a:spLocks noChangeArrowheads="1"/>
            </p:cNvSpPr>
            <p:nvPr/>
          </p:nvSpPr>
          <p:spPr bwMode="auto">
            <a:xfrm>
              <a:off x="3475" y="2780"/>
              <a:ext cx="162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  R</a:t>
              </a:r>
              <a:r>
                <a:rPr kumimoji="0" lang="en-US" altLang="en-US" sz="2800" b="0" i="0" u="none" strike="noStrike" kern="0" cap="none" spc="0" normalizeH="0" baseline="-25000" noProof="0" dirty="0">
                  <a:ln>
                    <a:noFill/>
                  </a:ln>
                  <a:solidFill>
                    <a:srgbClr val="000000"/>
                  </a:solidFill>
                  <a:effectLst/>
                  <a:uLnTx/>
                  <a:uFillTx/>
                  <a:latin typeface="Calibri" panose="020F0502020204030204"/>
                  <a:ea typeface="ＭＳ Ｐゴシック" panose="020B0600070205080204" pitchFamily="34" charset="-128"/>
                  <a:cs typeface="Arial"/>
                </a:rPr>
                <a:t>c</a:t>
              </a:r>
              <a:r>
                <a:rPr kumimoji="0" lang="en-US" altLang="en-US" sz="2000" b="0" i="0" u="none" strike="noStrike" kern="0" cap="none" spc="0" normalizeH="0" baseline="-25000" noProof="0" dirty="0">
                  <a:ln>
                    <a:noFill/>
                  </a:ln>
                  <a:solidFill>
                    <a:srgbClr val="000000"/>
                  </a:solidFill>
                  <a:effectLst/>
                  <a:uLnTx/>
                  <a:uFillTx/>
                  <a:latin typeface="Calibri" panose="020F0502020204030204"/>
                  <a:ea typeface="ＭＳ Ｐゴシック" panose="020B0600070205080204" pitchFamily="34" charset="-128"/>
                  <a:cs typeface="Arial"/>
                </a:rPr>
                <a:t> </a:t>
              </a:r>
              <a:r>
                <a:rPr kumimoji="0" lang="en-US" alt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bits/sec</a:t>
              </a:r>
            </a:p>
          </p:txBody>
        </p:sp>
        <p:sp>
          <p:nvSpPr>
            <p:cNvPr id="517" name="AutoShape 98">
              <a:extLst>
                <a:ext uri="{FF2B5EF4-FFF2-40B4-BE49-F238E27FC236}">
                  <a16:creationId xmlns:a16="http://schemas.microsoft.com/office/drawing/2014/main" id="{7823CDE2-367E-FB44-BE34-956568F7C47B}"/>
                </a:ext>
              </a:extLst>
            </p:cNvPr>
            <p:cNvSpPr>
              <a:spLocks noChangeArrowheads="1"/>
            </p:cNvSpPr>
            <p:nvPr/>
          </p:nvSpPr>
          <p:spPr bwMode="auto">
            <a:xfrm>
              <a:off x="2668" y="2808"/>
              <a:ext cx="860" cy="240"/>
            </a:xfrm>
            <a:prstGeom prst="rightArrow">
              <a:avLst>
                <a:gd name="adj1" fmla="val 50000"/>
                <a:gd name="adj2" fmla="val 89583"/>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518" name="AutoShape 89">
              <a:extLst>
                <a:ext uri="{FF2B5EF4-FFF2-40B4-BE49-F238E27FC236}">
                  <a16:creationId xmlns:a16="http://schemas.microsoft.com/office/drawing/2014/main" id="{D3D3E169-3E07-3B4A-A3F9-E35D17B6871F}"/>
                </a:ext>
              </a:extLst>
            </p:cNvPr>
            <p:cNvSpPr>
              <a:spLocks noChangeArrowheads="1"/>
            </p:cNvSpPr>
            <p:nvPr/>
          </p:nvSpPr>
          <p:spPr bwMode="auto">
            <a:xfrm flipV="1">
              <a:off x="814" y="2682"/>
              <a:ext cx="564" cy="35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09 w 21600"/>
                <a:gd name="T13" fmla="*/ 2912 h 21600"/>
                <a:gd name="T14" fmla="*/ 18230 w 21600"/>
                <a:gd name="T15" fmla="*/ 922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nvGrpSpPr>
            <p:cNvPr id="519" name="Group 135">
              <a:extLst>
                <a:ext uri="{FF2B5EF4-FFF2-40B4-BE49-F238E27FC236}">
                  <a16:creationId xmlns:a16="http://schemas.microsoft.com/office/drawing/2014/main" id="{5A825877-D688-F24C-8395-71DDEA807E21}"/>
                </a:ext>
              </a:extLst>
            </p:cNvPr>
            <p:cNvGrpSpPr>
              <a:grpSpLocks/>
            </p:cNvGrpSpPr>
            <p:nvPr/>
          </p:nvGrpSpPr>
          <p:grpSpPr bwMode="auto">
            <a:xfrm flipH="1">
              <a:off x="5345" y="2651"/>
              <a:ext cx="549" cy="558"/>
              <a:chOff x="-248" y="1473"/>
              <a:chExt cx="981" cy="1105"/>
            </a:xfrm>
          </p:grpSpPr>
          <p:pic>
            <p:nvPicPr>
              <p:cNvPr id="521" name="Picture 136" descr="desktop_computer_stylized_medium">
                <a:extLst>
                  <a:ext uri="{FF2B5EF4-FFF2-40B4-BE49-F238E27FC236}">
                    <a16:creationId xmlns:a16="http://schemas.microsoft.com/office/drawing/2014/main" id="{77517F6B-1BE4-F94A-BBF9-E9549AC02F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48"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 name="Freeform 137">
                <a:extLst>
                  <a:ext uri="{FF2B5EF4-FFF2-40B4-BE49-F238E27FC236}">
                    <a16:creationId xmlns:a16="http://schemas.microsoft.com/office/drawing/2014/main" id="{85644D17-8C0F-0840-B111-635B1B4F1085}"/>
                  </a:ext>
                </a:extLst>
              </p:cNvPr>
              <p:cNvSpPr>
                <a:spLocks/>
              </p:cNvSpPr>
              <p:nvPr/>
            </p:nvSpPr>
            <p:spPr bwMode="auto">
              <a:xfrm flipH="1">
                <a:off x="20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sp>
          <p:nvSpPr>
            <p:cNvPr id="520" name="AutoShape 327">
              <a:extLst>
                <a:ext uri="{FF2B5EF4-FFF2-40B4-BE49-F238E27FC236}">
                  <a16:creationId xmlns:a16="http://schemas.microsoft.com/office/drawing/2014/main" id="{26E8FD56-0A05-7348-855A-94527638EA41}"/>
                </a:ext>
              </a:extLst>
            </p:cNvPr>
            <p:cNvSpPr>
              <a:spLocks noChangeArrowheads="1"/>
            </p:cNvSpPr>
            <p:nvPr/>
          </p:nvSpPr>
          <p:spPr bwMode="auto">
            <a:xfrm>
              <a:off x="775" y="2474"/>
              <a:ext cx="257" cy="272"/>
            </a:xfrm>
            <a:prstGeom prst="can">
              <a:avLst>
                <a:gd name="adj" fmla="val 21398"/>
              </a:avLst>
            </a:prstGeom>
            <a:gradFill rotWithShape="1">
              <a:gsLst>
                <a:gs pos="0">
                  <a:srgbClr val="0000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sp>
        <p:nvSpPr>
          <p:cNvPr id="146" name="Slide Number Placeholder 5">
            <a:extLst>
              <a:ext uri="{FF2B5EF4-FFF2-40B4-BE49-F238E27FC236}">
                <a16:creationId xmlns:a16="http://schemas.microsoft.com/office/drawing/2014/main" id="{FB6AE8FF-6EB2-C544-80BC-6FF3FA7A6285}"/>
              </a:ext>
            </a:extLst>
          </p:cNvPr>
          <p:cNvSpPr>
            <a:spLocks noGrp="1"/>
          </p:cNvSpPr>
          <p:nvPr>
            <p:ph type="sldNum" sz="quarter" idx="4"/>
          </p:nvPr>
        </p:nvSpPr>
        <p:spPr>
          <a:xfrm>
            <a:off x="9219616" y="6443089"/>
            <a:ext cx="2743200" cy="365125"/>
          </a:xfrm>
        </p:spPr>
        <p:txBody>
          <a:bodyPr/>
          <a:lstStyle/>
          <a:p>
            <a:r>
              <a:rPr lang="en-US" dirty="0"/>
              <a:t>Introduction: 1-</a:t>
            </a:r>
            <a:fld id="{C4204591-24BD-A542-B9D5-F8D8A88D2FEE}" type="slidenum">
              <a:rPr lang="en-US" smtClean="0"/>
              <a:pPr/>
              <a:t>36</a:t>
            </a:fld>
            <a:endParaRPr lang="en-US" dirty="0"/>
          </a:p>
        </p:txBody>
      </p:sp>
      <p:sp>
        <p:nvSpPr>
          <p:cNvPr id="3" name="TextBox 2"/>
          <p:cNvSpPr txBox="1"/>
          <p:nvPr/>
        </p:nvSpPr>
        <p:spPr>
          <a:xfrm>
            <a:off x="825267" y="6519599"/>
            <a:ext cx="5449762" cy="369332"/>
          </a:xfrm>
          <a:prstGeom prst="rect">
            <a:avLst/>
          </a:prstGeom>
          <a:noFill/>
        </p:spPr>
        <p:txBody>
          <a:bodyPr wrap="none" rtlCol="0">
            <a:spAutoFit/>
          </a:bodyPr>
          <a:lstStyle/>
          <a:p>
            <a:r>
              <a:rPr lang="en-US" dirty="0">
                <a:hlinkClick r:id="rId4"/>
              </a:rPr>
              <a:t>https://www2.tkn.tu-berlin.de/teaching/rn/animations</a:t>
            </a:r>
            <a:r>
              <a:rPr lang="en-US" dirty="0" smtClean="0">
                <a:hlinkClick r:id="rId4"/>
              </a:rPr>
              <a:t>/</a:t>
            </a:r>
            <a:r>
              <a:rPr lang="en-US" dirty="0" smtClean="0"/>
              <a:t> </a:t>
            </a:r>
            <a:endParaRPr lang="en-US" dirty="0"/>
          </a:p>
        </p:txBody>
      </p:sp>
    </p:spTree>
    <p:extLst>
      <p:ext uri="{BB962C8B-B14F-4D97-AF65-F5344CB8AC3E}">
        <p14:creationId xmlns:p14="http://schemas.microsoft.com/office/powerpoint/2010/main" val="4237082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25267" y="291947"/>
            <a:ext cx="10515600" cy="894622"/>
          </a:xfrm>
        </p:spPr>
        <p:txBody>
          <a:bodyPr>
            <a:normAutofit/>
          </a:bodyPr>
          <a:lstStyle/>
          <a:p>
            <a:r>
              <a:rPr lang="en-US" altLang="en-US" sz="4400" dirty="0">
                <a:ea typeface="ＭＳ Ｐゴシック" panose="020B0600070205080204" pitchFamily="34" charset="-128"/>
              </a:rPr>
              <a:t>Throughput: network scenario</a:t>
            </a:r>
            <a:endParaRPr lang="en-US" sz="4400" dirty="0"/>
          </a:p>
        </p:txBody>
      </p:sp>
      <p:grpSp>
        <p:nvGrpSpPr>
          <p:cNvPr id="3" name="Group 2">
            <a:extLst>
              <a:ext uri="{FF2B5EF4-FFF2-40B4-BE49-F238E27FC236}">
                <a16:creationId xmlns:a16="http://schemas.microsoft.com/office/drawing/2014/main" id="{30BDC7F4-E0CA-5441-8A92-F3458106F4EB}"/>
              </a:ext>
            </a:extLst>
          </p:cNvPr>
          <p:cNvGrpSpPr/>
          <p:nvPr/>
        </p:nvGrpSpPr>
        <p:grpSpPr>
          <a:xfrm>
            <a:off x="1066778" y="1303830"/>
            <a:ext cx="4754562" cy="5021997"/>
            <a:chOff x="6096000" y="1390614"/>
            <a:chExt cx="4754562" cy="5021997"/>
          </a:xfrm>
        </p:grpSpPr>
        <p:sp>
          <p:nvSpPr>
            <p:cNvPr id="602" name="Text Box 44">
              <a:extLst>
                <a:ext uri="{FF2B5EF4-FFF2-40B4-BE49-F238E27FC236}">
                  <a16:creationId xmlns:a16="http://schemas.microsoft.com/office/drawing/2014/main" id="{42F82D1E-8ED4-4F44-9C3C-BDFDC81291EA}"/>
                </a:ext>
              </a:extLst>
            </p:cNvPr>
            <p:cNvSpPr txBox="1">
              <a:spLocks noChangeArrowheads="1"/>
            </p:cNvSpPr>
            <p:nvPr/>
          </p:nvSpPr>
          <p:spPr bwMode="auto">
            <a:xfrm>
              <a:off x="6096000" y="5581614"/>
              <a:ext cx="47545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10 connections (fairly) share backbone bottleneck link </a:t>
              </a:r>
              <a:r>
                <a:rPr kumimoji="0" lang="en-US" altLang="en-US" sz="2400" b="0" i="1"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R</a:t>
              </a:r>
              <a:r>
                <a:rPr kumimoji="0" lang="en-US" altLang="en-US" sz="2400" b="0" i="0" u="none" strike="noStrike" kern="1200" cap="none" spc="0" normalizeH="0" baseline="-25000" noProof="0" dirty="0">
                  <a:ln>
                    <a:noFill/>
                  </a:ln>
                  <a:solidFill>
                    <a:srgbClr val="000000"/>
                  </a:solidFill>
                  <a:effectLst/>
                  <a:uLnTx/>
                  <a:uFillTx/>
                  <a:latin typeface="Calibri" panose="020F0502020204030204"/>
                  <a:ea typeface="ＭＳ Ｐゴシック" panose="020B0600070205080204" pitchFamily="34" charset="-128"/>
                  <a:cs typeface="Arial"/>
                </a:rPr>
                <a:t> </a:t>
              </a:r>
              <a:r>
                <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bits/sec</a:t>
              </a:r>
            </a:p>
          </p:txBody>
        </p:sp>
        <p:sp>
          <p:nvSpPr>
            <p:cNvPr id="603" name="Freeform 296">
              <a:extLst>
                <a:ext uri="{FF2B5EF4-FFF2-40B4-BE49-F238E27FC236}">
                  <a16:creationId xmlns:a16="http://schemas.microsoft.com/office/drawing/2014/main" id="{12223E81-DDE4-C440-BABA-D7BC48DB125E}"/>
                </a:ext>
              </a:extLst>
            </p:cNvPr>
            <p:cNvSpPr>
              <a:spLocks/>
            </p:cNvSpPr>
            <p:nvPr/>
          </p:nvSpPr>
          <p:spPr bwMode="auto">
            <a:xfrm>
              <a:off x="6742112" y="2666964"/>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04" name="Text Box 35">
              <a:extLst>
                <a:ext uri="{FF2B5EF4-FFF2-40B4-BE49-F238E27FC236}">
                  <a16:creationId xmlns:a16="http://schemas.microsoft.com/office/drawing/2014/main" id="{8E3A2589-33AD-0948-8AAD-49FBF5318781}"/>
                </a:ext>
              </a:extLst>
            </p:cNvPr>
            <p:cNvSpPr txBox="1">
              <a:spLocks noChangeArrowheads="1"/>
            </p:cNvSpPr>
            <p:nvPr/>
          </p:nvSpPr>
          <p:spPr bwMode="auto">
            <a:xfrm>
              <a:off x="6605587" y="2290727"/>
              <a:ext cx="6762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R</a:t>
              </a:r>
              <a:r>
                <a:rPr kumimoji="0" lang="en-US" altLang="en-US" sz="3200" b="0" i="0" u="none" strike="noStrike" kern="1200" cap="none" spc="0" normalizeH="0" baseline="-25000" noProof="0" dirty="0">
                  <a:ln>
                    <a:noFill/>
                  </a:ln>
                  <a:solidFill>
                    <a:srgbClr val="000000"/>
                  </a:solidFill>
                  <a:effectLst/>
                  <a:uLnTx/>
                  <a:uFillTx/>
                  <a:latin typeface="Calibri" panose="020F0502020204030204"/>
                  <a:ea typeface="ＭＳ Ｐゴシック" panose="020B0600070205080204" pitchFamily="34" charset="-128"/>
                  <a:cs typeface="Arial"/>
                </a:rPr>
                <a:t>s</a:t>
              </a:r>
              <a:endPar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05" name="Oval 40">
              <a:extLst>
                <a:ext uri="{FF2B5EF4-FFF2-40B4-BE49-F238E27FC236}">
                  <a16:creationId xmlns:a16="http://schemas.microsoft.com/office/drawing/2014/main" id="{8D4D9D6D-6FB5-AA4B-B509-A8973E6C8AC9}"/>
                </a:ext>
              </a:extLst>
            </p:cNvPr>
            <p:cNvSpPr>
              <a:spLocks noChangeArrowheads="1"/>
            </p:cNvSpPr>
            <p:nvPr/>
          </p:nvSpPr>
          <p:spPr bwMode="auto">
            <a:xfrm rot="5400000">
              <a:off x="8470106" y="3718683"/>
              <a:ext cx="50800" cy="525462"/>
            </a:xfrm>
            <a:prstGeom prst="ellipse">
              <a:avLst/>
            </a:prstGeom>
            <a:gradFill rotWithShape="1">
              <a:gsLst>
                <a:gs pos="0">
                  <a:srgbClr val="FFFFFF"/>
                </a:gs>
                <a:gs pos="50000">
                  <a:srgbClr val="B2B2B2"/>
                </a:gs>
                <a:gs pos="100000">
                  <a:srgbClr val="FFFFFF"/>
                </a:gs>
              </a:gsLst>
              <a:lin ang="5400000" scaled="1"/>
            </a:gradFill>
            <a:ln w="9525">
              <a:solidFill>
                <a:srgbClr val="000000"/>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sp>
          <p:nvSpPr>
            <p:cNvPr id="606" name="Rectangle 41">
              <a:extLst>
                <a:ext uri="{FF2B5EF4-FFF2-40B4-BE49-F238E27FC236}">
                  <a16:creationId xmlns:a16="http://schemas.microsoft.com/office/drawing/2014/main" id="{557406FF-659D-D646-B73D-12838ED2BD49}"/>
                </a:ext>
              </a:extLst>
            </p:cNvPr>
            <p:cNvSpPr>
              <a:spLocks noChangeArrowheads="1"/>
            </p:cNvSpPr>
            <p:nvPr/>
          </p:nvSpPr>
          <p:spPr bwMode="auto">
            <a:xfrm rot="5400000">
              <a:off x="8003381" y="3224971"/>
              <a:ext cx="984250" cy="525462"/>
            </a:xfrm>
            <a:prstGeom prst="rect">
              <a:avLst/>
            </a:prstGeom>
            <a:gradFill rotWithShape="1">
              <a:gsLst>
                <a:gs pos="0">
                  <a:srgbClr val="FFFFFF"/>
                </a:gs>
                <a:gs pos="50000">
                  <a:srgbClr val="B2B2B2"/>
                </a:gs>
                <a:gs pos="100000">
                  <a:srgbClr val="FFFFFF"/>
                </a:gs>
              </a:gsLst>
              <a:lin ang="5400000" scaled="1"/>
            </a:gradFill>
            <a:ln w="9525">
              <a:solidFill>
                <a:srgbClr val="000000"/>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sp>
          <p:nvSpPr>
            <p:cNvPr id="607" name="Oval 42">
              <a:extLst>
                <a:ext uri="{FF2B5EF4-FFF2-40B4-BE49-F238E27FC236}">
                  <a16:creationId xmlns:a16="http://schemas.microsoft.com/office/drawing/2014/main" id="{0A481A93-ECB7-E246-837A-F6BC6402D6BD}"/>
                </a:ext>
              </a:extLst>
            </p:cNvPr>
            <p:cNvSpPr>
              <a:spLocks noChangeArrowheads="1"/>
            </p:cNvSpPr>
            <p:nvPr/>
          </p:nvSpPr>
          <p:spPr bwMode="auto">
            <a:xfrm rot="5400000">
              <a:off x="8474075" y="2739989"/>
              <a:ext cx="52387" cy="525463"/>
            </a:xfrm>
            <a:prstGeom prst="ellipse">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08" name="Rectangle 43">
              <a:extLst>
                <a:ext uri="{FF2B5EF4-FFF2-40B4-BE49-F238E27FC236}">
                  <a16:creationId xmlns:a16="http://schemas.microsoft.com/office/drawing/2014/main" id="{A6B95B4A-EADA-2646-8C69-44AD71FF2F13}"/>
                </a:ext>
              </a:extLst>
            </p:cNvPr>
            <p:cNvSpPr>
              <a:spLocks noChangeArrowheads="1"/>
            </p:cNvSpPr>
            <p:nvPr/>
          </p:nvSpPr>
          <p:spPr bwMode="auto">
            <a:xfrm rot="5400000">
              <a:off x="8474075" y="3711539"/>
              <a:ext cx="31750" cy="511175"/>
            </a:xfrm>
            <a:prstGeom prst="rect">
              <a:avLst/>
            </a:prstGeom>
            <a:gradFill rotWithShape="1">
              <a:gsLst>
                <a:gs pos="0">
                  <a:srgbClr val="FFFFFF"/>
                </a:gs>
                <a:gs pos="50000">
                  <a:srgbClr val="B2B2B2"/>
                </a:gs>
                <a:gs pos="100000">
                  <a:srgbClr val="FFFFFF"/>
                </a:gs>
              </a:gsLst>
              <a:lin ang="5400000" scaled="1"/>
            </a:gradFill>
            <a:ln w="9525">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sp>
          <p:nvSpPr>
            <p:cNvPr id="609" name="Oval 31">
              <a:extLst>
                <a:ext uri="{FF2B5EF4-FFF2-40B4-BE49-F238E27FC236}">
                  <a16:creationId xmlns:a16="http://schemas.microsoft.com/office/drawing/2014/main" id="{D34D4E69-9BEB-E84C-9C95-F587DC39C7FA}"/>
                </a:ext>
              </a:extLst>
            </p:cNvPr>
            <p:cNvSpPr>
              <a:spLocks noChangeArrowheads="1"/>
            </p:cNvSpPr>
            <p:nvPr/>
          </p:nvSpPr>
          <p:spPr bwMode="auto">
            <a:xfrm rot="1792560">
              <a:off x="7480300" y="2614577"/>
              <a:ext cx="38100" cy="158750"/>
            </a:xfrm>
            <a:prstGeom prst="ellipse">
              <a:avLst/>
            </a:prstGeom>
            <a:gradFill rotWithShape="1">
              <a:gsLst>
                <a:gs pos="0">
                  <a:srgbClr val="FFFFFF"/>
                </a:gs>
                <a:gs pos="50000">
                  <a:srgbClr val="B2B2B2"/>
                </a:gs>
                <a:gs pos="100000">
                  <a:srgbClr val="FFFFFF"/>
                </a:gs>
              </a:gsLst>
              <a:lin ang="5400000" scaled="1"/>
            </a:gradFill>
            <a:ln w="9525">
              <a:solidFill>
                <a:srgbClr val="000000"/>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sp>
          <p:nvSpPr>
            <p:cNvPr id="610" name="Rectangle 32">
              <a:extLst>
                <a:ext uri="{FF2B5EF4-FFF2-40B4-BE49-F238E27FC236}">
                  <a16:creationId xmlns:a16="http://schemas.microsoft.com/office/drawing/2014/main" id="{AF4F01BC-E0BA-6145-9A94-C368A9DCD9FA}"/>
                </a:ext>
              </a:extLst>
            </p:cNvPr>
            <p:cNvSpPr>
              <a:spLocks noChangeArrowheads="1"/>
            </p:cNvSpPr>
            <p:nvPr/>
          </p:nvSpPr>
          <p:spPr bwMode="auto">
            <a:xfrm rot="1792560">
              <a:off x="6815137" y="2411377"/>
              <a:ext cx="730250" cy="158750"/>
            </a:xfrm>
            <a:prstGeom prst="rect">
              <a:avLst/>
            </a:prstGeom>
            <a:gradFill rotWithShape="1">
              <a:gsLst>
                <a:gs pos="0">
                  <a:srgbClr val="FFFFFF"/>
                </a:gs>
                <a:gs pos="50000">
                  <a:srgbClr val="B2B2B2"/>
                </a:gs>
                <a:gs pos="100000">
                  <a:srgbClr val="FFFFFF"/>
                </a:gs>
              </a:gsLst>
              <a:lin ang="5400000" scaled="1"/>
            </a:gradFill>
            <a:ln w="9525">
              <a:solidFill>
                <a:srgbClr val="000000"/>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sp>
          <p:nvSpPr>
            <p:cNvPr id="611" name="Oval 33">
              <a:extLst>
                <a:ext uri="{FF2B5EF4-FFF2-40B4-BE49-F238E27FC236}">
                  <a16:creationId xmlns:a16="http://schemas.microsoft.com/office/drawing/2014/main" id="{0FB3506E-741A-1449-B57D-DCE4E8B681A0}"/>
                </a:ext>
              </a:extLst>
            </p:cNvPr>
            <p:cNvSpPr>
              <a:spLocks noChangeArrowheads="1"/>
            </p:cNvSpPr>
            <p:nvPr/>
          </p:nvSpPr>
          <p:spPr bwMode="auto">
            <a:xfrm rot="1792560">
              <a:off x="6850062" y="2211352"/>
              <a:ext cx="38100" cy="158750"/>
            </a:xfrm>
            <a:prstGeom prst="ellipse">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12" name="Rectangle 34">
              <a:extLst>
                <a:ext uri="{FF2B5EF4-FFF2-40B4-BE49-F238E27FC236}">
                  <a16:creationId xmlns:a16="http://schemas.microsoft.com/office/drawing/2014/main" id="{323C4318-B148-DC47-ABE2-1E709105E921}"/>
                </a:ext>
              </a:extLst>
            </p:cNvPr>
            <p:cNvSpPr>
              <a:spLocks noChangeArrowheads="1"/>
            </p:cNvSpPr>
            <p:nvPr/>
          </p:nvSpPr>
          <p:spPr bwMode="auto">
            <a:xfrm rot="1792560">
              <a:off x="7477125" y="2611402"/>
              <a:ext cx="23812" cy="153987"/>
            </a:xfrm>
            <a:prstGeom prst="rect">
              <a:avLst/>
            </a:prstGeom>
            <a:gradFill rotWithShape="1">
              <a:gsLst>
                <a:gs pos="0">
                  <a:srgbClr val="FFFFFF"/>
                </a:gs>
                <a:gs pos="50000">
                  <a:srgbClr val="B2B2B2"/>
                </a:gs>
                <a:gs pos="100000">
                  <a:srgbClr val="FFFFFF"/>
                </a:gs>
              </a:gsLst>
              <a:lin ang="5400000" scaled="1"/>
            </a:gradFill>
            <a:ln w="9525">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sp>
          <p:nvSpPr>
            <p:cNvPr id="613" name="Line 456">
              <a:extLst>
                <a:ext uri="{FF2B5EF4-FFF2-40B4-BE49-F238E27FC236}">
                  <a16:creationId xmlns:a16="http://schemas.microsoft.com/office/drawing/2014/main" id="{8173438F-0B9B-B64F-A181-BAB4D0B2F0C7}"/>
                </a:ext>
              </a:extLst>
            </p:cNvPr>
            <p:cNvSpPr>
              <a:spLocks noChangeShapeType="1"/>
            </p:cNvSpPr>
            <p:nvPr/>
          </p:nvSpPr>
          <p:spPr bwMode="auto">
            <a:xfrm rot="1792560">
              <a:off x="6686550" y="2482814"/>
              <a:ext cx="9556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14" name="Oval 469">
              <a:extLst>
                <a:ext uri="{FF2B5EF4-FFF2-40B4-BE49-F238E27FC236}">
                  <a16:creationId xmlns:a16="http://schemas.microsoft.com/office/drawing/2014/main" id="{7E85E8A1-86AF-324B-8460-F6A7D5EAC092}"/>
                </a:ext>
              </a:extLst>
            </p:cNvPr>
            <p:cNvSpPr>
              <a:spLocks noChangeArrowheads="1"/>
            </p:cNvSpPr>
            <p:nvPr/>
          </p:nvSpPr>
          <p:spPr bwMode="auto">
            <a:xfrm rot="2768172">
              <a:off x="7989887" y="2617752"/>
              <a:ext cx="47625" cy="142875"/>
            </a:xfrm>
            <a:prstGeom prst="ellipse">
              <a:avLst/>
            </a:prstGeom>
            <a:gradFill rotWithShape="1">
              <a:gsLst>
                <a:gs pos="0">
                  <a:srgbClr val="FFFFFF"/>
                </a:gs>
                <a:gs pos="50000">
                  <a:srgbClr val="B2B2B2"/>
                </a:gs>
                <a:gs pos="100000">
                  <a:srgbClr val="FFFFFF"/>
                </a:gs>
              </a:gsLst>
              <a:lin ang="5400000" scaled="1"/>
            </a:gradFill>
            <a:ln w="9525">
              <a:solidFill>
                <a:srgbClr val="000000"/>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sp>
          <p:nvSpPr>
            <p:cNvPr id="615" name="Rectangle 470">
              <a:extLst>
                <a:ext uri="{FF2B5EF4-FFF2-40B4-BE49-F238E27FC236}">
                  <a16:creationId xmlns:a16="http://schemas.microsoft.com/office/drawing/2014/main" id="{55557922-2CFC-1B45-B737-1FBBBEAE269A}"/>
                </a:ext>
              </a:extLst>
            </p:cNvPr>
            <p:cNvSpPr>
              <a:spLocks noChangeArrowheads="1"/>
            </p:cNvSpPr>
            <p:nvPr/>
          </p:nvSpPr>
          <p:spPr bwMode="auto">
            <a:xfrm rot="2768172">
              <a:off x="7268369" y="2285170"/>
              <a:ext cx="915988" cy="142875"/>
            </a:xfrm>
            <a:prstGeom prst="rect">
              <a:avLst/>
            </a:prstGeom>
            <a:gradFill rotWithShape="1">
              <a:gsLst>
                <a:gs pos="0">
                  <a:srgbClr val="FFFFFF"/>
                </a:gs>
                <a:gs pos="50000">
                  <a:srgbClr val="B2B2B2"/>
                </a:gs>
                <a:gs pos="100000">
                  <a:srgbClr val="FFFFFF"/>
                </a:gs>
              </a:gsLst>
              <a:lin ang="5400000" scaled="1"/>
            </a:gradFill>
            <a:ln w="9525">
              <a:solidFill>
                <a:srgbClr val="000000"/>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sp>
          <p:nvSpPr>
            <p:cNvPr id="616" name="Oval 471">
              <a:extLst>
                <a:ext uri="{FF2B5EF4-FFF2-40B4-BE49-F238E27FC236}">
                  <a16:creationId xmlns:a16="http://schemas.microsoft.com/office/drawing/2014/main" id="{5D3F57BE-8666-1D44-A006-F78419384E95}"/>
                </a:ext>
              </a:extLst>
            </p:cNvPr>
            <p:cNvSpPr>
              <a:spLocks noChangeArrowheads="1"/>
            </p:cNvSpPr>
            <p:nvPr/>
          </p:nvSpPr>
          <p:spPr bwMode="auto">
            <a:xfrm rot="2768172">
              <a:off x="7419975" y="1958939"/>
              <a:ext cx="47625" cy="142875"/>
            </a:xfrm>
            <a:prstGeom prst="ellipse">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17" name="Rectangle 472">
              <a:extLst>
                <a:ext uri="{FF2B5EF4-FFF2-40B4-BE49-F238E27FC236}">
                  <a16:creationId xmlns:a16="http://schemas.microsoft.com/office/drawing/2014/main" id="{64C792DE-6968-B34C-9D1B-D2467DCDD720}"/>
                </a:ext>
              </a:extLst>
            </p:cNvPr>
            <p:cNvSpPr>
              <a:spLocks noChangeArrowheads="1"/>
            </p:cNvSpPr>
            <p:nvPr/>
          </p:nvSpPr>
          <p:spPr bwMode="auto">
            <a:xfrm rot="2768172">
              <a:off x="7989887" y="2609814"/>
              <a:ext cx="30163" cy="138113"/>
            </a:xfrm>
            <a:prstGeom prst="rect">
              <a:avLst/>
            </a:prstGeom>
            <a:gradFill rotWithShape="1">
              <a:gsLst>
                <a:gs pos="0">
                  <a:srgbClr val="FFFFFF"/>
                </a:gs>
                <a:gs pos="50000">
                  <a:srgbClr val="B2B2B2"/>
                </a:gs>
                <a:gs pos="100000">
                  <a:srgbClr val="FFFFFF"/>
                </a:gs>
              </a:gsLst>
              <a:lin ang="5400000" scaled="1"/>
            </a:gradFill>
            <a:ln w="9525">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sp>
          <p:nvSpPr>
            <p:cNvPr id="618" name="Line 473">
              <a:extLst>
                <a:ext uri="{FF2B5EF4-FFF2-40B4-BE49-F238E27FC236}">
                  <a16:creationId xmlns:a16="http://schemas.microsoft.com/office/drawing/2014/main" id="{51F1769C-1A62-EC4E-B22E-FFF40B43E7CF}"/>
                </a:ext>
              </a:extLst>
            </p:cNvPr>
            <p:cNvSpPr>
              <a:spLocks noChangeShapeType="1"/>
            </p:cNvSpPr>
            <p:nvPr/>
          </p:nvSpPr>
          <p:spPr bwMode="auto">
            <a:xfrm rot="2768172">
              <a:off x="7111999" y="2341527"/>
              <a:ext cx="11969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19" name="Oval 476">
              <a:extLst>
                <a:ext uri="{FF2B5EF4-FFF2-40B4-BE49-F238E27FC236}">
                  <a16:creationId xmlns:a16="http://schemas.microsoft.com/office/drawing/2014/main" id="{551553F9-6760-6E44-947E-2E2826C45546}"/>
                </a:ext>
              </a:extLst>
            </p:cNvPr>
            <p:cNvSpPr>
              <a:spLocks noChangeArrowheads="1"/>
            </p:cNvSpPr>
            <p:nvPr/>
          </p:nvSpPr>
          <p:spPr bwMode="auto">
            <a:xfrm rot="19807440" flipH="1">
              <a:off x="6943725" y="4467189"/>
              <a:ext cx="38100" cy="158750"/>
            </a:xfrm>
            <a:prstGeom prst="ellipse">
              <a:avLst/>
            </a:prstGeom>
            <a:gradFill rotWithShape="1">
              <a:gsLst>
                <a:gs pos="0">
                  <a:srgbClr val="FFFFFF"/>
                </a:gs>
                <a:gs pos="50000">
                  <a:srgbClr val="B2B2B2"/>
                </a:gs>
                <a:gs pos="100000">
                  <a:srgbClr val="FFFFFF"/>
                </a:gs>
              </a:gsLst>
              <a:lin ang="5400000" scaled="1"/>
            </a:gradFill>
            <a:ln w="9525">
              <a:solidFill>
                <a:srgbClr val="000000"/>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sp>
          <p:nvSpPr>
            <p:cNvPr id="620" name="Rectangle 477">
              <a:extLst>
                <a:ext uri="{FF2B5EF4-FFF2-40B4-BE49-F238E27FC236}">
                  <a16:creationId xmlns:a16="http://schemas.microsoft.com/office/drawing/2014/main" id="{424063E3-158A-984A-BFC8-01ECC771823D}"/>
                </a:ext>
              </a:extLst>
            </p:cNvPr>
            <p:cNvSpPr>
              <a:spLocks noChangeArrowheads="1"/>
            </p:cNvSpPr>
            <p:nvPr/>
          </p:nvSpPr>
          <p:spPr bwMode="auto">
            <a:xfrm rot="19807440" flipH="1">
              <a:off x="6916737" y="4263989"/>
              <a:ext cx="730250" cy="158750"/>
            </a:xfrm>
            <a:prstGeom prst="rect">
              <a:avLst/>
            </a:prstGeom>
            <a:gradFill rotWithShape="1">
              <a:gsLst>
                <a:gs pos="0">
                  <a:srgbClr val="FFFFFF"/>
                </a:gs>
                <a:gs pos="50000">
                  <a:srgbClr val="B2B2B2"/>
                </a:gs>
                <a:gs pos="100000">
                  <a:srgbClr val="FFFFFF"/>
                </a:gs>
              </a:gsLst>
              <a:lin ang="5400000" scaled="1"/>
            </a:gradFill>
            <a:ln w="9525">
              <a:solidFill>
                <a:srgbClr val="000000"/>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sp>
          <p:nvSpPr>
            <p:cNvPr id="621" name="Oval 478">
              <a:extLst>
                <a:ext uri="{FF2B5EF4-FFF2-40B4-BE49-F238E27FC236}">
                  <a16:creationId xmlns:a16="http://schemas.microsoft.com/office/drawing/2014/main" id="{E5AD8F86-97E2-7648-BE88-A4ABC6A350D0}"/>
                </a:ext>
              </a:extLst>
            </p:cNvPr>
            <p:cNvSpPr>
              <a:spLocks noChangeArrowheads="1"/>
            </p:cNvSpPr>
            <p:nvPr/>
          </p:nvSpPr>
          <p:spPr bwMode="auto">
            <a:xfrm rot="19807440" flipH="1">
              <a:off x="7575550" y="4063964"/>
              <a:ext cx="36512" cy="158750"/>
            </a:xfrm>
            <a:prstGeom prst="ellipse">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22" name="Rectangle 479">
              <a:extLst>
                <a:ext uri="{FF2B5EF4-FFF2-40B4-BE49-F238E27FC236}">
                  <a16:creationId xmlns:a16="http://schemas.microsoft.com/office/drawing/2014/main" id="{598EC6E7-BD77-134B-A756-3D43B04CC7E1}"/>
                </a:ext>
              </a:extLst>
            </p:cNvPr>
            <p:cNvSpPr>
              <a:spLocks noChangeArrowheads="1"/>
            </p:cNvSpPr>
            <p:nvPr/>
          </p:nvSpPr>
          <p:spPr bwMode="auto">
            <a:xfrm rot="19807440" flipH="1">
              <a:off x="6959600" y="4464014"/>
              <a:ext cx="23812" cy="153988"/>
            </a:xfrm>
            <a:prstGeom prst="rect">
              <a:avLst/>
            </a:prstGeom>
            <a:gradFill rotWithShape="1">
              <a:gsLst>
                <a:gs pos="0">
                  <a:srgbClr val="FFFFFF"/>
                </a:gs>
                <a:gs pos="50000">
                  <a:srgbClr val="B2B2B2"/>
                </a:gs>
                <a:gs pos="100000">
                  <a:srgbClr val="FFFFFF"/>
                </a:gs>
              </a:gsLst>
              <a:lin ang="5400000" scaled="1"/>
            </a:gradFill>
            <a:ln w="9525">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sp>
          <p:nvSpPr>
            <p:cNvPr id="623" name="Line 480">
              <a:extLst>
                <a:ext uri="{FF2B5EF4-FFF2-40B4-BE49-F238E27FC236}">
                  <a16:creationId xmlns:a16="http://schemas.microsoft.com/office/drawing/2014/main" id="{AFDCBA44-8593-C94C-9FA7-FED9DC63A55B}"/>
                </a:ext>
              </a:extLst>
            </p:cNvPr>
            <p:cNvSpPr>
              <a:spLocks noChangeShapeType="1"/>
            </p:cNvSpPr>
            <p:nvPr/>
          </p:nvSpPr>
          <p:spPr bwMode="auto">
            <a:xfrm rot="19807440" flipH="1">
              <a:off x="6821487" y="4335427"/>
              <a:ext cx="955675"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24" name="Oval 483">
              <a:extLst>
                <a:ext uri="{FF2B5EF4-FFF2-40B4-BE49-F238E27FC236}">
                  <a16:creationId xmlns:a16="http://schemas.microsoft.com/office/drawing/2014/main" id="{9B669AE7-0EE8-EC41-9DC1-37D185E64362}"/>
                </a:ext>
              </a:extLst>
            </p:cNvPr>
            <p:cNvSpPr>
              <a:spLocks noChangeArrowheads="1"/>
            </p:cNvSpPr>
            <p:nvPr/>
          </p:nvSpPr>
          <p:spPr bwMode="auto">
            <a:xfrm rot="18831828" flipV="1">
              <a:off x="8197850" y="4240177"/>
              <a:ext cx="47625" cy="142875"/>
            </a:xfrm>
            <a:prstGeom prst="ellipse">
              <a:avLst/>
            </a:prstGeom>
            <a:gradFill rotWithShape="1">
              <a:gsLst>
                <a:gs pos="0">
                  <a:srgbClr val="FFFFFF"/>
                </a:gs>
                <a:gs pos="50000">
                  <a:srgbClr val="B2B2B2"/>
                </a:gs>
                <a:gs pos="100000">
                  <a:srgbClr val="FFFFFF"/>
                </a:gs>
              </a:gsLst>
              <a:lin ang="5400000" scaled="1"/>
            </a:gradFill>
            <a:ln w="9525">
              <a:solidFill>
                <a:srgbClr val="000000"/>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sp>
          <p:nvSpPr>
            <p:cNvPr id="625" name="Rectangle 484">
              <a:extLst>
                <a:ext uri="{FF2B5EF4-FFF2-40B4-BE49-F238E27FC236}">
                  <a16:creationId xmlns:a16="http://schemas.microsoft.com/office/drawing/2014/main" id="{C65A0801-59C0-0744-8000-2F197C940E78}"/>
                </a:ext>
              </a:extLst>
            </p:cNvPr>
            <p:cNvSpPr>
              <a:spLocks noChangeArrowheads="1"/>
            </p:cNvSpPr>
            <p:nvPr/>
          </p:nvSpPr>
          <p:spPr bwMode="auto">
            <a:xfrm rot="18831828" flipV="1">
              <a:off x="7475537" y="4571964"/>
              <a:ext cx="917575" cy="142875"/>
            </a:xfrm>
            <a:prstGeom prst="rect">
              <a:avLst/>
            </a:prstGeom>
            <a:gradFill rotWithShape="1">
              <a:gsLst>
                <a:gs pos="0">
                  <a:srgbClr val="FFFFFF"/>
                </a:gs>
                <a:gs pos="50000">
                  <a:srgbClr val="B2B2B2"/>
                </a:gs>
                <a:gs pos="100000">
                  <a:srgbClr val="FFFFFF"/>
                </a:gs>
              </a:gsLst>
              <a:lin ang="5400000" scaled="1"/>
            </a:gradFill>
            <a:ln w="9525">
              <a:solidFill>
                <a:srgbClr val="000000"/>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sp>
          <p:nvSpPr>
            <p:cNvPr id="626" name="Oval 485">
              <a:extLst>
                <a:ext uri="{FF2B5EF4-FFF2-40B4-BE49-F238E27FC236}">
                  <a16:creationId xmlns:a16="http://schemas.microsoft.com/office/drawing/2014/main" id="{618A0B18-5A9F-C940-A80E-7B06B49B60F9}"/>
                </a:ext>
              </a:extLst>
            </p:cNvPr>
            <p:cNvSpPr>
              <a:spLocks noChangeArrowheads="1"/>
            </p:cNvSpPr>
            <p:nvPr/>
          </p:nvSpPr>
          <p:spPr bwMode="auto">
            <a:xfrm rot="18831828" flipV="1">
              <a:off x="7629525" y="4898989"/>
              <a:ext cx="47625" cy="142875"/>
            </a:xfrm>
            <a:prstGeom prst="ellipse">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27" name="Rectangle 486">
              <a:extLst>
                <a:ext uri="{FF2B5EF4-FFF2-40B4-BE49-F238E27FC236}">
                  <a16:creationId xmlns:a16="http://schemas.microsoft.com/office/drawing/2014/main" id="{0EC6AAEC-D5EF-0B44-AE75-B5161067D347}"/>
                </a:ext>
              </a:extLst>
            </p:cNvPr>
            <p:cNvSpPr>
              <a:spLocks noChangeArrowheads="1"/>
            </p:cNvSpPr>
            <p:nvPr/>
          </p:nvSpPr>
          <p:spPr bwMode="auto">
            <a:xfrm rot="18831828" flipV="1">
              <a:off x="8197850" y="4249702"/>
              <a:ext cx="30162" cy="138112"/>
            </a:xfrm>
            <a:prstGeom prst="rect">
              <a:avLst/>
            </a:prstGeom>
            <a:gradFill rotWithShape="1">
              <a:gsLst>
                <a:gs pos="0">
                  <a:srgbClr val="FFFFFF"/>
                </a:gs>
                <a:gs pos="50000">
                  <a:srgbClr val="B2B2B2"/>
                </a:gs>
                <a:gs pos="100000">
                  <a:srgbClr val="FFFFFF"/>
                </a:gs>
              </a:gsLst>
              <a:lin ang="5400000" scaled="1"/>
            </a:gradFill>
            <a:ln w="9525">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sp>
          <p:nvSpPr>
            <p:cNvPr id="628" name="Line 487">
              <a:extLst>
                <a:ext uri="{FF2B5EF4-FFF2-40B4-BE49-F238E27FC236}">
                  <a16:creationId xmlns:a16="http://schemas.microsoft.com/office/drawing/2014/main" id="{6C5A899D-7A45-874B-9EBC-4587CF6DE09E}"/>
                </a:ext>
              </a:extLst>
            </p:cNvPr>
            <p:cNvSpPr>
              <a:spLocks noChangeShapeType="1"/>
            </p:cNvSpPr>
            <p:nvPr/>
          </p:nvSpPr>
          <p:spPr bwMode="auto">
            <a:xfrm rot="18831828" flipV="1">
              <a:off x="7319962" y="4657690"/>
              <a:ext cx="1196975" cy="0"/>
            </a:xfrm>
            <a:prstGeom prst="line">
              <a:avLst/>
            </a:prstGeom>
            <a:noFill/>
            <a:ln w="38100">
              <a:solidFill>
                <a:srgbClr val="FF3300"/>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29" name="Oval 500">
              <a:extLst>
                <a:ext uri="{FF2B5EF4-FFF2-40B4-BE49-F238E27FC236}">
                  <a16:creationId xmlns:a16="http://schemas.microsoft.com/office/drawing/2014/main" id="{2C1CCE43-DB7D-AE44-BC92-2EC22940EC4F}"/>
                </a:ext>
              </a:extLst>
            </p:cNvPr>
            <p:cNvSpPr>
              <a:spLocks noChangeArrowheads="1"/>
            </p:cNvSpPr>
            <p:nvPr/>
          </p:nvSpPr>
          <p:spPr bwMode="auto">
            <a:xfrm rot="19807440" flipH="1">
              <a:off x="9150350" y="2586002"/>
              <a:ext cx="38100" cy="158750"/>
            </a:xfrm>
            <a:prstGeom prst="ellipse">
              <a:avLst/>
            </a:prstGeom>
            <a:gradFill rotWithShape="1">
              <a:gsLst>
                <a:gs pos="0">
                  <a:srgbClr val="FFFFFF"/>
                </a:gs>
                <a:gs pos="50000">
                  <a:srgbClr val="B2B2B2"/>
                </a:gs>
                <a:gs pos="100000">
                  <a:srgbClr val="FFFFFF"/>
                </a:gs>
              </a:gsLst>
              <a:lin ang="5400000" scaled="1"/>
            </a:gradFill>
            <a:ln w="9525">
              <a:solidFill>
                <a:srgbClr val="000000"/>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sp>
          <p:nvSpPr>
            <p:cNvPr id="630" name="Rectangle 501">
              <a:extLst>
                <a:ext uri="{FF2B5EF4-FFF2-40B4-BE49-F238E27FC236}">
                  <a16:creationId xmlns:a16="http://schemas.microsoft.com/office/drawing/2014/main" id="{40D89921-5710-C74C-85E3-E00C000E60C7}"/>
                </a:ext>
              </a:extLst>
            </p:cNvPr>
            <p:cNvSpPr>
              <a:spLocks noChangeArrowheads="1"/>
            </p:cNvSpPr>
            <p:nvPr/>
          </p:nvSpPr>
          <p:spPr bwMode="auto">
            <a:xfrm rot="19807440" flipH="1">
              <a:off x="9123362" y="2382802"/>
              <a:ext cx="730250" cy="158750"/>
            </a:xfrm>
            <a:prstGeom prst="rect">
              <a:avLst/>
            </a:prstGeom>
            <a:gradFill rotWithShape="1">
              <a:gsLst>
                <a:gs pos="0">
                  <a:srgbClr val="FFFFFF"/>
                </a:gs>
                <a:gs pos="50000">
                  <a:srgbClr val="B2B2B2"/>
                </a:gs>
                <a:gs pos="100000">
                  <a:srgbClr val="FFFFFF"/>
                </a:gs>
              </a:gsLst>
              <a:lin ang="5400000" scaled="1"/>
            </a:gradFill>
            <a:ln w="9525">
              <a:solidFill>
                <a:srgbClr val="000000"/>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sp>
          <p:nvSpPr>
            <p:cNvPr id="631" name="Oval 502">
              <a:extLst>
                <a:ext uri="{FF2B5EF4-FFF2-40B4-BE49-F238E27FC236}">
                  <a16:creationId xmlns:a16="http://schemas.microsoft.com/office/drawing/2014/main" id="{04ED2CB6-E629-0044-88FF-DD5D436E58BF}"/>
                </a:ext>
              </a:extLst>
            </p:cNvPr>
            <p:cNvSpPr>
              <a:spLocks noChangeArrowheads="1"/>
            </p:cNvSpPr>
            <p:nvPr/>
          </p:nvSpPr>
          <p:spPr bwMode="auto">
            <a:xfrm rot="19807440" flipH="1">
              <a:off x="9782175" y="2182777"/>
              <a:ext cx="36512" cy="158750"/>
            </a:xfrm>
            <a:prstGeom prst="ellipse">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32" name="Rectangle 503">
              <a:extLst>
                <a:ext uri="{FF2B5EF4-FFF2-40B4-BE49-F238E27FC236}">
                  <a16:creationId xmlns:a16="http://schemas.microsoft.com/office/drawing/2014/main" id="{0D6041B8-7217-4F4F-92D9-8F4D04231EDF}"/>
                </a:ext>
              </a:extLst>
            </p:cNvPr>
            <p:cNvSpPr>
              <a:spLocks noChangeArrowheads="1"/>
            </p:cNvSpPr>
            <p:nvPr/>
          </p:nvSpPr>
          <p:spPr bwMode="auto">
            <a:xfrm rot="19807440" flipH="1">
              <a:off x="9166225" y="2582827"/>
              <a:ext cx="25400" cy="153987"/>
            </a:xfrm>
            <a:prstGeom prst="rect">
              <a:avLst/>
            </a:prstGeom>
            <a:gradFill rotWithShape="1">
              <a:gsLst>
                <a:gs pos="0">
                  <a:srgbClr val="FFFFFF"/>
                </a:gs>
                <a:gs pos="50000">
                  <a:srgbClr val="B2B2B2"/>
                </a:gs>
                <a:gs pos="100000">
                  <a:srgbClr val="FFFFFF"/>
                </a:gs>
              </a:gsLst>
              <a:lin ang="5400000" scaled="1"/>
            </a:gradFill>
            <a:ln w="9525">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sp>
          <p:nvSpPr>
            <p:cNvPr id="633" name="Line 504">
              <a:extLst>
                <a:ext uri="{FF2B5EF4-FFF2-40B4-BE49-F238E27FC236}">
                  <a16:creationId xmlns:a16="http://schemas.microsoft.com/office/drawing/2014/main" id="{45C56574-1E78-FA49-9616-971A302E931F}"/>
                </a:ext>
              </a:extLst>
            </p:cNvPr>
            <p:cNvSpPr>
              <a:spLocks noChangeShapeType="1"/>
            </p:cNvSpPr>
            <p:nvPr/>
          </p:nvSpPr>
          <p:spPr bwMode="auto">
            <a:xfrm rot="19807440" flipH="1">
              <a:off x="9028112" y="2454239"/>
              <a:ext cx="9556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34" name="Oval 507">
              <a:extLst>
                <a:ext uri="{FF2B5EF4-FFF2-40B4-BE49-F238E27FC236}">
                  <a16:creationId xmlns:a16="http://schemas.microsoft.com/office/drawing/2014/main" id="{9F9B82D5-4B1D-6043-BBA5-D051EBBBCAD8}"/>
                </a:ext>
              </a:extLst>
            </p:cNvPr>
            <p:cNvSpPr>
              <a:spLocks noChangeArrowheads="1"/>
            </p:cNvSpPr>
            <p:nvPr/>
          </p:nvSpPr>
          <p:spPr bwMode="auto">
            <a:xfrm rot="1792560">
              <a:off x="9907587" y="4546564"/>
              <a:ext cx="38100" cy="158750"/>
            </a:xfrm>
            <a:prstGeom prst="ellipse">
              <a:avLst/>
            </a:prstGeom>
            <a:gradFill rotWithShape="1">
              <a:gsLst>
                <a:gs pos="0">
                  <a:srgbClr val="FFFFFF"/>
                </a:gs>
                <a:gs pos="50000">
                  <a:srgbClr val="B2B2B2"/>
                </a:gs>
                <a:gs pos="100000">
                  <a:srgbClr val="FFFFFF"/>
                </a:gs>
              </a:gsLst>
              <a:lin ang="5400000" scaled="1"/>
            </a:gradFill>
            <a:ln w="9525">
              <a:solidFill>
                <a:srgbClr val="000000"/>
              </a:solidFill>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sp>
          <p:nvSpPr>
            <p:cNvPr id="635" name="Rectangle 508">
              <a:extLst>
                <a:ext uri="{FF2B5EF4-FFF2-40B4-BE49-F238E27FC236}">
                  <a16:creationId xmlns:a16="http://schemas.microsoft.com/office/drawing/2014/main" id="{0C717AD0-EA8E-2246-B4E3-6A0F4C1E9FA2}"/>
                </a:ext>
              </a:extLst>
            </p:cNvPr>
            <p:cNvSpPr>
              <a:spLocks noChangeArrowheads="1"/>
            </p:cNvSpPr>
            <p:nvPr/>
          </p:nvSpPr>
          <p:spPr bwMode="auto">
            <a:xfrm rot="1792560">
              <a:off x="9240837" y="4341777"/>
              <a:ext cx="731838" cy="158750"/>
            </a:xfrm>
            <a:prstGeom prst="rect">
              <a:avLst/>
            </a:prstGeom>
            <a:gradFill rotWithShape="1">
              <a:gsLst>
                <a:gs pos="0">
                  <a:srgbClr val="FFFFFF"/>
                </a:gs>
                <a:gs pos="50000">
                  <a:srgbClr val="B2B2B2"/>
                </a:gs>
                <a:gs pos="100000">
                  <a:srgbClr val="FFFFFF"/>
                </a:gs>
              </a:gsLst>
              <a:lin ang="5400000" scaled="1"/>
            </a:gradFill>
            <a:ln w="9525">
              <a:solidFill>
                <a:srgbClr val="000000"/>
              </a:solid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sp>
          <p:nvSpPr>
            <p:cNvPr id="636" name="Oval 509">
              <a:extLst>
                <a:ext uri="{FF2B5EF4-FFF2-40B4-BE49-F238E27FC236}">
                  <a16:creationId xmlns:a16="http://schemas.microsoft.com/office/drawing/2014/main" id="{EE3B1AF8-64A0-EC47-B91B-48B11E36D825}"/>
                </a:ext>
              </a:extLst>
            </p:cNvPr>
            <p:cNvSpPr>
              <a:spLocks noChangeArrowheads="1"/>
            </p:cNvSpPr>
            <p:nvPr/>
          </p:nvSpPr>
          <p:spPr bwMode="auto">
            <a:xfrm rot="1792560">
              <a:off x="9275762" y="4141752"/>
              <a:ext cx="38100" cy="158750"/>
            </a:xfrm>
            <a:prstGeom prst="ellipse">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37" name="Rectangle 510">
              <a:extLst>
                <a:ext uri="{FF2B5EF4-FFF2-40B4-BE49-F238E27FC236}">
                  <a16:creationId xmlns:a16="http://schemas.microsoft.com/office/drawing/2014/main" id="{860AFC74-9568-6A49-803C-0B2D793022B7}"/>
                </a:ext>
              </a:extLst>
            </p:cNvPr>
            <p:cNvSpPr>
              <a:spLocks noChangeArrowheads="1"/>
            </p:cNvSpPr>
            <p:nvPr/>
          </p:nvSpPr>
          <p:spPr bwMode="auto">
            <a:xfrm rot="1792560">
              <a:off x="9902825" y="4543389"/>
              <a:ext cx="25400" cy="152400"/>
            </a:xfrm>
            <a:prstGeom prst="rect">
              <a:avLst/>
            </a:prstGeom>
            <a:gradFill rotWithShape="1">
              <a:gsLst>
                <a:gs pos="0">
                  <a:srgbClr val="FFFFFF"/>
                </a:gs>
                <a:gs pos="50000">
                  <a:srgbClr val="B2B2B2"/>
                </a:gs>
                <a:gs pos="100000">
                  <a:srgbClr val="FFFFFF"/>
                </a:gs>
              </a:gsLst>
              <a:lin ang="5400000" scaled="1"/>
            </a:gradFill>
            <a:ln w="9525">
              <a:noFill/>
              <a:miter lim="800000"/>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ＭＳ Ｐゴシック" charset="0"/>
              </a:endParaRPr>
            </a:p>
          </p:txBody>
        </p:sp>
        <p:sp>
          <p:nvSpPr>
            <p:cNvPr id="638" name="Line 511">
              <a:extLst>
                <a:ext uri="{FF2B5EF4-FFF2-40B4-BE49-F238E27FC236}">
                  <a16:creationId xmlns:a16="http://schemas.microsoft.com/office/drawing/2014/main" id="{2B4EDB9F-73F1-C34D-96D9-5CDCB88B2124}"/>
                </a:ext>
              </a:extLst>
            </p:cNvPr>
            <p:cNvSpPr>
              <a:spLocks noChangeShapeType="1"/>
            </p:cNvSpPr>
            <p:nvPr/>
          </p:nvSpPr>
          <p:spPr bwMode="auto">
            <a:xfrm rot="1792560">
              <a:off x="9102725" y="4441789"/>
              <a:ext cx="1062037" cy="127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39" name="Text Box 513">
              <a:extLst>
                <a:ext uri="{FF2B5EF4-FFF2-40B4-BE49-F238E27FC236}">
                  <a16:creationId xmlns:a16="http://schemas.microsoft.com/office/drawing/2014/main" id="{4778714E-EE95-9947-8879-8B2FE318CB66}"/>
                </a:ext>
              </a:extLst>
            </p:cNvPr>
            <p:cNvSpPr txBox="1">
              <a:spLocks noChangeArrowheads="1"/>
            </p:cNvSpPr>
            <p:nvPr/>
          </p:nvSpPr>
          <p:spPr bwMode="auto">
            <a:xfrm>
              <a:off x="7575550" y="1849402"/>
              <a:ext cx="6762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R</a:t>
              </a:r>
              <a:r>
                <a:rPr kumimoji="0" lang="en-US" altLang="en-US" sz="3200" b="0" i="0" u="none" strike="noStrike" kern="1200" cap="none" spc="0" normalizeH="0" baseline="-25000" noProof="0" dirty="0">
                  <a:ln>
                    <a:noFill/>
                  </a:ln>
                  <a:solidFill>
                    <a:srgbClr val="000000"/>
                  </a:solidFill>
                  <a:effectLst/>
                  <a:uLnTx/>
                  <a:uFillTx/>
                  <a:latin typeface="Calibri" panose="020F0502020204030204"/>
                  <a:ea typeface="ＭＳ Ｐゴシック" panose="020B0600070205080204" pitchFamily="34" charset="-128"/>
                  <a:cs typeface="Arial"/>
                </a:rPr>
                <a:t>s</a:t>
              </a:r>
              <a:endPar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40" name="Text Box 514">
              <a:extLst>
                <a:ext uri="{FF2B5EF4-FFF2-40B4-BE49-F238E27FC236}">
                  <a16:creationId xmlns:a16="http://schemas.microsoft.com/office/drawing/2014/main" id="{60849EC9-A207-4C41-AD9D-A92DEE98BF4C}"/>
                </a:ext>
              </a:extLst>
            </p:cNvPr>
            <p:cNvSpPr txBox="1">
              <a:spLocks noChangeArrowheads="1"/>
            </p:cNvSpPr>
            <p:nvPr/>
          </p:nvSpPr>
          <p:spPr bwMode="auto">
            <a:xfrm>
              <a:off x="9402762" y="2357402"/>
              <a:ext cx="6762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R</a:t>
              </a:r>
              <a:r>
                <a:rPr kumimoji="0" lang="en-US" altLang="en-US" sz="3200" b="0" i="0" u="none" strike="noStrike" kern="1200" cap="none" spc="0" normalizeH="0" baseline="-25000" noProof="0" dirty="0">
                  <a:ln>
                    <a:noFill/>
                  </a:ln>
                  <a:solidFill>
                    <a:srgbClr val="000000"/>
                  </a:solidFill>
                  <a:effectLst/>
                  <a:uLnTx/>
                  <a:uFillTx/>
                  <a:latin typeface="Calibri" panose="020F0502020204030204"/>
                  <a:ea typeface="ＭＳ Ｐゴシック" panose="020B0600070205080204" pitchFamily="34" charset="-128"/>
                  <a:cs typeface="Arial"/>
                </a:rPr>
                <a:t>s</a:t>
              </a:r>
              <a:endPar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41" name="Freeform 515">
              <a:extLst>
                <a:ext uri="{FF2B5EF4-FFF2-40B4-BE49-F238E27FC236}">
                  <a16:creationId xmlns:a16="http://schemas.microsoft.com/office/drawing/2014/main" id="{F6112B49-DFF7-4442-8AE0-8CF8CFAA614D}"/>
                </a:ext>
              </a:extLst>
            </p:cNvPr>
            <p:cNvSpPr>
              <a:spLocks/>
            </p:cNvSpPr>
            <p:nvPr/>
          </p:nvSpPr>
          <p:spPr bwMode="auto">
            <a:xfrm>
              <a:off x="7569200" y="2717764"/>
              <a:ext cx="800100" cy="1381125"/>
            </a:xfrm>
            <a:custGeom>
              <a:avLst/>
              <a:gdLst>
                <a:gd name="T0" fmla="*/ 0 w 504"/>
                <a:gd name="T1" fmla="*/ 0 h 870"/>
                <a:gd name="T2" fmla="*/ 2147483647 w 504"/>
                <a:gd name="T3" fmla="*/ 2147483647 h 870"/>
                <a:gd name="T4" fmla="*/ 2147483647 w 504"/>
                <a:gd name="T5" fmla="*/ 2147483647 h 870"/>
                <a:gd name="T6" fmla="*/ 2147483647 w 504"/>
                <a:gd name="T7" fmla="*/ 2147483647 h 870"/>
                <a:gd name="T8" fmla="*/ 2147483647 w 504"/>
                <a:gd name="T9" fmla="*/ 2147483647 h 870"/>
                <a:gd name="T10" fmla="*/ 2147483647 w 504"/>
                <a:gd name="T11" fmla="*/ 2147483647 h 870"/>
                <a:gd name="T12" fmla="*/ 2147483647 w 504"/>
                <a:gd name="T13" fmla="*/ 2147483647 h 870"/>
                <a:gd name="T14" fmla="*/ 2147483647 w 504"/>
                <a:gd name="T15" fmla="*/ 2147483647 h 870"/>
                <a:gd name="T16" fmla="*/ 2147483647 w 504"/>
                <a:gd name="T17" fmla="*/ 2147483647 h 870"/>
                <a:gd name="T18" fmla="*/ 2147483647 w 504"/>
                <a:gd name="T19" fmla="*/ 2147483647 h 8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4"/>
                <a:gd name="T31" fmla="*/ 0 h 870"/>
                <a:gd name="T32" fmla="*/ 504 w 504"/>
                <a:gd name="T33" fmla="*/ 870 h 8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4" h="870">
                  <a:moveTo>
                    <a:pt x="0" y="0"/>
                  </a:moveTo>
                  <a:cubicBezTo>
                    <a:pt x="21" y="11"/>
                    <a:pt x="79" y="44"/>
                    <a:pt x="129" y="63"/>
                  </a:cubicBezTo>
                  <a:cubicBezTo>
                    <a:pt x="179" y="82"/>
                    <a:pt x="255" y="102"/>
                    <a:pt x="299" y="112"/>
                  </a:cubicBezTo>
                  <a:cubicBezTo>
                    <a:pt x="343" y="122"/>
                    <a:pt x="362" y="116"/>
                    <a:pt x="392" y="121"/>
                  </a:cubicBezTo>
                  <a:cubicBezTo>
                    <a:pt x="417" y="124"/>
                    <a:pt x="469" y="100"/>
                    <a:pt x="479" y="145"/>
                  </a:cubicBezTo>
                  <a:cubicBezTo>
                    <a:pt x="490" y="191"/>
                    <a:pt x="504" y="700"/>
                    <a:pt x="490" y="772"/>
                  </a:cubicBezTo>
                  <a:cubicBezTo>
                    <a:pt x="477" y="845"/>
                    <a:pt x="447" y="842"/>
                    <a:pt x="406" y="839"/>
                  </a:cubicBezTo>
                  <a:cubicBezTo>
                    <a:pt x="365" y="836"/>
                    <a:pt x="323" y="835"/>
                    <a:pt x="286" y="833"/>
                  </a:cubicBezTo>
                  <a:cubicBezTo>
                    <a:pt x="250" y="831"/>
                    <a:pt x="226" y="822"/>
                    <a:pt x="192" y="828"/>
                  </a:cubicBezTo>
                  <a:cubicBezTo>
                    <a:pt x="158" y="834"/>
                    <a:pt x="107" y="861"/>
                    <a:pt x="84" y="870"/>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42" name="Text Box 516">
              <a:extLst>
                <a:ext uri="{FF2B5EF4-FFF2-40B4-BE49-F238E27FC236}">
                  <a16:creationId xmlns:a16="http://schemas.microsoft.com/office/drawing/2014/main" id="{EFC98C88-858D-E34E-9C48-139358543E42}"/>
                </a:ext>
              </a:extLst>
            </p:cNvPr>
            <p:cNvSpPr txBox="1">
              <a:spLocks noChangeArrowheads="1"/>
            </p:cNvSpPr>
            <p:nvPr/>
          </p:nvSpPr>
          <p:spPr bwMode="auto">
            <a:xfrm>
              <a:off x="6583362" y="3833062"/>
              <a:ext cx="6746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R</a:t>
              </a:r>
              <a:r>
                <a:rPr kumimoji="0" lang="en-US" altLang="en-US" sz="3200" b="0" i="0" u="none" strike="noStrike" kern="1200" cap="none" spc="0" normalizeH="0" baseline="-25000" noProof="0" dirty="0">
                  <a:ln>
                    <a:noFill/>
                  </a:ln>
                  <a:solidFill>
                    <a:srgbClr val="000000"/>
                  </a:solidFill>
                  <a:effectLst/>
                  <a:uLnTx/>
                  <a:uFillTx/>
                  <a:latin typeface="Calibri" panose="020F0502020204030204"/>
                  <a:ea typeface="ＭＳ Ｐゴシック" panose="020B0600070205080204" pitchFamily="34" charset="-128"/>
                  <a:cs typeface="Arial"/>
                </a:rPr>
                <a:t>c</a:t>
              </a:r>
              <a:endPar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43" name="Freeform 517">
              <a:extLst>
                <a:ext uri="{FF2B5EF4-FFF2-40B4-BE49-F238E27FC236}">
                  <a16:creationId xmlns:a16="http://schemas.microsoft.com/office/drawing/2014/main" id="{3FAF4BE0-D787-B34B-BA37-0770AC8BF2E1}"/>
                </a:ext>
              </a:extLst>
            </p:cNvPr>
            <p:cNvSpPr>
              <a:spLocks/>
            </p:cNvSpPr>
            <p:nvPr/>
          </p:nvSpPr>
          <p:spPr bwMode="auto">
            <a:xfrm>
              <a:off x="8032750" y="2695539"/>
              <a:ext cx="431800" cy="1570038"/>
            </a:xfrm>
            <a:custGeom>
              <a:avLst/>
              <a:gdLst>
                <a:gd name="T0" fmla="*/ 0 w 272"/>
                <a:gd name="T1" fmla="*/ 0 h 989"/>
                <a:gd name="T2" fmla="*/ 2147483647 w 272"/>
                <a:gd name="T3" fmla="*/ 2147483647 h 989"/>
                <a:gd name="T4" fmla="*/ 2147483647 w 272"/>
                <a:gd name="T5" fmla="*/ 2147483647 h 989"/>
                <a:gd name="T6" fmla="*/ 2147483647 w 272"/>
                <a:gd name="T7" fmla="*/ 2147483647 h 989"/>
                <a:gd name="T8" fmla="*/ 2147483647 w 272"/>
                <a:gd name="T9" fmla="*/ 2147483647 h 989"/>
                <a:gd name="T10" fmla="*/ 2147483647 w 272"/>
                <a:gd name="T11" fmla="*/ 2147483647 h 989"/>
                <a:gd name="T12" fmla="*/ 2147483647 w 272"/>
                <a:gd name="T13" fmla="*/ 2147483647 h 989"/>
                <a:gd name="T14" fmla="*/ 0 60000 65536"/>
                <a:gd name="T15" fmla="*/ 0 60000 65536"/>
                <a:gd name="T16" fmla="*/ 0 60000 65536"/>
                <a:gd name="T17" fmla="*/ 0 60000 65536"/>
                <a:gd name="T18" fmla="*/ 0 60000 65536"/>
                <a:gd name="T19" fmla="*/ 0 60000 65536"/>
                <a:gd name="T20" fmla="*/ 0 60000 65536"/>
                <a:gd name="T21" fmla="*/ 0 w 272"/>
                <a:gd name="T22" fmla="*/ 0 h 989"/>
                <a:gd name="T23" fmla="*/ 272 w 272"/>
                <a:gd name="T24" fmla="*/ 989 h 9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2" h="989">
                  <a:moveTo>
                    <a:pt x="0" y="0"/>
                  </a:moveTo>
                  <a:cubicBezTo>
                    <a:pt x="15" y="13"/>
                    <a:pt x="49" y="56"/>
                    <a:pt x="92" y="80"/>
                  </a:cubicBezTo>
                  <a:cubicBezTo>
                    <a:pt x="231" y="84"/>
                    <a:pt x="204" y="89"/>
                    <a:pt x="257" y="147"/>
                  </a:cubicBezTo>
                  <a:cubicBezTo>
                    <a:pt x="270" y="295"/>
                    <a:pt x="272" y="652"/>
                    <a:pt x="268" y="774"/>
                  </a:cubicBezTo>
                  <a:cubicBezTo>
                    <a:pt x="268" y="895"/>
                    <a:pt x="261" y="853"/>
                    <a:pt x="257" y="875"/>
                  </a:cubicBezTo>
                  <a:cubicBezTo>
                    <a:pt x="251" y="894"/>
                    <a:pt x="257" y="889"/>
                    <a:pt x="242" y="908"/>
                  </a:cubicBezTo>
                  <a:cubicBezTo>
                    <a:pt x="227" y="927"/>
                    <a:pt x="183" y="972"/>
                    <a:pt x="167" y="989"/>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44" name="Freeform 518">
              <a:extLst>
                <a:ext uri="{FF2B5EF4-FFF2-40B4-BE49-F238E27FC236}">
                  <a16:creationId xmlns:a16="http://schemas.microsoft.com/office/drawing/2014/main" id="{9EF6A7FC-B534-4346-A5DD-041A4F1C6C62}"/>
                </a:ext>
              </a:extLst>
            </p:cNvPr>
            <p:cNvSpPr>
              <a:spLocks/>
            </p:cNvSpPr>
            <p:nvPr/>
          </p:nvSpPr>
          <p:spPr bwMode="auto">
            <a:xfrm>
              <a:off x="8616950" y="2679664"/>
              <a:ext cx="638175" cy="1538288"/>
            </a:xfrm>
            <a:custGeom>
              <a:avLst/>
              <a:gdLst>
                <a:gd name="T0" fmla="*/ 2147483647 w 402"/>
                <a:gd name="T1" fmla="*/ 0 h 969"/>
                <a:gd name="T2" fmla="*/ 2147483647 w 402"/>
                <a:gd name="T3" fmla="*/ 2147483647 h 969"/>
                <a:gd name="T4" fmla="*/ 2147483647 w 402"/>
                <a:gd name="T5" fmla="*/ 2147483647 h 969"/>
                <a:gd name="T6" fmla="*/ 2147483647 w 402"/>
                <a:gd name="T7" fmla="*/ 2147483647 h 969"/>
                <a:gd name="T8" fmla="*/ 2147483647 w 402"/>
                <a:gd name="T9" fmla="*/ 2147483647 h 969"/>
                <a:gd name="T10" fmla="*/ 2147483647 w 402"/>
                <a:gd name="T11" fmla="*/ 2147483647 h 969"/>
                <a:gd name="T12" fmla="*/ 2147483647 w 402"/>
                <a:gd name="T13" fmla="*/ 2147483647 h 969"/>
                <a:gd name="T14" fmla="*/ 2147483647 w 402"/>
                <a:gd name="T15" fmla="*/ 2147483647 h 969"/>
                <a:gd name="T16" fmla="*/ 2147483647 w 402"/>
                <a:gd name="T17" fmla="*/ 2147483647 h 9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2"/>
                <a:gd name="T28" fmla="*/ 0 h 969"/>
                <a:gd name="T29" fmla="*/ 402 w 402"/>
                <a:gd name="T30" fmla="*/ 969 h 9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2" h="969">
                  <a:moveTo>
                    <a:pt x="306" y="0"/>
                  </a:moveTo>
                  <a:cubicBezTo>
                    <a:pt x="295" y="5"/>
                    <a:pt x="262" y="24"/>
                    <a:pt x="240" y="36"/>
                  </a:cubicBezTo>
                  <a:cubicBezTo>
                    <a:pt x="218" y="48"/>
                    <a:pt x="199" y="58"/>
                    <a:pt x="174" y="72"/>
                  </a:cubicBezTo>
                  <a:cubicBezTo>
                    <a:pt x="149" y="86"/>
                    <a:pt x="115" y="101"/>
                    <a:pt x="90" y="119"/>
                  </a:cubicBezTo>
                  <a:cubicBezTo>
                    <a:pt x="64" y="136"/>
                    <a:pt x="72" y="127"/>
                    <a:pt x="25" y="178"/>
                  </a:cubicBezTo>
                  <a:cubicBezTo>
                    <a:pt x="14" y="223"/>
                    <a:pt x="0" y="732"/>
                    <a:pt x="14" y="804"/>
                  </a:cubicBezTo>
                  <a:cubicBezTo>
                    <a:pt x="27" y="877"/>
                    <a:pt x="53" y="854"/>
                    <a:pt x="98" y="871"/>
                  </a:cubicBezTo>
                  <a:cubicBezTo>
                    <a:pt x="144" y="888"/>
                    <a:pt x="209" y="884"/>
                    <a:pt x="261" y="900"/>
                  </a:cubicBezTo>
                  <a:cubicBezTo>
                    <a:pt x="312" y="916"/>
                    <a:pt x="373" y="955"/>
                    <a:pt x="402" y="969"/>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45" name="Text Box 519">
              <a:extLst>
                <a:ext uri="{FF2B5EF4-FFF2-40B4-BE49-F238E27FC236}">
                  <a16:creationId xmlns:a16="http://schemas.microsoft.com/office/drawing/2014/main" id="{1E5107AF-4847-B347-A6D3-3304434E8FD3}"/>
                </a:ext>
              </a:extLst>
            </p:cNvPr>
            <p:cNvSpPr txBox="1">
              <a:spLocks noChangeArrowheads="1"/>
            </p:cNvSpPr>
            <p:nvPr/>
          </p:nvSpPr>
          <p:spPr bwMode="auto">
            <a:xfrm>
              <a:off x="7842250" y="4444964"/>
              <a:ext cx="6762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R</a:t>
              </a:r>
              <a:r>
                <a:rPr kumimoji="0" lang="en-US" altLang="en-US" sz="3200" b="0" i="0" u="none" strike="noStrike" kern="1200" cap="none" spc="0" normalizeH="0" baseline="-25000" noProof="0" dirty="0">
                  <a:ln>
                    <a:noFill/>
                  </a:ln>
                  <a:solidFill>
                    <a:srgbClr val="000000"/>
                  </a:solidFill>
                  <a:effectLst/>
                  <a:uLnTx/>
                  <a:uFillTx/>
                  <a:latin typeface="Calibri" panose="020F0502020204030204"/>
                  <a:ea typeface="ＭＳ Ｐゴシック" panose="020B0600070205080204" pitchFamily="34" charset="-128"/>
                  <a:cs typeface="Arial"/>
                </a:rPr>
                <a:t>c</a:t>
              </a:r>
              <a:endPar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46" name="Text Box 520">
              <a:extLst>
                <a:ext uri="{FF2B5EF4-FFF2-40B4-BE49-F238E27FC236}">
                  <a16:creationId xmlns:a16="http://schemas.microsoft.com/office/drawing/2014/main" id="{7DD67220-8D5A-6E44-9C8F-8DC54227B25F}"/>
                </a:ext>
              </a:extLst>
            </p:cNvPr>
            <p:cNvSpPr txBox="1">
              <a:spLocks noChangeArrowheads="1"/>
            </p:cNvSpPr>
            <p:nvPr/>
          </p:nvSpPr>
          <p:spPr bwMode="auto">
            <a:xfrm>
              <a:off x="9529762" y="3932202"/>
              <a:ext cx="6746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R</a:t>
              </a:r>
              <a:r>
                <a:rPr kumimoji="0" lang="en-US" altLang="en-US" sz="3200" b="0" i="0" u="none" strike="noStrike" kern="1200" cap="none" spc="0" normalizeH="0" baseline="-25000" noProof="0" dirty="0">
                  <a:ln>
                    <a:noFill/>
                  </a:ln>
                  <a:solidFill>
                    <a:srgbClr val="000000"/>
                  </a:solidFill>
                  <a:effectLst/>
                  <a:uLnTx/>
                  <a:uFillTx/>
                  <a:latin typeface="Calibri" panose="020F0502020204030204"/>
                  <a:ea typeface="ＭＳ Ｐゴシック" panose="020B0600070205080204" pitchFamily="34" charset="-128"/>
                  <a:cs typeface="Arial"/>
                </a:rPr>
                <a:t>c</a:t>
              </a:r>
              <a:endPar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47" name="Text Box 521">
              <a:extLst>
                <a:ext uri="{FF2B5EF4-FFF2-40B4-BE49-F238E27FC236}">
                  <a16:creationId xmlns:a16="http://schemas.microsoft.com/office/drawing/2014/main" id="{5252B1FF-D0A1-1D49-8AD4-E08822F2FA9A}"/>
                </a:ext>
              </a:extLst>
            </p:cNvPr>
            <p:cNvSpPr txBox="1">
              <a:spLocks noChangeArrowheads="1"/>
            </p:cNvSpPr>
            <p:nvPr/>
          </p:nvSpPr>
          <p:spPr bwMode="auto">
            <a:xfrm>
              <a:off x="8558212" y="3303552"/>
              <a:ext cx="6762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R</a:t>
              </a:r>
            </a:p>
          </p:txBody>
        </p:sp>
        <p:grpSp>
          <p:nvGrpSpPr>
            <p:cNvPr id="649" name="Group 81">
              <a:extLst>
                <a:ext uri="{FF2B5EF4-FFF2-40B4-BE49-F238E27FC236}">
                  <a16:creationId xmlns:a16="http://schemas.microsoft.com/office/drawing/2014/main" id="{6FDBF652-A395-234F-BA73-32CC54B4720C}"/>
                </a:ext>
              </a:extLst>
            </p:cNvPr>
            <p:cNvGrpSpPr>
              <a:grpSpLocks/>
            </p:cNvGrpSpPr>
            <p:nvPr/>
          </p:nvGrpSpPr>
          <p:grpSpPr bwMode="auto">
            <a:xfrm>
              <a:off x="6435725" y="1730339"/>
              <a:ext cx="352425" cy="660400"/>
              <a:chOff x="4140" y="429"/>
              <a:chExt cx="1425" cy="2396"/>
            </a:xfrm>
          </p:grpSpPr>
          <p:sp>
            <p:nvSpPr>
              <p:cNvPr id="650" name="Freeform 82">
                <a:extLst>
                  <a:ext uri="{FF2B5EF4-FFF2-40B4-BE49-F238E27FC236}">
                    <a16:creationId xmlns:a16="http://schemas.microsoft.com/office/drawing/2014/main" id="{11ED42DE-3E1B-9B40-9A14-016018BA3CF5}"/>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51" name="Rectangle 83">
                <a:extLst>
                  <a:ext uri="{FF2B5EF4-FFF2-40B4-BE49-F238E27FC236}">
                    <a16:creationId xmlns:a16="http://schemas.microsoft.com/office/drawing/2014/main" id="{69066424-99FF-0247-8B01-B3EC332AA481}"/>
                  </a:ext>
                </a:extLst>
              </p:cNvPr>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52" name="Freeform 84">
                <a:extLst>
                  <a:ext uri="{FF2B5EF4-FFF2-40B4-BE49-F238E27FC236}">
                    <a16:creationId xmlns:a16="http://schemas.microsoft.com/office/drawing/2014/main" id="{024DB4DC-EB26-FF42-8E20-FFB6C8EFBD95}"/>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53" name="Freeform 85">
                <a:extLst>
                  <a:ext uri="{FF2B5EF4-FFF2-40B4-BE49-F238E27FC236}">
                    <a16:creationId xmlns:a16="http://schemas.microsoft.com/office/drawing/2014/main" id="{E2B0F75E-1C81-FF41-A3F5-E7ADC8B671EA}"/>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54" name="Rectangle 86">
                <a:extLst>
                  <a:ext uri="{FF2B5EF4-FFF2-40B4-BE49-F238E27FC236}">
                    <a16:creationId xmlns:a16="http://schemas.microsoft.com/office/drawing/2014/main" id="{223D30BF-8699-6A44-AEB2-35D0F31FABD6}"/>
                  </a:ext>
                </a:extLst>
              </p:cNvPr>
              <p:cNvSpPr>
                <a:spLocks noChangeArrowheads="1"/>
              </p:cNvSpPr>
              <p:nvPr/>
            </p:nvSpPr>
            <p:spPr bwMode="auto">
              <a:xfrm>
                <a:off x="4211" y="694"/>
                <a:ext cx="597" cy="46"/>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nvGrpSpPr>
              <p:cNvPr id="655" name="Group 87">
                <a:extLst>
                  <a:ext uri="{FF2B5EF4-FFF2-40B4-BE49-F238E27FC236}">
                    <a16:creationId xmlns:a16="http://schemas.microsoft.com/office/drawing/2014/main" id="{2B7A3D5E-6156-0044-BF32-DFE6857F6F3A}"/>
                  </a:ext>
                </a:extLst>
              </p:cNvPr>
              <p:cNvGrpSpPr>
                <a:grpSpLocks/>
              </p:cNvGrpSpPr>
              <p:nvPr/>
            </p:nvGrpSpPr>
            <p:grpSpPr bwMode="auto">
              <a:xfrm>
                <a:off x="4749" y="668"/>
                <a:ext cx="581" cy="145"/>
                <a:chOff x="614" y="2568"/>
                <a:chExt cx="725" cy="139"/>
              </a:xfrm>
            </p:grpSpPr>
            <p:sp>
              <p:nvSpPr>
                <p:cNvPr id="680" name="AutoShape 88">
                  <a:extLst>
                    <a:ext uri="{FF2B5EF4-FFF2-40B4-BE49-F238E27FC236}">
                      <a16:creationId xmlns:a16="http://schemas.microsoft.com/office/drawing/2014/main" id="{CE04A0BE-092C-E54B-91D3-87501C8CF3DD}"/>
                    </a:ext>
                  </a:extLst>
                </p:cNvPr>
                <p:cNvSpPr>
                  <a:spLocks noChangeArrowheads="1"/>
                </p:cNvSpPr>
                <p:nvPr/>
              </p:nvSpPr>
              <p:spPr bwMode="auto">
                <a:xfrm>
                  <a:off x="615" y="2560"/>
                  <a:ext cx="721" cy="14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81" name="AutoShape 89">
                  <a:extLst>
                    <a:ext uri="{FF2B5EF4-FFF2-40B4-BE49-F238E27FC236}">
                      <a16:creationId xmlns:a16="http://schemas.microsoft.com/office/drawing/2014/main" id="{F5E55A3E-082B-F842-9E07-78A2A9954295}"/>
                    </a:ext>
                  </a:extLst>
                </p:cNvPr>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sp>
            <p:nvSpPr>
              <p:cNvPr id="656" name="Rectangle 90">
                <a:extLst>
                  <a:ext uri="{FF2B5EF4-FFF2-40B4-BE49-F238E27FC236}">
                    <a16:creationId xmlns:a16="http://schemas.microsoft.com/office/drawing/2014/main" id="{3335A9A0-ABC5-1A45-A4DB-4B8E3B4F0D3E}"/>
                  </a:ext>
                </a:extLst>
              </p:cNvPr>
              <p:cNvSpPr>
                <a:spLocks noChangeArrowheads="1"/>
              </p:cNvSpPr>
              <p:nvPr/>
            </p:nvSpPr>
            <p:spPr bwMode="auto">
              <a:xfrm>
                <a:off x="4223" y="1016"/>
                <a:ext cx="597" cy="52"/>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nvGrpSpPr>
              <p:cNvPr id="657" name="Group 91">
                <a:extLst>
                  <a:ext uri="{FF2B5EF4-FFF2-40B4-BE49-F238E27FC236}">
                    <a16:creationId xmlns:a16="http://schemas.microsoft.com/office/drawing/2014/main" id="{6C288698-9C54-614A-9160-55F71D5AEC28}"/>
                  </a:ext>
                </a:extLst>
              </p:cNvPr>
              <p:cNvGrpSpPr>
                <a:grpSpLocks/>
              </p:cNvGrpSpPr>
              <p:nvPr/>
            </p:nvGrpSpPr>
            <p:grpSpPr bwMode="auto">
              <a:xfrm>
                <a:off x="4747" y="994"/>
                <a:ext cx="581" cy="134"/>
                <a:chOff x="614" y="2568"/>
                <a:chExt cx="725" cy="139"/>
              </a:xfrm>
            </p:grpSpPr>
            <p:sp>
              <p:nvSpPr>
                <p:cNvPr id="678" name="AutoShape 92">
                  <a:extLst>
                    <a:ext uri="{FF2B5EF4-FFF2-40B4-BE49-F238E27FC236}">
                      <a16:creationId xmlns:a16="http://schemas.microsoft.com/office/drawing/2014/main" id="{6A0C18A4-1291-7E43-9345-2A91D6A4B36D}"/>
                    </a:ext>
                  </a:extLst>
                </p:cNvPr>
                <p:cNvSpPr>
                  <a:spLocks noChangeArrowheads="1"/>
                </p:cNvSpPr>
                <p:nvPr/>
              </p:nvSpPr>
              <p:spPr bwMode="auto">
                <a:xfrm>
                  <a:off x="617" y="2567"/>
                  <a:ext cx="721"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79" name="AutoShape 93">
                  <a:extLst>
                    <a:ext uri="{FF2B5EF4-FFF2-40B4-BE49-F238E27FC236}">
                      <a16:creationId xmlns:a16="http://schemas.microsoft.com/office/drawing/2014/main" id="{AC667623-4334-3148-A595-C268518DA618}"/>
                    </a:ext>
                  </a:extLst>
                </p:cNvPr>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sp>
            <p:nvSpPr>
              <p:cNvPr id="658" name="Rectangle 94">
                <a:extLst>
                  <a:ext uri="{FF2B5EF4-FFF2-40B4-BE49-F238E27FC236}">
                    <a16:creationId xmlns:a16="http://schemas.microsoft.com/office/drawing/2014/main" id="{80DE7B80-C6BB-8A4D-BED5-F51D9888FD6E}"/>
                  </a:ext>
                </a:extLst>
              </p:cNvPr>
              <p:cNvSpPr>
                <a:spLocks noChangeArrowheads="1"/>
              </p:cNvSpPr>
              <p:nvPr/>
            </p:nvSpPr>
            <p:spPr bwMode="auto">
              <a:xfrm>
                <a:off x="4217" y="1356"/>
                <a:ext cx="597" cy="46"/>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59" name="Rectangle 95">
                <a:extLst>
                  <a:ext uri="{FF2B5EF4-FFF2-40B4-BE49-F238E27FC236}">
                    <a16:creationId xmlns:a16="http://schemas.microsoft.com/office/drawing/2014/main" id="{53B39C8C-A4C0-E44F-A049-598F76D03ED1}"/>
                  </a:ext>
                </a:extLst>
              </p:cNvPr>
              <p:cNvSpPr>
                <a:spLocks noChangeArrowheads="1"/>
              </p:cNvSpPr>
              <p:nvPr/>
            </p:nvSpPr>
            <p:spPr bwMode="auto">
              <a:xfrm>
                <a:off x="4230" y="1656"/>
                <a:ext cx="597" cy="46"/>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nvGrpSpPr>
              <p:cNvPr id="660" name="Group 96">
                <a:extLst>
                  <a:ext uri="{FF2B5EF4-FFF2-40B4-BE49-F238E27FC236}">
                    <a16:creationId xmlns:a16="http://schemas.microsoft.com/office/drawing/2014/main" id="{8FAE680F-D5F2-F141-AF0E-EFEDC93174C5}"/>
                  </a:ext>
                </a:extLst>
              </p:cNvPr>
              <p:cNvGrpSpPr>
                <a:grpSpLocks/>
              </p:cNvGrpSpPr>
              <p:nvPr/>
            </p:nvGrpSpPr>
            <p:grpSpPr bwMode="auto">
              <a:xfrm>
                <a:off x="4735" y="1627"/>
                <a:ext cx="582" cy="151"/>
                <a:chOff x="614" y="2568"/>
                <a:chExt cx="725" cy="139"/>
              </a:xfrm>
            </p:grpSpPr>
            <p:sp>
              <p:nvSpPr>
                <p:cNvPr id="676" name="AutoShape 97">
                  <a:extLst>
                    <a:ext uri="{FF2B5EF4-FFF2-40B4-BE49-F238E27FC236}">
                      <a16:creationId xmlns:a16="http://schemas.microsoft.com/office/drawing/2014/main" id="{F6E6D6FE-5487-4B45-9CD9-034725C3419B}"/>
                    </a:ext>
                  </a:extLst>
                </p:cNvPr>
                <p:cNvSpPr>
                  <a:spLocks noChangeArrowheads="1"/>
                </p:cNvSpPr>
                <p:nvPr/>
              </p:nvSpPr>
              <p:spPr bwMode="auto">
                <a:xfrm>
                  <a:off x="616" y="2568"/>
                  <a:ext cx="720"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77" name="AutoShape 98">
                  <a:extLst>
                    <a:ext uri="{FF2B5EF4-FFF2-40B4-BE49-F238E27FC236}">
                      <a16:creationId xmlns:a16="http://schemas.microsoft.com/office/drawing/2014/main" id="{17E4B9CD-9942-AB49-9DCF-EA4C278CAD0C}"/>
                    </a:ext>
                  </a:extLst>
                </p:cNvPr>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sp>
            <p:nvSpPr>
              <p:cNvPr id="661" name="Freeform 99">
                <a:extLst>
                  <a:ext uri="{FF2B5EF4-FFF2-40B4-BE49-F238E27FC236}">
                    <a16:creationId xmlns:a16="http://schemas.microsoft.com/office/drawing/2014/main" id="{66DBC1AB-D3D3-D54A-97DB-61ACDA49892E}"/>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nvGrpSpPr>
              <p:cNvPr id="662" name="Group 100">
                <a:extLst>
                  <a:ext uri="{FF2B5EF4-FFF2-40B4-BE49-F238E27FC236}">
                    <a16:creationId xmlns:a16="http://schemas.microsoft.com/office/drawing/2014/main" id="{0ACCF28A-C12F-C84F-B594-FD3A670B69E4}"/>
                  </a:ext>
                </a:extLst>
              </p:cNvPr>
              <p:cNvGrpSpPr>
                <a:grpSpLocks/>
              </p:cNvGrpSpPr>
              <p:nvPr/>
            </p:nvGrpSpPr>
            <p:grpSpPr bwMode="auto">
              <a:xfrm>
                <a:off x="4739" y="1327"/>
                <a:ext cx="582" cy="139"/>
                <a:chOff x="614" y="2568"/>
                <a:chExt cx="725" cy="139"/>
              </a:xfrm>
            </p:grpSpPr>
            <p:sp>
              <p:nvSpPr>
                <p:cNvPr id="674" name="AutoShape 101">
                  <a:extLst>
                    <a:ext uri="{FF2B5EF4-FFF2-40B4-BE49-F238E27FC236}">
                      <a16:creationId xmlns:a16="http://schemas.microsoft.com/office/drawing/2014/main" id="{279BBDF1-57E3-A241-8A44-3F0A3BA124F7}"/>
                    </a:ext>
                  </a:extLst>
                </p:cNvPr>
                <p:cNvSpPr>
                  <a:spLocks noChangeArrowheads="1"/>
                </p:cNvSpPr>
                <p:nvPr/>
              </p:nvSpPr>
              <p:spPr bwMode="auto">
                <a:xfrm>
                  <a:off x="611" y="2569"/>
                  <a:ext cx="728"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75" name="AutoShape 102">
                  <a:extLst>
                    <a:ext uri="{FF2B5EF4-FFF2-40B4-BE49-F238E27FC236}">
                      <a16:creationId xmlns:a16="http://schemas.microsoft.com/office/drawing/2014/main" id="{0D4E61D6-1AA1-2940-BBA5-24DFE246E503}"/>
                    </a:ext>
                  </a:extLst>
                </p:cNvPr>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sp>
            <p:nvSpPr>
              <p:cNvPr id="663" name="Rectangle 103">
                <a:extLst>
                  <a:ext uri="{FF2B5EF4-FFF2-40B4-BE49-F238E27FC236}">
                    <a16:creationId xmlns:a16="http://schemas.microsoft.com/office/drawing/2014/main" id="{564FBD96-ADF5-5342-92F4-3395008B5746}"/>
                  </a:ext>
                </a:extLst>
              </p:cNvPr>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64" name="Freeform 104">
                <a:extLst>
                  <a:ext uri="{FF2B5EF4-FFF2-40B4-BE49-F238E27FC236}">
                    <a16:creationId xmlns:a16="http://schemas.microsoft.com/office/drawing/2014/main" id="{F15B27D1-B45C-7141-AB8B-599571DEF3A7}"/>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65" name="Freeform 105">
                <a:extLst>
                  <a:ext uri="{FF2B5EF4-FFF2-40B4-BE49-F238E27FC236}">
                    <a16:creationId xmlns:a16="http://schemas.microsoft.com/office/drawing/2014/main" id="{4DC70B30-DD3F-2740-89CC-C75EDB999D47}"/>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66" name="Oval 106">
                <a:extLst>
                  <a:ext uri="{FF2B5EF4-FFF2-40B4-BE49-F238E27FC236}">
                    <a16:creationId xmlns:a16="http://schemas.microsoft.com/office/drawing/2014/main" id="{A0C40071-87FF-864A-81D4-E4F739BF5378}"/>
                  </a:ext>
                </a:extLst>
              </p:cNvPr>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67" name="Freeform 107">
                <a:extLst>
                  <a:ext uri="{FF2B5EF4-FFF2-40B4-BE49-F238E27FC236}">
                    <a16:creationId xmlns:a16="http://schemas.microsoft.com/office/drawing/2014/main" id="{2F33C2FE-86C4-B34F-945A-3F9BDF777E58}"/>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68" name="AutoShape 108">
                <a:extLst>
                  <a:ext uri="{FF2B5EF4-FFF2-40B4-BE49-F238E27FC236}">
                    <a16:creationId xmlns:a16="http://schemas.microsoft.com/office/drawing/2014/main" id="{A771515B-1A0A-B646-9681-C95CE2F66630}"/>
                  </a:ext>
                </a:extLst>
              </p:cNvPr>
              <p:cNvSpPr>
                <a:spLocks noChangeArrowheads="1"/>
              </p:cNvSpPr>
              <p:nvPr/>
            </p:nvSpPr>
            <p:spPr bwMode="auto">
              <a:xfrm>
                <a:off x="4140" y="2675"/>
                <a:ext cx="1200" cy="150"/>
              </a:xfrm>
              <a:prstGeom prst="roundRect">
                <a:avLst>
                  <a:gd name="adj" fmla="val 50000"/>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69" name="AutoShape 109">
                <a:extLst>
                  <a:ext uri="{FF2B5EF4-FFF2-40B4-BE49-F238E27FC236}">
                    <a16:creationId xmlns:a16="http://schemas.microsoft.com/office/drawing/2014/main" id="{8DE21308-0063-2D44-A69A-52DF4BDDDF36}"/>
                  </a:ext>
                </a:extLst>
              </p:cNvPr>
              <p:cNvSpPr>
                <a:spLocks noChangeArrowheads="1"/>
              </p:cNvSpPr>
              <p:nvPr/>
            </p:nvSpPr>
            <p:spPr bwMode="auto">
              <a:xfrm>
                <a:off x="4204" y="2710"/>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70" name="Oval 110">
                <a:extLst>
                  <a:ext uri="{FF2B5EF4-FFF2-40B4-BE49-F238E27FC236}">
                    <a16:creationId xmlns:a16="http://schemas.microsoft.com/office/drawing/2014/main" id="{4B5FBC97-4AE7-1140-B25E-7DBB15568DA9}"/>
                  </a:ext>
                </a:extLst>
              </p:cNvPr>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71" name="Oval 111">
                <a:extLst>
                  <a:ext uri="{FF2B5EF4-FFF2-40B4-BE49-F238E27FC236}">
                    <a16:creationId xmlns:a16="http://schemas.microsoft.com/office/drawing/2014/main" id="{E22768CA-2A7E-3243-8775-0A66ECEBDAE1}"/>
                  </a:ext>
                </a:extLst>
              </p:cNvPr>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0" cap="none" spc="0" normalizeH="0" baseline="0" noProof="0" dirty="0">
                  <a:ln>
                    <a:noFill/>
                  </a:ln>
                  <a:solidFill>
                    <a:srgbClr val="FF0000"/>
                  </a:solidFill>
                  <a:effectLst/>
                  <a:uLnTx/>
                  <a:uFillTx/>
                  <a:latin typeface="Calibri" panose="020F0502020204030204"/>
                  <a:ea typeface="ＭＳ Ｐゴシック" panose="020B0600070205080204" pitchFamily="34" charset="-128"/>
                  <a:cs typeface="Arial"/>
                </a:endParaRPr>
              </a:p>
            </p:txBody>
          </p:sp>
          <p:sp>
            <p:nvSpPr>
              <p:cNvPr id="672" name="Oval 112">
                <a:extLst>
                  <a:ext uri="{FF2B5EF4-FFF2-40B4-BE49-F238E27FC236}">
                    <a16:creationId xmlns:a16="http://schemas.microsoft.com/office/drawing/2014/main" id="{D28018C4-A680-2845-A99A-8AA0A8E021CE}"/>
                  </a:ext>
                </a:extLst>
              </p:cNvPr>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73" name="Rectangle 113">
                <a:extLst>
                  <a:ext uri="{FF2B5EF4-FFF2-40B4-BE49-F238E27FC236}">
                    <a16:creationId xmlns:a16="http://schemas.microsoft.com/office/drawing/2014/main" id="{8FC5897C-9D21-3A46-90EF-445C7839A9DA}"/>
                  </a:ext>
                </a:extLst>
              </p:cNvPr>
              <p:cNvSpPr>
                <a:spLocks noChangeArrowheads="1"/>
              </p:cNvSpPr>
              <p:nvPr/>
            </p:nvSpPr>
            <p:spPr bwMode="auto">
              <a:xfrm>
                <a:off x="5064" y="1834"/>
                <a:ext cx="83" cy="760"/>
              </a:xfrm>
              <a:prstGeom prst="rect">
                <a:avLst/>
              </a:prstGeom>
              <a:solidFill>
                <a:srgbClr val="29292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grpSp>
          <p:nvGrpSpPr>
            <p:cNvPr id="682" name="Group 114">
              <a:extLst>
                <a:ext uri="{FF2B5EF4-FFF2-40B4-BE49-F238E27FC236}">
                  <a16:creationId xmlns:a16="http://schemas.microsoft.com/office/drawing/2014/main" id="{B83A96A8-659A-C14A-81F1-36FF3203AFE6}"/>
                </a:ext>
              </a:extLst>
            </p:cNvPr>
            <p:cNvGrpSpPr>
              <a:grpSpLocks/>
            </p:cNvGrpSpPr>
            <p:nvPr/>
          </p:nvGrpSpPr>
          <p:grpSpPr bwMode="auto">
            <a:xfrm>
              <a:off x="7010400" y="1390614"/>
              <a:ext cx="352425" cy="660400"/>
              <a:chOff x="4140" y="429"/>
              <a:chExt cx="1425" cy="2396"/>
            </a:xfrm>
          </p:grpSpPr>
          <p:sp>
            <p:nvSpPr>
              <p:cNvPr id="683" name="Freeform 115">
                <a:extLst>
                  <a:ext uri="{FF2B5EF4-FFF2-40B4-BE49-F238E27FC236}">
                    <a16:creationId xmlns:a16="http://schemas.microsoft.com/office/drawing/2014/main" id="{51E7F745-188F-2049-8F3D-A9F1E48EAE63}"/>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84" name="Rectangle 116">
                <a:extLst>
                  <a:ext uri="{FF2B5EF4-FFF2-40B4-BE49-F238E27FC236}">
                    <a16:creationId xmlns:a16="http://schemas.microsoft.com/office/drawing/2014/main" id="{3330E9B6-9A70-F341-BB07-3C7E5FBB6536}"/>
                  </a:ext>
                </a:extLst>
              </p:cNvPr>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85" name="Freeform 117">
                <a:extLst>
                  <a:ext uri="{FF2B5EF4-FFF2-40B4-BE49-F238E27FC236}">
                    <a16:creationId xmlns:a16="http://schemas.microsoft.com/office/drawing/2014/main" id="{10DD9A9D-A76F-3641-9CE7-9F73150FB952}"/>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86" name="Freeform 118">
                <a:extLst>
                  <a:ext uri="{FF2B5EF4-FFF2-40B4-BE49-F238E27FC236}">
                    <a16:creationId xmlns:a16="http://schemas.microsoft.com/office/drawing/2014/main" id="{1D744195-71CA-F84A-A0EC-B41BAA550BE5}"/>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87" name="Rectangle 119">
                <a:extLst>
                  <a:ext uri="{FF2B5EF4-FFF2-40B4-BE49-F238E27FC236}">
                    <a16:creationId xmlns:a16="http://schemas.microsoft.com/office/drawing/2014/main" id="{08B258E9-429B-A04E-9B31-61FC9C0C9034}"/>
                  </a:ext>
                </a:extLst>
              </p:cNvPr>
              <p:cNvSpPr>
                <a:spLocks noChangeArrowheads="1"/>
              </p:cNvSpPr>
              <p:nvPr/>
            </p:nvSpPr>
            <p:spPr bwMode="auto">
              <a:xfrm>
                <a:off x="4211" y="694"/>
                <a:ext cx="597" cy="46"/>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nvGrpSpPr>
              <p:cNvPr id="688" name="Group 120">
                <a:extLst>
                  <a:ext uri="{FF2B5EF4-FFF2-40B4-BE49-F238E27FC236}">
                    <a16:creationId xmlns:a16="http://schemas.microsoft.com/office/drawing/2014/main" id="{052466FA-382D-B34A-B153-D2714C4495BA}"/>
                  </a:ext>
                </a:extLst>
              </p:cNvPr>
              <p:cNvGrpSpPr>
                <a:grpSpLocks/>
              </p:cNvGrpSpPr>
              <p:nvPr/>
            </p:nvGrpSpPr>
            <p:grpSpPr bwMode="auto">
              <a:xfrm>
                <a:off x="4749" y="668"/>
                <a:ext cx="581" cy="145"/>
                <a:chOff x="614" y="2568"/>
                <a:chExt cx="725" cy="139"/>
              </a:xfrm>
            </p:grpSpPr>
            <p:sp>
              <p:nvSpPr>
                <p:cNvPr id="713" name="AutoShape 121">
                  <a:extLst>
                    <a:ext uri="{FF2B5EF4-FFF2-40B4-BE49-F238E27FC236}">
                      <a16:creationId xmlns:a16="http://schemas.microsoft.com/office/drawing/2014/main" id="{A21CDD7A-2555-5B47-9078-A436ACA9B20D}"/>
                    </a:ext>
                  </a:extLst>
                </p:cNvPr>
                <p:cNvSpPr>
                  <a:spLocks noChangeArrowheads="1"/>
                </p:cNvSpPr>
                <p:nvPr/>
              </p:nvSpPr>
              <p:spPr bwMode="auto">
                <a:xfrm>
                  <a:off x="615" y="2560"/>
                  <a:ext cx="721" cy="14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714" name="AutoShape 122">
                  <a:extLst>
                    <a:ext uri="{FF2B5EF4-FFF2-40B4-BE49-F238E27FC236}">
                      <a16:creationId xmlns:a16="http://schemas.microsoft.com/office/drawing/2014/main" id="{CBF9610B-13CA-D841-A288-8379AC7B45D4}"/>
                    </a:ext>
                  </a:extLst>
                </p:cNvPr>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sp>
            <p:nvSpPr>
              <p:cNvPr id="689" name="Rectangle 123">
                <a:extLst>
                  <a:ext uri="{FF2B5EF4-FFF2-40B4-BE49-F238E27FC236}">
                    <a16:creationId xmlns:a16="http://schemas.microsoft.com/office/drawing/2014/main" id="{CBC048D4-7B3A-6F41-A02E-503359CF5C92}"/>
                  </a:ext>
                </a:extLst>
              </p:cNvPr>
              <p:cNvSpPr>
                <a:spLocks noChangeArrowheads="1"/>
              </p:cNvSpPr>
              <p:nvPr/>
            </p:nvSpPr>
            <p:spPr bwMode="auto">
              <a:xfrm>
                <a:off x="4223" y="1016"/>
                <a:ext cx="597" cy="52"/>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nvGrpSpPr>
              <p:cNvPr id="690" name="Group 124">
                <a:extLst>
                  <a:ext uri="{FF2B5EF4-FFF2-40B4-BE49-F238E27FC236}">
                    <a16:creationId xmlns:a16="http://schemas.microsoft.com/office/drawing/2014/main" id="{4D7B123C-FEF1-E041-894F-F31DD588C361}"/>
                  </a:ext>
                </a:extLst>
              </p:cNvPr>
              <p:cNvGrpSpPr>
                <a:grpSpLocks/>
              </p:cNvGrpSpPr>
              <p:nvPr/>
            </p:nvGrpSpPr>
            <p:grpSpPr bwMode="auto">
              <a:xfrm>
                <a:off x="4747" y="994"/>
                <a:ext cx="581" cy="134"/>
                <a:chOff x="614" y="2568"/>
                <a:chExt cx="725" cy="139"/>
              </a:xfrm>
            </p:grpSpPr>
            <p:sp>
              <p:nvSpPr>
                <p:cNvPr id="711" name="AutoShape 125">
                  <a:extLst>
                    <a:ext uri="{FF2B5EF4-FFF2-40B4-BE49-F238E27FC236}">
                      <a16:creationId xmlns:a16="http://schemas.microsoft.com/office/drawing/2014/main" id="{DAEC4BE7-B702-0848-BF3B-82C6FCF0AE7A}"/>
                    </a:ext>
                  </a:extLst>
                </p:cNvPr>
                <p:cNvSpPr>
                  <a:spLocks noChangeArrowheads="1"/>
                </p:cNvSpPr>
                <p:nvPr/>
              </p:nvSpPr>
              <p:spPr bwMode="auto">
                <a:xfrm>
                  <a:off x="617" y="2567"/>
                  <a:ext cx="721"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712" name="AutoShape 126">
                  <a:extLst>
                    <a:ext uri="{FF2B5EF4-FFF2-40B4-BE49-F238E27FC236}">
                      <a16:creationId xmlns:a16="http://schemas.microsoft.com/office/drawing/2014/main" id="{FBEAEEDC-D373-2043-9097-A4F8AEA4ED4B}"/>
                    </a:ext>
                  </a:extLst>
                </p:cNvPr>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sp>
            <p:nvSpPr>
              <p:cNvPr id="691" name="Rectangle 127">
                <a:extLst>
                  <a:ext uri="{FF2B5EF4-FFF2-40B4-BE49-F238E27FC236}">
                    <a16:creationId xmlns:a16="http://schemas.microsoft.com/office/drawing/2014/main" id="{4DD8CBA3-5EC3-7B48-9BE0-6003CD8A0AA3}"/>
                  </a:ext>
                </a:extLst>
              </p:cNvPr>
              <p:cNvSpPr>
                <a:spLocks noChangeArrowheads="1"/>
              </p:cNvSpPr>
              <p:nvPr/>
            </p:nvSpPr>
            <p:spPr bwMode="auto">
              <a:xfrm>
                <a:off x="4217" y="1356"/>
                <a:ext cx="597" cy="46"/>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92" name="Rectangle 128">
                <a:extLst>
                  <a:ext uri="{FF2B5EF4-FFF2-40B4-BE49-F238E27FC236}">
                    <a16:creationId xmlns:a16="http://schemas.microsoft.com/office/drawing/2014/main" id="{BA5E53EA-3ECC-A847-B148-B8ED1636EA9D}"/>
                  </a:ext>
                </a:extLst>
              </p:cNvPr>
              <p:cNvSpPr>
                <a:spLocks noChangeArrowheads="1"/>
              </p:cNvSpPr>
              <p:nvPr/>
            </p:nvSpPr>
            <p:spPr bwMode="auto">
              <a:xfrm>
                <a:off x="4230" y="1656"/>
                <a:ext cx="597" cy="46"/>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nvGrpSpPr>
              <p:cNvPr id="693" name="Group 129">
                <a:extLst>
                  <a:ext uri="{FF2B5EF4-FFF2-40B4-BE49-F238E27FC236}">
                    <a16:creationId xmlns:a16="http://schemas.microsoft.com/office/drawing/2014/main" id="{C816273C-68D1-2045-8CE5-F2A266739EB5}"/>
                  </a:ext>
                </a:extLst>
              </p:cNvPr>
              <p:cNvGrpSpPr>
                <a:grpSpLocks/>
              </p:cNvGrpSpPr>
              <p:nvPr/>
            </p:nvGrpSpPr>
            <p:grpSpPr bwMode="auto">
              <a:xfrm>
                <a:off x="4735" y="1627"/>
                <a:ext cx="582" cy="151"/>
                <a:chOff x="614" y="2568"/>
                <a:chExt cx="725" cy="139"/>
              </a:xfrm>
            </p:grpSpPr>
            <p:sp>
              <p:nvSpPr>
                <p:cNvPr id="709" name="AutoShape 130">
                  <a:extLst>
                    <a:ext uri="{FF2B5EF4-FFF2-40B4-BE49-F238E27FC236}">
                      <a16:creationId xmlns:a16="http://schemas.microsoft.com/office/drawing/2014/main" id="{AE043AC3-A076-4449-9CD3-8DA37B0F0905}"/>
                    </a:ext>
                  </a:extLst>
                </p:cNvPr>
                <p:cNvSpPr>
                  <a:spLocks noChangeArrowheads="1"/>
                </p:cNvSpPr>
                <p:nvPr/>
              </p:nvSpPr>
              <p:spPr bwMode="auto">
                <a:xfrm>
                  <a:off x="616" y="2568"/>
                  <a:ext cx="720"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710" name="AutoShape 131">
                  <a:extLst>
                    <a:ext uri="{FF2B5EF4-FFF2-40B4-BE49-F238E27FC236}">
                      <a16:creationId xmlns:a16="http://schemas.microsoft.com/office/drawing/2014/main" id="{E346A75D-7CBE-8A47-B07E-5D39EAB4BEA6}"/>
                    </a:ext>
                  </a:extLst>
                </p:cNvPr>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sp>
            <p:nvSpPr>
              <p:cNvPr id="694" name="Freeform 132">
                <a:extLst>
                  <a:ext uri="{FF2B5EF4-FFF2-40B4-BE49-F238E27FC236}">
                    <a16:creationId xmlns:a16="http://schemas.microsoft.com/office/drawing/2014/main" id="{F00AFCE9-BD33-D444-BA2F-95E3560637A7}"/>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nvGrpSpPr>
              <p:cNvPr id="695" name="Group 133">
                <a:extLst>
                  <a:ext uri="{FF2B5EF4-FFF2-40B4-BE49-F238E27FC236}">
                    <a16:creationId xmlns:a16="http://schemas.microsoft.com/office/drawing/2014/main" id="{DF061EE0-DC00-D341-ACD4-2D438E4D7331}"/>
                  </a:ext>
                </a:extLst>
              </p:cNvPr>
              <p:cNvGrpSpPr>
                <a:grpSpLocks/>
              </p:cNvGrpSpPr>
              <p:nvPr/>
            </p:nvGrpSpPr>
            <p:grpSpPr bwMode="auto">
              <a:xfrm>
                <a:off x="4739" y="1327"/>
                <a:ext cx="582" cy="139"/>
                <a:chOff x="614" y="2568"/>
                <a:chExt cx="725" cy="139"/>
              </a:xfrm>
            </p:grpSpPr>
            <p:sp>
              <p:nvSpPr>
                <p:cNvPr id="707" name="AutoShape 134">
                  <a:extLst>
                    <a:ext uri="{FF2B5EF4-FFF2-40B4-BE49-F238E27FC236}">
                      <a16:creationId xmlns:a16="http://schemas.microsoft.com/office/drawing/2014/main" id="{8A5DEFF2-82FF-9C4B-B30F-DD02A99BAB51}"/>
                    </a:ext>
                  </a:extLst>
                </p:cNvPr>
                <p:cNvSpPr>
                  <a:spLocks noChangeArrowheads="1"/>
                </p:cNvSpPr>
                <p:nvPr/>
              </p:nvSpPr>
              <p:spPr bwMode="auto">
                <a:xfrm>
                  <a:off x="611" y="2569"/>
                  <a:ext cx="728"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708" name="AutoShape 135">
                  <a:extLst>
                    <a:ext uri="{FF2B5EF4-FFF2-40B4-BE49-F238E27FC236}">
                      <a16:creationId xmlns:a16="http://schemas.microsoft.com/office/drawing/2014/main" id="{9E0A6440-9A0A-834A-BE6A-CB243F8A046A}"/>
                    </a:ext>
                  </a:extLst>
                </p:cNvPr>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sp>
            <p:nvSpPr>
              <p:cNvPr id="696" name="Rectangle 136">
                <a:extLst>
                  <a:ext uri="{FF2B5EF4-FFF2-40B4-BE49-F238E27FC236}">
                    <a16:creationId xmlns:a16="http://schemas.microsoft.com/office/drawing/2014/main" id="{C3E6428A-F3CA-6646-8504-7A4B80873016}"/>
                  </a:ext>
                </a:extLst>
              </p:cNvPr>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97" name="Freeform 137">
                <a:extLst>
                  <a:ext uri="{FF2B5EF4-FFF2-40B4-BE49-F238E27FC236}">
                    <a16:creationId xmlns:a16="http://schemas.microsoft.com/office/drawing/2014/main" id="{36A1B92D-73B3-1E48-9DF6-56C52B1C0EF1}"/>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98" name="Freeform 138">
                <a:extLst>
                  <a:ext uri="{FF2B5EF4-FFF2-40B4-BE49-F238E27FC236}">
                    <a16:creationId xmlns:a16="http://schemas.microsoft.com/office/drawing/2014/main" id="{BBCC47D2-9636-8645-A30A-A9FB9FEB7049}"/>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699" name="Oval 139">
                <a:extLst>
                  <a:ext uri="{FF2B5EF4-FFF2-40B4-BE49-F238E27FC236}">
                    <a16:creationId xmlns:a16="http://schemas.microsoft.com/office/drawing/2014/main" id="{538F95FE-99F4-114C-88F1-20DC65C7D98C}"/>
                  </a:ext>
                </a:extLst>
              </p:cNvPr>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700" name="Freeform 140">
                <a:extLst>
                  <a:ext uri="{FF2B5EF4-FFF2-40B4-BE49-F238E27FC236}">
                    <a16:creationId xmlns:a16="http://schemas.microsoft.com/office/drawing/2014/main" id="{3A2D7A8F-740E-E44C-8A64-6BF5A90E8E2A}"/>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701" name="AutoShape 141">
                <a:extLst>
                  <a:ext uri="{FF2B5EF4-FFF2-40B4-BE49-F238E27FC236}">
                    <a16:creationId xmlns:a16="http://schemas.microsoft.com/office/drawing/2014/main" id="{E95BA8FE-A8C5-0F4B-802A-0FFE3E9344D0}"/>
                  </a:ext>
                </a:extLst>
              </p:cNvPr>
              <p:cNvSpPr>
                <a:spLocks noChangeArrowheads="1"/>
              </p:cNvSpPr>
              <p:nvPr/>
            </p:nvSpPr>
            <p:spPr bwMode="auto">
              <a:xfrm>
                <a:off x="4140" y="2675"/>
                <a:ext cx="1200" cy="150"/>
              </a:xfrm>
              <a:prstGeom prst="roundRect">
                <a:avLst>
                  <a:gd name="adj" fmla="val 50000"/>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702" name="AutoShape 142">
                <a:extLst>
                  <a:ext uri="{FF2B5EF4-FFF2-40B4-BE49-F238E27FC236}">
                    <a16:creationId xmlns:a16="http://schemas.microsoft.com/office/drawing/2014/main" id="{05E6F7D8-B8C8-534A-8606-ED15889043B6}"/>
                  </a:ext>
                </a:extLst>
              </p:cNvPr>
              <p:cNvSpPr>
                <a:spLocks noChangeArrowheads="1"/>
              </p:cNvSpPr>
              <p:nvPr/>
            </p:nvSpPr>
            <p:spPr bwMode="auto">
              <a:xfrm>
                <a:off x="4204" y="2710"/>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703" name="Oval 143">
                <a:extLst>
                  <a:ext uri="{FF2B5EF4-FFF2-40B4-BE49-F238E27FC236}">
                    <a16:creationId xmlns:a16="http://schemas.microsoft.com/office/drawing/2014/main" id="{D7668313-20A1-7840-BCF9-D2778D9E79AE}"/>
                  </a:ext>
                </a:extLst>
              </p:cNvPr>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704" name="Oval 144">
                <a:extLst>
                  <a:ext uri="{FF2B5EF4-FFF2-40B4-BE49-F238E27FC236}">
                    <a16:creationId xmlns:a16="http://schemas.microsoft.com/office/drawing/2014/main" id="{3152B3AD-E2B7-A045-8DF7-86DF2FE62ACB}"/>
                  </a:ext>
                </a:extLst>
              </p:cNvPr>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0" cap="none" spc="0" normalizeH="0" baseline="0" noProof="0" dirty="0">
                  <a:ln>
                    <a:noFill/>
                  </a:ln>
                  <a:solidFill>
                    <a:srgbClr val="FF0000"/>
                  </a:solidFill>
                  <a:effectLst/>
                  <a:uLnTx/>
                  <a:uFillTx/>
                  <a:latin typeface="Calibri" panose="020F0502020204030204"/>
                  <a:ea typeface="ＭＳ Ｐゴシック" panose="020B0600070205080204" pitchFamily="34" charset="-128"/>
                  <a:cs typeface="Arial"/>
                </a:endParaRPr>
              </a:p>
            </p:txBody>
          </p:sp>
          <p:sp>
            <p:nvSpPr>
              <p:cNvPr id="705" name="Oval 145">
                <a:extLst>
                  <a:ext uri="{FF2B5EF4-FFF2-40B4-BE49-F238E27FC236}">
                    <a16:creationId xmlns:a16="http://schemas.microsoft.com/office/drawing/2014/main" id="{7A3BC98F-1F3C-794E-BD03-4960366B4C92}"/>
                  </a:ext>
                </a:extLst>
              </p:cNvPr>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706" name="Rectangle 146">
                <a:extLst>
                  <a:ext uri="{FF2B5EF4-FFF2-40B4-BE49-F238E27FC236}">
                    <a16:creationId xmlns:a16="http://schemas.microsoft.com/office/drawing/2014/main" id="{FD2E8B12-7E5B-534C-992F-CC974F01D2BD}"/>
                  </a:ext>
                </a:extLst>
              </p:cNvPr>
              <p:cNvSpPr>
                <a:spLocks noChangeArrowheads="1"/>
              </p:cNvSpPr>
              <p:nvPr/>
            </p:nvSpPr>
            <p:spPr bwMode="auto">
              <a:xfrm>
                <a:off x="5064" y="1834"/>
                <a:ext cx="83" cy="760"/>
              </a:xfrm>
              <a:prstGeom prst="rect">
                <a:avLst/>
              </a:prstGeom>
              <a:solidFill>
                <a:srgbClr val="29292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grpSp>
          <p:nvGrpSpPr>
            <p:cNvPr id="715" name="Group 147">
              <a:extLst>
                <a:ext uri="{FF2B5EF4-FFF2-40B4-BE49-F238E27FC236}">
                  <a16:creationId xmlns:a16="http://schemas.microsoft.com/office/drawing/2014/main" id="{4942FA46-AAAE-D947-BF1A-4481A3448211}"/>
                </a:ext>
              </a:extLst>
            </p:cNvPr>
            <p:cNvGrpSpPr>
              <a:grpSpLocks/>
            </p:cNvGrpSpPr>
            <p:nvPr/>
          </p:nvGrpSpPr>
          <p:grpSpPr bwMode="auto">
            <a:xfrm>
              <a:off x="9861550" y="1646202"/>
              <a:ext cx="352425" cy="660400"/>
              <a:chOff x="4140" y="429"/>
              <a:chExt cx="1425" cy="2396"/>
            </a:xfrm>
          </p:grpSpPr>
          <p:sp>
            <p:nvSpPr>
              <p:cNvPr id="716" name="Freeform 148">
                <a:extLst>
                  <a:ext uri="{FF2B5EF4-FFF2-40B4-BE49-F238E27FC236}">
                    <a16:creationId xmlns:a16="http://schemas.microsoft.com/office/drawing/2014/main" id="{CC23ABEE-8791-714B-8A1A-4F7AD8EF3BF9}"/>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717" name="Rectangle 149">
                <a:extLst>
                  <a:ext uri="{FF2B5EF4-FFF2-40B4-BE49-F238E27FC236}">
                    <a16:creationId xmlns:a16="http://schemas.microsoft.com/office/drawing/2014/main" id="{2B86FF99-00DB-934B-8BA7-48C64B644A45}"/>
                  </a:ext>
                </a:extLst>
              </p:cNvPr>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718" name="Freeform 150">
                <a:extLst>
                  <a:ext uri="{FF2B5EF4-FFF2-40B4-BE49-F238E27FC236}">
                    <a16:creationId xmlns:a16="http://schemas.microsoft.com/office/drawing/2014/main" id="{956FBF0C-5170-794A-B33B-82657D571646}"/>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719" name="Freeform 151">
                <a:extLst>
                  <a:ext uri="{FF2B5EF4-FFF2-40B4-BE49-F238E27FC236}">
                    <a16:creationId xmlns:a16="http://schemas.microsoft.com/office/drawing/2014/main" id="{445CE280-0D0A-6B4F-84F6-532AE192658F}"/>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720" name="Rectangle 152">
                <a:extLst>
                  <a:ext uri="{FF2B5EF4-FFF2-40B4-BE49-F238E27FC236}">
                    <a16:creationId xmlns:a16="http://schemas.microsoft.com/office/drawing/2014/main" id="{0D6EBFB3-4B17-8B4D-84D1-393E2919BF54}"/>
                  </a:ext>
                </a:extLst>
              </p:cNvPr>
              <p:cNvSpPr>
                <a:spLocks noChangeArrowheads="1"/>
              </p:cNvSpPr>
              <p:nvPr/>
            </p:nvSpPr>
            <p:spPr bwMode="auto">
              <a:xfrm>
                <a:off x="4211" y="694"/>
                <a:ext cx="597" cy="46"/>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nvGrpSpPr>
              <p:cNvPr id="721" name="Group 153">
                <a:extLst>
                  <a:ext uri="{FF2B5EF4-FFF2-40B4-BE49-F238E27FC236}">
                    <a16:creationId xmlns:a16="http://schemas.microsoft.com/office/drawing/2014/main" id="{68337FBF-F76C-C544-8BA6-563723BD11B9}"/>
                  </a:ext>
                </a:extLst>
              </p:cNvPr>
              <p:cNvGrpSpPr>
                <a:grpSpLocks/>
              </p:cNvGrpSpPr>
              <p:nvPr/>
            </p:nvGrpSpPr>
            <p:grpSpPr bwMode="auto">
              <a:xfrm>
                <a:off x="4749" y="668"/>
                <a:ext cx="581" cy="145"/>
                <a:chOff x="614" y="2568"/>
                <a:chExt cx="725" cy="139"/>
              </a:xfrm>
            </p:grpSpPr>
            <p:sp>
              <p:nvSpPr>
                <p:cNvPr id="746" name="AutoShape 154">
                  <a:extLst>
                    <a:ext uri="{FF2B5EF4-FFF2-40B4-BE49-F238E27FC236}">
                      <a16:creationId xmlns:a16="http://schemas.microsoft.com/office/drawing/2014/main" id="{7983AE2B-9F40-7446-964A-C0D1EC25521C}"/>
                    </a:ext>
                  </a:extLst>
                </p:cNvPr>
                <p:cNvSpPr>
                  <a:spLocks noChangeArrowheads="1"/>
                </p:cNvSpPr>
                <p:nvPr/>
              </p:nvSpPr>
              <p:spPr bwMode="auto">
                <a:xfrm>
                  <a:off x="615" y="2560"/>
                  <a:ext cx="721" cy="14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747" name="AutoShape 155">
                  <a:extLst>
                    <a:ext uri="{FF2B5EF4-FFF2-40B4-BE49-F238E27FC236}">
                      <a16:creationId xmlns:a16="http://schemas.microsoft.com/office/drawing/2014/main" id="{ADC46602-CC63-8141-8BF1-5EC8D1824C61}"/>
                    </a:ext>
                  </a:extLst>
                </p:cNvPr>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sp>
            <p:nvSpPr>
              <p:cNvPr id="722" name="Rectangle 156">
                <a:extLst>
                  <a:ext uri="{FF2B5EF4-FFF2-40B4-BE49-F238E27FC236}">
                    <a16:creationId xmlns:a16="http://schemas.microsoft.com/office/drawing/2014/main" id="{0B0E3BE7-5708-A949-85C0-8553CB933EFE}"/>
                  </a:ext>
                </a:extLst>
              </p:cNvPr>
              <p:cNvSpPr>
                <a:spLocks noChangeArrowheads="1"/>
              </p:cNvSpPr>
              <p:nvPr/>
            </p:nvSpPr>
            <p:spPr bwMode="auto">
              <a:xfrm>
                <a:off x="4223" y="1016"/>
                <a:ext cx="597" cy="52"/>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nvGrpSpPr>
              <p:cNvPr id="723" name="Group 157">
                <a:extLst>
                  <a:ext uri="{FF2B5EF4-FFF2-40B4-BE49-F238E27FC236}">
                    <a16:creationId xmlns:a16="http://schemas.microsoft.com/office/drawing/2014/main" id="{59EFAC4A-A3D4-9E4D-84E2-5BD8A5D33E2C}"/>
                  </a:ext>
                </a:extLst>
              </p:cNvPr>
              <p:cNvGrpSpPr>
                <a:grpSpLocks/>
              </p:cNvGrpSpPr>
              <p:nvPr/>
            </p:nvGrpSpPr>
            <p:grpSpPr bwMode="auto">
              <a:xfrm>
                <a:off x="4747" y="994"/>
                <a:ext cx="581" cy="134"/>
                <a:chOff x="614" y="2568"/>
                <a:chExt cx="725" cy="139"/>
              </a:xfrm>
            </p:grpSpPr>
            <p:sp>
              <p:nvSpPr>
                <p:cNvPr id="744" name="AutoShape 158">
                  <a:extLst>
                    <a:ext uri="{FF2B5EF4-FFF2-40B4-BE49-F238E27FC236}">
                      <a16:creationId xmlns:a16="http://schemas.microsoft.com/office/drawing/2014/main" id="{B68D7D2F-A4EC-6343-AAA2-E27A5BE91747}"/>
                    </a:ext>
                  </a:extLst>
                </p:cNvPr>
                <p:cNvSpPr>
                  <a:spLocks noChangeArrowheads="1"/>
                </p:cNvSpPr>
                <p:nvPr/>
              </p:nvSpPr>
              <p:spPr bwMode="auto">
                <a:xfrm>
                  <a:off x="617" y="2567"/>
                  <a:ext cx="721"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745" name="AutoShape 159">
                  <a:extLst>
                    <a:ext uri="{FF2B5EF4-FFF2-40B4-BE49-F238E27FC236}">
                      <a16:creationId xmlns:a16="http://schemas.microsoft.com/office/drawing/2014/main" id="{5C8BE6BD-0D6C-BE4F-A7C1-CFA5A3A723F5}"/>
                    </a:ext>
                  </a:extLst>
                </p:cNvPr>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sp>
            <p:nvSpPr>
              <p:cNvPr id="724" name="Rectangle 160">
                <a:extLst>
                  <a:ext uri="{FF2B5EF4-FFF2-40B4-BE49-F238E27FC236}">
                    <a16:creationId xmlns:a16="http://schemas.microsoft.com/office/drawing/2014/main" id="{584E618E-4A1F-8343-97FD-62858B78F5C6}"/>
                  </a:ext>
                </a:extLst>
              </p:cNvPr>
              <p:cNvSpPr>
                <a:spLocks noChangeArrowheads="1"/>
              </p:cNvSpPr>
              <p:nvPr/>
            </p:nvSpPr>
            <p:spPr bwMode="auto">
              <a:xfrm>
                <a:off x="4217" y="1356"/>
                <a:ext cx="597" cy="46"/>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725" name="Rectangle 161">
                <a:extLst>
                  <a:ext uri="{FF2B5EF4-FFF2-40B4-BE49-F238E27FC236}">
                    <a16:creationId xmlns:a16="http://schemas.microsoft.com/office/drawing/2014/main" id="{12F0293A-C413-F449-BF89-9E1C83526B5A}"/>
                  </a:ext>
                </a:extLst>
              </p:cNvPr>
              <p:cNvSpPr>
                <a:spLocks noChangeArrowheads="1"/>
              </p:cNvSpPr>
              <p:nvPr/>
            </p:nvSpPr>
            <p:spPr bwMode="auto">
              <a:xfrm>
                <a:off x="4230" y="1656"/>
                <a:ext cx="597" cy="46"/>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nvGrpSpPr>
              <p:cNvPr id="726" name="Group 162">
                <a:extLst>
                  <a:ext uri="{FF2B5EF4-FFF2-40B4-BE49-F238E27FC236}">
                    <a16:creationId xmlns:a16="http://schemas.microsoft.com/office/drawing/2014/main" id="{1A6200EB-5E59-2B47-9B1A-EF30A5EAD25B}"/>
                  </a:ext>
                </a:extLst>
              </p:cNvPr>
              <p:cNvGrpSpPr>
                <a:grpSpLocks/>
              </p:cNvGrpSpPr>
              <p:nvPr/>
            </p:nvGrpSpPr>
            <p:grpSpPr bwMode="auto">
              <a:xfrm>
                <a:off x="4735" y="1627"/>
                <a:ext cx="582" cy="151"/>
                <a:chOff x="614" y="2568"/>
                <a:chExt cx="725" cy="139"/>
              </a:xfrm>
            </p:grpSpPr>
            <p:sp>
              <p:nvSpPr>
                <p:cNvPr id="742" name="AutoShape 163">
                  <a:extLst>
                    <a:ext uri="{FF2B5EF4-FFF2-40B4-BE49-F238E27FC236}">
                      <a16:creationId xmlns:a16="http://schemas.microsoft.com/office/drawing/2014/main" id="{B97E9310-11F5-E248-A0DF-E45AE8F9B84B}"/>
                    </a:ext>
                  </a:extLst>
                </p:cNvPr>
                <p:cNvSpPr>
                  <a:spLocks noChangeArrowheads="1"/>
                </p:cNvSpPr>
                <p:nvPr/>
              </p:nvSpPr>
              <p:spPr bwMode="auto">
                <a:xfrm>
                  <a:off x="616" y="2568"/>
                  <a:ext cx="720"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743" name="AutoShape 164">
                  <a:extLst>
                    <a:ext uri="{FF2B5EF4-FFF2-40B4-BE49-F238E27FC236}">
                      <a16:creationId xmlns:a16="http://schemas.microsoft.com/office/drawing/2014/main" id="{968E1571-41AC-434C-B887-D8EBC7A3B079}"/>
                    </a:ext>
                  </a:extLst>
                </p:cNvPr>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sp>
            <p:nvSpPr>
              <p:cNvPr id="727" name="Freeform 165">
                <a:extLst>
                  <a:ext uri="{FF2B5EF4-FFF2-40B4-BE49-F238E27FC236}">
                    <a16:creationId xmlns:a16="http://schemas.microsoft.com/office/drawing/2014/main" id="{BE30363C-DD3A-B943-9269-1BAD5BA36988}"/>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nvGrpSpPr>
              <p:cNvPr id="728" name="Group 166">
                <a:extLst>
                  <a:ext uri="{FF2B5EF4-FFF2-40B4-BE49-F238E27FC236}">
                    <a16:creationId xmlns:a16="http://schemas.microsoft.com/office/drawing/2014/main" id="{38788B69-339D-7F4E-B301-8175DEA9DEDF}"/>
                  </a:ext>
                </a:extLst>
              </p:cNvPr>
              <p:cNvGrpSpPr>
                <a:grpSpLocks/>
              </p:cNvGrpSpPr>
              <p:nvPr/>
            </p:nvGrpSpPr>
            <p:grpSpPr bwMode="auto">
              <a:xfrm>
                <a:off x="4739" y="1327"/>
                <a:ext cx="582" cy="139"/>
                <a:chOff x="614" y="2568"/>
                <a:chExt cx="725" cy="139"/>
              </a:xfrm>
            </p:grpSpPr>
            <p:sp>
              <p:nvSpPr>
                <p:cNvPr id="740" name="AutoShape 167">
                  <a:extLst>
                    <a:ext uri="{FF2B5EF4-FFF2-40B4-BE49-F238E27FC236}">
                      <a16:creationId xmlns:a16="http://schemas.microsoft.com/office/drawing/2014/main" id="{97B97885-9739-1F45-B789-FBABCFF92AAE}"/>
                    </a:ext>
                  </a:extLst>
                </p:cNvPr>
                <p:cNvSpPr>
                  <a:spLocks noChangeArrowheads="1"/>
                </p:cNvSpPr>
                <p:nvPr/>
              </p:nvSpPr>
              <p:spPr bwMode="auto">
                <a:xfrm>
                  <a:off x="611" y="2569"/>
                  <a:ext cx="728"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741" name="AutoShape 168">
                  <a:extLst>
                    <a:ext uri="{FF2B5EF4-FFF2-40B4-BE49-F238E27FC236}">
                      <a16:creationId xmlns:a16="http://schemas.microsoft.com/office/drawing/2014/main" id="{84771018-17F5-D14A-8D8C-59EE601BC2C9}"/>
                    </a:ext>
                  </a:extLst>
                </p:cNvPr>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sp>
            <p:nvSpPr>
              <p:cNvPr id="729" name="Rectangle 169">
                <a:extLst>
                  <a:ext uri="{FF2B5EF4-FFF2-40B4-BE49-F238E27FC236}">
                    <a16:creationId xmlns:a16="http://schemas.microsoft.com/office/drawing/2014/main" id="{7A058DA4-516B-7D41-BD30-6364FF15C960}"/>
                  </a:ext>
                </a:extLst>
              </p:cNvPr>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730" name="Freeform 170">
                <a:extLst>
                  <a:ext uri="{FF2B5EF4-FFF2-40B4-BE49-F238E27FC236}">
                    <a16:creationId xmlns:a16="http://schemas.microsoft.com/office/drawing/2014/main" id="{856E246C-1591-CA4F-8ADE-8DDDDAA77931}"/>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731" name="Freeform 171">
                <a:extLst>
                  <a:ext uri="{FF2B5EF4-FFF2-40B4-BE49-F238E27FC236}">
                    <a16:creationId xmlns:a16="http://schemas.microsoft.com/office/drawing/2014/main" id="{31F0BA80-7560-4D47-A9F7-FD31AEA4344D}"/>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732" name="Oval 172">
                <a:extLst>
                  <a:ext uri="{FF2B5EF4-FFF2-40B4-BE49-F238E27FC236}">
                    <a16:creationId xmlns:a16="http://schemas.microsoft.com/office/drawing/2014/main" id="{0250F674-2E69-7A49-BD4A-7A0B63C62F3A}"/>
                  </a:ext>
                </a:extLst>
              </p:cNvPr>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733" name="Freeform 173">
                <a:extLst>
                  <a:ext uri="{FF2B5EF4-FFF2-40B4-BE49-F238E27FC236}">
                    <a16:creationId xmlns:a16="http://schemas.microsoft.com/office/drawing/2014/main" id="{D9EA6536-474B-D64B-B205-1D6C9BA825CA}"/>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734" name="AutoShape 174">
                <a:extLst>
                  <a:ext uri="{FF2B5EF4-FFF2-40B4-BE49-F238E27FC236}">
                    <a16:creationId xmlns:a16="http://schemas.microsoft.com/office/drawing/2014/main" id="{E488D72C-E2D7-A24F-8921-7455381C5E4D}"/>
                  </a:ext>
                </a:extLst>
              </p:cNvPr>
              <p:cNvSpPr>
                <a:spLocks noChangeArrowheads="1"/>
              </p:cNvSpPr>
              <p:nvPr/>
            </p:nvSpPr>
            <p:spPr bwMode="auto">
              <a:xfrm>
                <a:off x="4140" y="2675"/>
                <a:ext cx="1200" cy="150"/>
              </a:xfrm>
              <a:prstGeom prst="roundRect">
                <a:avLst>
                  <a:gd name="adj" fmla="val 50000"/>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735" name="AutoShape 175">
                <a:extLst>
                  <a:ext uri="{FF2B5EF4-FFF2-40B4-BE49-F238E27FC236}">
                    <a16:creationId xmlns:a16="http://schemas.microsoft.com/office/drawing/2014/main" id="{912439D6-774F-1547-AA0D-047E22092538}"/>
                  </a:ext>
                </a:extLst>
              </p:cNvPr>
              <p:cNvSpPr>
                <a:spLocks noChangeArrowheads="1"/>
              </p:cNvSpPr>
              <p:nvPr/>
            </p:nvSpPr>
            <p:spPr bwMode="auto">
              <a:xfrm>
                <a:off x="4204" y="2710"/>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736" name="Oval 176">
                <a:extLst>
                  <a:ext uri="{FF2B5EF4-FFF2-40B4-BE49-F238E27FC236}">
                    <a16:creationId xmlns:a16="http://schemas.microsoft.com/office/drawing/2014/main" id="{A2D2898C-A040-C744-8B60-25B92A3EDD4A}"/>
                  </a:ext>
                </a:extLst>
              </p:cNvPr>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737" name="Oval 177">
                <a:extLst>
                  <a:ext uri="{FF2B5EF4-FFF2-40B4-BE49-F238E27FC236}">
                    <a16:creationId xmlns:a16="http://schemas.microsoft.com/office/drawing/2014/main" id="{6D69F5EA-B0E7-DA4A-8B00-86E1B289A3A5}"/>
                  </a:ext>
                </a:extLst>
              </p:cNvPr>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0" cap="none" spc="0" normalizeH="0" baseline="0" noProof="0" dirty="0">
                  <a:ln>
                    <a:noFill/>
                  </a:ln>
                  <a:solidFill>
                    <a:srgbClr val="FF0000"/>
                  </a:solidFill>
                  <a:effectLst/>
                  <a:uLnTx/>
                  <a:uFillTx/>
                  <a:latin typeface="Calibri" panose="020F0502020204030204"/>
                  <a:ea typeface="ＭＳ Ｐゴシック" panose="020B0600070205080204" pitchFamily="34" charset="-128"/>
                  <a:cs typeface="Arial"/>
                </a:endParaRPr>
              </a:p>
            </p:txBody>
          </p:sp>
          <p:sp>
            <p:nvSpPr>
              <p:cNvPr id="738" name="Oval 178">
                <a:extLst>
                  <a:ext uri="{FF2B5EF4-FFF2-40B4-BE49-F238E27FC236}">
                    <a16:creationId xmlns:a16="http://schemas.microsoft.com/office/drawing/2014/main" id="{CB13C9A5-3005-C744-AAF5-43F081367869}"/>
                  </a:ext>
                </a:extLst>
              </p:cNvPr>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739" name="Rectangle 179">
                <a:extLst>
                  <a:ext uri="{FF2B5EF4-FFF2-40B4-BE49-F238E27FC236}">
                    <a16:creationId xmlns:a16="http://schemas.microsoft.com/office/drawing/2014/main" id="{5E9EBF99-398D-4346-9CCC-C08D38A90EF0}"/>
                  </a:ext>
                </a:extLst>
              </p:cNvPr>
              <p:cNvSpPr>
                <a:spLocks noChangeArrowheads="1"/>
              </p:cNvSpPr>
              <p:nvPr/>
            </p:nvSpPr>
            <p:spPr bwMode="auto">
              <a:xfrm>
                <a:off x="5064" y="1834"/>
                <a:ext cx="83" cy="760"/>
              </a:xfrm>
              <a:prstGeom prst="rect">
                <a:avLst/>
              </a:prstGeom>
              <a:solidFill>
                <a:srgbClr val="29292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grpSp>
          <p:nvGrpSpPr>
            <p:cNvPr id="748" name="Group 180">
              <a:extLst>
                <a:ext uri="{FF2B5EF4-FFF2-40B4-BE49-F238E27FC236}">
                  <a16:creationId xmlns:a16="http://schemas.microsoft.com/office/drawing/2014/main" id="{68A8F3DD-C4CD-1A4A-A99E-EE08AE2B9ABE}"/>
                </a:ext>
              </a:extLst>
            </p:cNvPr>
            <p:cNvGrpSpPr>
              <a:grpSpLocks/>
            </p:cNvGrpSpPr>
            <p:nvPr/>
          </p:nvGrpSpPr>
          <p:grpSpPr bwMode="auto">
            <a:xfrm flipH="1">
              <a:off x="10010775" y="4435439"/>
              <a:ext cx="803275" cy="771525"/>
              <a:chOff x="-44" y="1473"/>
              <a:chExt cx="981" cy="1105"/>
            </a:xfrm>
          </p:grpSpPr>
          <p:pic>
            <p:nvPicPr>
              <p:cNvPr id="749" name="Picture 181" descr="desktop_computer_stylized_medium">
                <a:extLst>
                  <a:ext uri="{FF2B5EF4-FFF2-40B4-BE49-F238E27FC236}">
                    <a16:creationId xmlns:a16="http://schemas.microsoft.com/office/drawing/2014/main" id="{FB1222DE-2F29-E94E-BA2E-8430BD1F41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0" name="Freeform 182">
                <a:extLst>
                  <a:ext uri="{FF2B5EF4-FFF2-40B4-BE49-F238E27FC236}">
                    <a16:creationId xmlns:a16="http://schemas.microsoft.com/office/drawing/2014/main" id="{25C576CA-310E-BF45-AEA0-47D91F2AB2BD}"/>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grpSp>
          <p:nvGrpSpPr>
            <p:cNvPr id="751" name="Group 183">
              <a:extLst>
                <a:ext uri="{FF2B5EF4-FFF2-40B4-BE49-F238E27FC236}">
                  <a16:creationId xmlns:a16="http://schemas.microsoft.com/office/drawing/2014/main" id="{292C5560-DFC2-574D-8C62-B6F62F2DC84B}"/>
                </a:ext>
              </a:extLst>
            </p:cNvPr>
            <p:cNvGrpSpPr>
              <a:grpSpLocks/>
            </p:cNvGrpSpPr>
            <p:nvPr/>
          </p:nvGrpSpPr>
          <p:grpSpPr bwMode="auto">
            <a:xfrm>
              <a:off x="6096000" y="4416389"/>
              <a:ext cx="803275" cy="771525"/>
              <a:chOff x="-44" y="1473"/>
              <a:chExt cx="981" cy="1105"/>
            </a:xfrm>
          </p:grpSpPr>
          <p:pic>
            <p:nvPicPr>
              <p:cNvPr id="752" name="Picture 184" descr="desktop_computer_stylized_medium">
                <a:extLst>
                  <a:ext uri="{FF2B5EF4-FFF2-40B4-BE49-F238E27FC236}">
                    <a16:creationId xmlns:a16="http://schemas.microsoft.com/office/drawing/2014/main" id="{5ADBABA6-9549-8F45-9CC6-895C1B7130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3" name="Freeform 185">
                <a:extLst>
                  <a:ext uri="{FF2B5EF4-FFF2-40B4-BE49-F238E27FC236}">
                    <a16:creationId xmlns:a16="http://schemas.microsoft.com/office/drawing/2014/main" id="{175C8E0C-2E66-F847-85BF-1DF27F6E9D58}"/>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grpSp>
          <p:nvGrpSpPr>
            <p:cNvPr id="754" name="Group 186">
              <a:extLst>
                <a:ext uri="{FF2B5EF4-FFF2-40B4-BE49-F238E27FC236}">
                  <a16:creationId xmlns:a16="http://schemas.microsoft.com/office/drawing/2014/main" id="{BFA50ABA-EF43-8248-BFEE-B2185F9FF4CA}"/>
                </a:ext>
              </a:extLst>
            </p:cNvPr>
            <p:cNvGrpSpPr>
              <a:grpSpLocks/>
            </p:cNvGrpSpPr>
            <p:nvPr/>
          </p:nvGrpSpPr>
          <p:grpSpPr bwMode="auto">
            <a:xfrm>
              <a:off x="6718300" y="4865652"/>
              <a:ext cx="803275" cy="771525"/>
              <a:chOff x="-44" y="1473"/>
              <a:chExt cx="981" cy="1105"/>
            </a:xfrm>
          </p:grpSpPr>
          <p:pic>
            <p:nvPicPr>
              <p:cNvPr id="755" name="Picture 187" descr="desktop_computer_stylized_medium">
                <a:extLst>
                  <a:ext uri="{FF2B5EF4-FFF2-40B4-BE49-F238E27FC236}">
                    <a16:creationId xmlns:a16="http://schemas.microsoft.com/office/drawing/2014/main" id="{F7F3CEF1-4AEE-174D-A7EB-35D5923CD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6" name="Freeform 188">
                <a:extLst>
                  <a:ext uri="{FF2B5EF4-FFF2-40B4-BE49-F238E27FC236}">
                    <a16:creationId xmlns:a16="http://schemas.microsoft.com/office/drawing/2014/main" id="{092BEB98-510F-A54D-8396-7B8E24FE0928}"/>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grpSp>
      <p:grpSp>
        <p:nvGrpSpPr>
          <p:cNvPr id="4" name="Group 3">
            <a:extLst>
              <a:ext uri="{FF2B5EF4-FFF2-40B4-BE49-F238E27FC236}">
                <a16:creationId xmlns:a16="http://schemas.microsoft.com/office/drawing/2014/main" id="{3E66D11C-2FA6-994B-8F41-1BCDD73182B5}"/>
              </a:ext>
            </a:extLst>
          </p:cNvPr>
          <p:cNvGrpSpPr/>
          <p:nvPr/>
        </p:nvGrpSpPr>
        <p:grpSpPr>
          <a:xfrm>
            <a:off x="6423336" y="1491893"/>
            <a:ext cx="4706682" cy="4114800"/>
            <a:chOff x="877941" y="1593850"/>
            <a:chExt cx="4706682" cy="4114800"/>
          </a:xfrm>
        </p:grpSpPr>
        <p:sp>
          <p:nvSpPr>
            <p:cNvPr id="648" name="Rectangle 523">
              <a:extLst>
                <a:ext uri="{FF2B5EF4-FFF2-40B4-BE49-F238E27FC236}">
                  <a16:creationId xmlns:a16="http://schemas.microsoft.com/office/drawing/2014/main" id="{17573379-BEF3-6842-92C8-C7C11E0F12A1}"/>
                </a:ext>
              </a:extLst>
            </p:cNvPr>
            <p:cNvSpPr txBox="1">
              <a:spLocks noChangeArrowheads="1"/>
            </p:cNvSpPr>
            <p:nvPr/>
          </p:nvSpPr>
          <p:spPr bwMode="auto">
            <a:xfrm>
              <a:off x="877941" y="1593850"/>
              <a:ext cx="452273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0"/>
                </a:buClr>
                <a:buSzPct val="100000"/>
                <a:buFont typeface="Wingdings" pitchFamily="2" charset="2"/>
                <a:buChar char="§"/>
                <a:defRPr sz="2800">
                  <a:solidFill>
                    <a:schemeClr val="tx1"/>
                  </a:solidFill>
                  <a:latin typeface="+mn-lt"/>
                  <a:ea typeface="ＭＳ Ｐゴシック" charset="0"/>
                  <a:cs typeface="+mn-cs"/>
                </a:defRPr>
              </a:lvl1pPr>
              <a:lvl2pPr marL="742950" indent="-285750" algn="l" rtl="0" eaLnBrk="0" fontAlgn="base" hangingPunct="0">
                <a:lnSpc>
                  <a:spcPct val="85000"/>
                </a:lnSpc>
                <a:spcBef>
                  <a:spcPct val="20000"/>
                </a:spcBef>
                <a:spcAft>
                  <a:spcPct val="0"/>
                </a:spcAft>
                <a:buClr>
                  <a:srgbClr val="000090"/>
                </a:buClr>
                <a:buFont typeface="Arial" panose="020B0604020202020204" pitchFamily="34" charset="0"/>
                <a:buChar char="•"/>
                <a:defRPr sz="2400">
                  <a:solidFill>
                    <a:schemeClr val="tx1"/>
                  </a:solidFill>
                  <a:latin typeface="+mn-lt"/>
                  <a:ea typeface="Arial" charset="0"/>
                  <a:cs typeface="+mn-cs"/>
                </a:defRPr>
              </a:lvl2pPr>
              <a:lvl3pPr marL="1143000" indent="-228600" algn="l" rtl="0" eaLnBrk="0" fontAlgn="base" hangingPunct="0">
                <a:spcBef>
                  <a:spcPct val="20000"/>
                </a:spcBef>
                <a:spcAft>
                  <a:spcPct val="0"/>
                </a:spcAft>
                <a:buClr>
                  <a:srgbClr val="000090"/>
                </a:buClr>
                <a:buFont typeface="Wingdings" pitchFamily="2" charset="2"/>
                <a:buChar char="§"/>
                <a:defRPr sz="2000">
                  <a:solidFill>
                    <a:schemeClr val="tx1"/>
                  </a:solidFill>
                  <a:latin typeface="Comic Sans MS" pitchFamily="66" charset="0"/>
                  <a:ea typeface="Arial" charset="0"/>
                  <a:cs typeface="+mn-cs"/>
                </a:defRPr>
              </a:lvl3pPr>
              <a:lvl4pPr marL="1600200" indent="-228600" algn="l" rtl="0" eaLnBrk="0" fontAlgn="base" hangingPunct="0">
                <a:spcBef>
                  <a:spcPct val="20000"/>
                </a:spcBef>
                <a:spcAft>
                  <a:spcPct val="0"/>
                </a:spcAft>
                <a:buClr>
                  <a:srgbClr val="000090"/>
                </a:buClr>
                <a:buFont typeface="Wingdings" pitchFamily="2" charset="2"/>
                <a:buChar char="§"/>
                <a:defRPr sz="2000">
                  <a:solidFill>
                    <a:schemeClr val="tx1"/>
                  </a:solidFill>
                  <a:latin typeface="Times New Roman" pitchFamily="18" charset="0"/>
                  <a:ea typeface="Arial" charset="0"/>
                  <a:cs typeface="+mn-cs"/>
                </a:defRPr>
              </a:lvl4pPr>
              <a:lvl5pPr marL="2057400" indent="-228600" algn="l" rtl="0" eaLnBrk="0" fontAlgn="base" hangingPunct="0">
                <a:spcBef>
                  <a:spcPct val="20000"/>
                </a:spcBef>
                <a:spcAft>
                  <a:spcPct val="0"/>
                </a:spcAft>
                <a:buClr>
                  <a:srgbClr val="000090"/>
                </a:buClr>
                <a:buFont typeface="Wingdings" pitchFamily="2" charset="2"/>
                <a:buChar char="§"/>
                <a:defRPr sz="2000">
                  <a:solidFill>
                    <a:schemeClr val="tx1"/>
                  </a:solidFill>
                  <a:latin typeface="Times New Roman" pitchFamily="18" charset="0"/>
                  <a:ea typeface="Arial" charset="0"/>
                  <a:cs typeface="+mn-cs"/>
                </a:defRPr>
              </a:lvl5pPr>
              <a:lvl6pPr marL="2514600" indent="-228600" algn="l" rtl="0" fontAlgn="base">
                <a:spcBef>
                  <a:spcPct val="20000"/>
                </a:spcBef>
                <a:spcAft>
                  <a:spcPct val="0"/>
                </a:spcAft>
                <a:buChar char="»"/>
                <a:defRPr sz="2000">
                  <a:solidFill>
                    <a:schemeClr val="tx1"/>
                  </a:solidFill>
                  <a:latin typeface="Times New Roman" pitchFamily="18" charset="0"/>
                  <a:cs typeface="+mn-cs"/>
                </a:defRPr>
              </a:lvl6pPr>
              <a:lvl7pPr marL="2971800" indent="-228600" algn="l" rtl="0" fontAlgn="base">
                <a:spcBef>
                  <a:spcPct val="20000"/>
                </a:spcBef>
                <a:spcAft>
                  <a:spcPct val="0"/>
                </a:spcAft>
                <a:buChar char="»"/>
                <a:defRPr sz="2000">
                  <a:solidFill>
                    <a:schemeClr val="tx1"/>
                  </a:solidFill>
                  <a:latin typeface="Times New Roman" pitchFamily="18" charset="0"/>
                  <a:cs typeface="+mn-cs"/>
                </a:defRPr>
              </a:lvl7pPr>
              <a:lvl8pPr marL="3429000" indent="-228600" algn="l" rtl="0" fontAlgn="base">
                <a:spcBef>
                  <a:spcPct val="20000"/>
                </a:spcBef>
                <a:spcAft>
                  <a:spcPct val="0"/>
                </a:spcAft>
                <a:buChar char="»"/>
                <a:defRPr sz="2000">
                  <a:solidFill>
                    <a:schemeClr val="tx1"/>
                  </a:solidFill>
                  <a:latin typeface="Times New Roman" pitchFamily="18" charset="0"/>
                  <a:cs typeface="+mn-cs"/>
                </a:defRPr>
              </a:lvl8pPr>
              <a:lvl9pPr marL="3886200" indent="-228600" algn="l" rtl="0" fontAlgn="base">
                <a:spcBef>
                  <a:spcPct val="20000"/>
                </a:spcBef>
                <a:spcAft>
                  <a:spcPct val="0"/>
                </a:spcAft>
                <a:buChar char="»"/>
                <a:defRPr sz="2000">
                  <a:solidFill>
                    <a:schemeClr val="tx1"/>
                  </a:solidFill>
                  <a:latin typeface="Times New Roman" pitchFamily="18" charset="0"/>
                  <a:cs typeface="+mn-cs"/>
                </a:defRPr>
              </a:lvl9pPr>
            </a:lstStyle>
            <a:p>
              <a:pPr marL="342900" marR="0" lvl="0" indent="-342900" algn="l" defTabSz="914400" rtl="0" eaLnBrk="1" fontAlgn="base" latinLnBrk="0" hangingPunct="1">
                <a:lnSpc>
                  <a:spcPct val="85000"/>
                </a:lnSpc>
                <a:spcBef>
                  <a:spcPct val="20000"/>
                </a:spcBef>
                <a:spcAft>
                  <a:spcPct val="0"/>
                </a:spcAft>
                <a:buClr>
                  <a:srgbClr val="000090"/>
                </a:buClr>
                <a:buSzPct val="100000"/>
                <a:buFont typeface="Wingdings" pitchFamily="2" charset="2"/>
                <a:buChar char="§"/>
                <a:tabLst/>
                <a:defRPr/>
              </a:pPr>
              <a:r>
                <a:rPr kumimoji="0" lang="en-US" altLang="en-US" sz="32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per-connection end-end throughput: </a:t>
              </a:r>
              <a:r>
                <a:rPr kumimoji="0" lang="en-US" altLang="en-US" sz="3200" b="0" i="1"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min(R</a:t>
              </a:r>
              <a:r>
                <a:rPr kumimoji="0" lang="en-US" altLang="en-US" sz="3200" b="0" i="1" u="none" strike="noStrike" kern="0" cap="none" spc="0" normalizeH="0" baseline="-25000" noProof="0" dirty="0">
                  <a:ln>
                    <a:noFill/>
                  </a:ln>
                  <a:solidFill>
                    <a:prstClr val="black"/>
                  </a:solidFill>
                  <a:effectLst/>
                  <a:uLnTx/>
                  <a:uFillTx/>
                  <a:latin typeface="Calibri" panose="020F0502020204030204"/>
                  <a:ea typeface="ＭＳ Ｐゴシック" panose="020B0600070205080204" pitchFamily="34" charset="-128"/>
                  <a:cs typeface="+mn-cs"/>
                </a:rPr>
                <a:t>c</a:t>
              </a:r>
              <a:r>
                <a:rPr kumimoji="0" lang="en-US" altLang="en-US" sz="3200" b="0" i="1"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a:t>
              </a:r>
              <a:r>
                <a:rPr kumimoji="0" lang="en-US" altLang="en-US" sz="3200" b="0" i="1" u="none" strike="noStrike" kern="0" cap="none" spc="0" normalizeH="0" baseline="-25000" noProof="0" dirty="0">
                  <a:ln>
                    <a:noFill/>
                  </a:ln>
                  <a:solidFill>
                    <a:prstClr val="black"/>
                  </a:solidFill>
                  <a:effectLst/>
                  <a:uLnTx/>
                  <a:uFillTx/>
                  <a:latin typeface="Calibri" panose="020F0502020204030204"/>
                  <a:ea typeface="ＭＳ Ｐゴシック" panose="020B0600070205080204" pitchFamily="34" charset="-128"/>
                  <a:cs typeface="+mn-cs"/>
                </a:rPr>
                <a:t>s</a:t>
              </a:r>
              <a:r>
                <a:rPr kumimoji="0" lang="en-US" altLang="en-US" sz="3200" b="0" i="1"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,R/10)</a:t>
              </a:r>
            </a:p>
            <a:p>
              <a:pPr marL="342900" marR="0" lvl="0" indent="-342900" algn="l" defTabSz="914400" rtl="0" eaLnBrk="1" fontAlgn="base" latinLnBrk="0" hangingPunct="1">
                <a:lnSpc>
                  <a:spcPct val="85000"/>
                </a:lnSpc>
                <a:spcBef>
                  <a:spcPct val="20000"/>
                </a:spcBef>
                <a:spcAft>
                  <a:spcPct val="0"/>
                </a:spcAft>
                <a:buClr>
                  <a:srgbClr val="000090"/>
                </a:buClr>
                <a:buSzPct val="100000"/>
                <a:buFont typeface="Wingdings" pitchFamily="2" charset="2"/>
                <a:buChar char="§"/>
                <a:tabLst/>
                <a:defRPr/>
              </a:pPr>
              <a:r>
                <a:rPr kumimoji="0" lang="en-US" altLang="en-US" sz="32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 practice: </a:t>
              </a:r>
              <a:r>
                <a:rPr kumimoji="0" lang="en-US" altLang="en-US" sz="3200" b="0" i="1"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a:t>
              </a:r>
              <a:r>
                <a:rPr kumimoji="0" lang="en-US" altLang="en-US" sz="3200" b="0" i="1" u="none" strike="noStrike" kern="0" cap="none" spc="0" normalizeH="0" baseline="-25000" noProof="0" dirty="0">
                  <a:ln>
                    <a:noFill/>
                  </a:ln>
                  <a:solidFill>
                    <a:prstClr val="black"/>
                  </a:solidFill>
                  <a:effectLst/>
                  <a:uLnTx/>
                  <a:uFillTx/>
                  <a:latin typeface="Calibri" panose="020F0502020204030204"/>
                  <a:ea typeface="ＭＳ Ｐゴシック" panose="020B0600070205080204" pitchFamily="34" charset="-128"/>
                  <a:cs typeface="+mn-cs"/>
                </a:rPr>
                <a:t>c</a:t>
              </a:r>
              <a:r>
                <a:rPr kumimoji="0" lang="en-US" altLang="en-US" sz="32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or </a:t>
              </a:r>
              <a:r>
                <a:rPr kumimoji="0" lang="en-US" altLang="en-US" sz="3200" b="0" i="1"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a:t>
              </a:r>
              <a:r>
                <a:rPr kumimoji="0" lang="en-US" altLang="en-US" sz="3200" b="0" i="1" u="none" strike="noStrike" kern="0" cap="none" spc="0" normalizeH="0" baseline="-25000" noProof="0" dirty="0">
                  <a:ln>
                    <a:noFill/>
                  </a:ln>
                  <a:solidFill>
                    <a:prstClr val="black"/>
                  </a:solidFill>
                  <a:effectLst/>
                  <a:uLnTx/>
                  <a:uFillTx/>
                  <a:latin typeface="Calibri" panose="020F0502020204030204"/>
                  <a:ea typeface="ＭＳ Ｐゴシック" panose="020B0600070205080204" pitchFamily="34" charset="-128"/>
                  <a:cs typeface="+mn-cs"/>
                </a:rPr>
                <a:t>s</a:t>
              </a:r>
              <a:r>
                <a:rPr kumimoji="0" lang="en-US" altLang="en-US" sz="32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is often bottleneck</a:t>
              </a:r>
            </a:p>
          </p:txBody>
        </p:sp>
        <p:sp>
          <p:nvSpPr>
            <p:cNvPr id="757" name="TextBox 1">
              <a:extLst>
                <a:ext uri="{FF2B5EF4-FFF2-40B4-BE49-F238E27FC236}">
                  <a16:creationId xmlns:a16="http://schemas.microsoft.com/office/drawing/2014/main" id="{DA9B1A1A-980B-A04A-99EA-7721056B3929}"/>
                </a:ext>
              </a:extLst>
            </p:cNvPr>
            <p:cNvSpPr txBox="1">
              <a:spLocks noChangeArrowheads="1"/>
            </p:cNvSpPr>
            <p:nvPr/>
          </p:nvSpPr>
          <p:spPr bwMode="auto">
            <a:xfrm>
              <a:off x="1077710" y="4985599"/>
              <a:ext cx="45069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rPr>
                <a:t>* Check out the online interactive exercises for more examples: h</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rPr>
                <a:t>ttp://gaia.cs.umass.edu/kurose_ross/</a:t>
              </a:r>
            </a:p>
          </p:txBody>
        </p:sp>
      </p:grpSp>
      <p:sp>
        <p:nvSpPr>
          <p:cNvPr id="161" name="Slide Number Placeholder 5">
            <a:extLst>
              <a:ext uri="{FF2B5EF4-FFF2-40B4-BE49-F238E27FC236}">
                <a16:creationId xmlns:a16="http://schemas.microsoft.com/office/drawing/2014/main" id="{B3D70443-F3EE-CE47-AEBC-12DE161B9412}"/>
              </a:ext>
            </a:extLst>
          </p:cNvPr>
          <p:cNvSpPr>
            <a:spLocks noGrp="1"/>
          </p:cNvSpPr>
          <p:nvPr>
            <p:ph type="sldNum" sz="quarter" idx="4"/>
          </p:nvPr>
        </p:nvSpPr>
        <p:spPr>
          <a:xfrm>
            <a:off x="9219616" y="6443089"/>
            <a:ext cx="2743200" cy="365125"/>
          </a:xfrm>
        </p:spPr>
        <p:txBody>
          <a:bodyPr/>
          <a:lstStyle/>
          <a:p>
            <a:r>
              <a:rPr lang="en-US" dirty="0"/>
              <a:t>Introduction: 1-</a:t>
            </a:r>
            <a:fld id="{C4204591-24BD-A542-B9D5-F8D8A88D2FEE}" type="slidenum">
              <a:rPr lang="en-US" smtClean="0"/>
              <a:pPr/>
              <a:t>37</a:t>
            </a:fld>
            <a:endParaRPr lang="en-US" dirty="0"/>
          </a:p>
        </p:txBody>
      </p:sp>
      <p:sp>
        <p:nvSpPr>
          <p:cNvPr id="162" name="TextBox 161"/>
          <p:cNvSpPr txBox="1"/>
          <p:nvPr/>
        </p:nvSpPr>
        <p:spPr>
          <a:xfrm>
            <a:off x="825267" y="6519599"/>
            <a:ext cx="5449762" cy="369332"/>
          </a:xfrm>
          <a:prstGeom prst="rect">
            <a:avLst/>
          </a:prstGeom>
          <a:noFill/>
        </p:spPr>
        <p:txBody>
          <a:bodyPr wrap="none" rtlCol="0">
            <a:spAutoFit/>
          </a:bodyPr>
          <a:lstStyle/>
          <a:p>
            <a:r>
              <a:rPr lang="en-US" dirty="0">
                <a:hlinkClick r:id="rId4"/>
              </a:rPr>
              <a:t>https://www2.tkn.tu-berlin.de/teaching/rn/animations</a:t>
            </a:r>
            <a:r>
              <a:rPr lang="en-US" dirty="0" smtClean="0">
                <a:hlinkClick r:id="rId4"/>
              </a:rPr>
              <a:t>/</a:t>
            </a:r>
            <a:r>
              <a:rPr lang="en-US" dirty="0" smtClean="0"/>
              <a:t> </a:t>
            </a:r>
            <a:endParaRPr lang="en-US" dirty="0"/>
          </a:p>
        </p:txBody>
      </p:sp>
    </p:spTree>
    <p:extLst>
      <p:ext uri="{BB962C8B-B14F-4D97-AF65-F5344CB8AC3E}">
        <p14:creationId xmlns:p14="http://schemas.microsoft.com/office/powerpoint/2010/main" val="3076304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1913CC6-FE94-4B33-9AEA-F01443D70909}"/>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6A8080-423F-4EF2-8325-F756662D597C}" type="slidenum">
              <a:rPr kumimoji="0" lang="de-AT" sz="675" b="0" i="0" u="none" strike="noStrike" kern="1200" cap="none" spc="0" normalizeH="0" baseline="0" noProof="0" smtClean="0">
                <a:ln>
                  <a:noFill/>
                </a:ln>
                <a:solidFill>
                  <a:srgbClr val="00206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de-AT" sz="675" b="0" i="0" u="none" strike="noStrike" kern="1200" cap="none" spc="0" normalizeH="0" baseline="0" noProof="0" dirty="0">
              <a:ln>
                <a:noFill/>
              </a:ln>
              <a:solidFill>
                <a:srgbClr val="002060"/>
              </a:solidFill>
              <a:effectLst/>
              <a:uLnTx/>
              <a:uFillTx/>
              <a:latin typeface="Calibri"/>
              <a:ea typeface="+mn-ea"/>
              <a:cs typeface="+mn-cs"/>
            </a:endParaRPr>
          </a:p>
        </p:txBody>
      </p:sp>
      <p:sp>
        <p:nvSpPr>
          <p:cNvPr id="5" name="Text Placeholder 4">
            <a:extLst>
              <a:ext uri="{FF2B5EF4-FFF2-40B4-BE49-F238E27FC236}">
                <a16:creationId xmlns:a16="http://schemas.microsoft.com/office/drawing/2014/main" id="{8CBA3599-2464-4683-BB6A-B753CD4CE2FE}"/>
              </a:ext>
            </a:extLst>
          </p:cNvPr>
          <p:cNvSpPr>
            <a:spLocks noGrp="1"/>
          </p:cNvSpPr>
          <p:nvPr>
            <p:ph type="body" sz="quarter" idx="11"/>
          </p:nvPr>
        </p:nvSpPr>
        <p:spPr>
          <a:xfrm>
            <a:off x="2861934" y="138666"/>
            <a:ext cx="6255069" cy="562262"/>
          </a:xfrm>
        </p:spPr>
        <p:txBody>
          <a:bodyPr>
            <a:noAutofit/>
          </a:bodyPr>
          <a:lstStyle/>
          <a:p>
            <a:endParaRPr lang="en-GB" sz="4050" dirty="0">
              <a:solidFill>
                <a:srgbClr val="002060"/>
              </a:solidFill>
            </a:endParaRPr>
          </a:p>
          <a:p>
            <a:r>
              <a:rPr lang="en-GB" sz="6000" u="sng" dirty="0">
                <a:solidFill>
                  <a:srgbClr val="002060"/>
                </a:solidFill>
              </a:rPr>
              <a:t>Thank You </a:t>
            </a:r>
            <a:r>
              <a:rPr lang="en-GB" sz="6000" u="sng" dirty="0" smtClean="0">
                <a:solidFill>
                  <a:srgbClr val="002060"/>
                </a:solidFill>
              </a:rPr>
              <a:t>All</a:t>
            </a:r>
            <a:endParaRPr lang="en-GB" sz="6000" u="sng" dirty="0">
              <a:solidFill>
                <a:srgbClr val="002060"/>
              </a:solidFill>
            </a:endParaRPr>
          </a:p>
          <a:p>
            <a:endParaRPr lang="en-GB" sz="4050" dirty="0">
              <a:solidFill>
                <a:srgbClr val="002060"/>
              </a:solidFill>
            </a:endParaRPr>
          </a:p>
          <a:p>
            <a:r>
              <a:rPr lang="en-GB" sz="9600" dirty="0" smtClean="0">
                <a:solidFill>
                  <a:srgbClr val="002060"/>
                </a:solidFill>
                <a:sym typeface="Wingdings" panose="05000000000000000000" pitchFamily="2" charset="2"/>
              </a:rPr>
              <a:t></a:t>
            </a:r>
            <a:endParaRPr lang="en-GB" sz="8800" dirty="0">
              <a:solidFill>
                <a:srgbClr val="002060"/>
              </a:solidFill>
              <a:sym typeface="Wingdings" panose="05000000000000000000" pitchFamily="2" charset="2"/>
            </a:endParaRPr>
          </a:p>
          <a:p>
            <a:r>
              <a:rPr lang="en-GB" sz="9600" dirty="0">
                <a:solidFill>
                  <a:srgbClr val="002060"/>
                </a:solidFill>
              </a:rPr>
              <a:t> </a:t>
            </a:r>
          </a:p>
        </p:txBody>
      </p:sp>
      <p:sp>
        <p:nvSpPr>
          <p:cNvPr id="2" name="Rectangle 1">
            <a:extLst>
              <a:ext uri="{FF2B5EF4-FFF2-40B4-BE49-F238E27FC236}">
                <a16:creationId xmlns:a16="http://schemas.microsoft.com/office/drawing/2014/main" id="{5E81A3CA-6F5F-48F1-9334-E874BA214332}"/>
              </a:ext>
            </a:extLst>
          </p:cNvPr>
          <p:cNvSpPr/>
          <p:nvPr/>
        </p:nvSpPr>
        <p:spPr>
          <a:xfrm>
            <a:off x="5048436" y="964945"/>
            <a:ext cx="2320461" cy="538609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4400" b="0" i="0" u="none" strike="noStrike" kern="1200" cap="none" spc="0" normalizeH="0" baseline="0" noProof="0" dirty="0" smtClean="0">
                <a:ln>
                  <a:noFill/>
                </a:ln>
                <a:solidFill>
                  <a:srgbClr val="002060"/>
                </a:solidFill>
                <a:effectLst/>
                <a:uLnTx/>
                <a:uFillTx/>
                <a:latin typeface="Calibri"/>
                <a:ea typeface="+mn-ea"/>
                <a:cs typeface="+mn-cs"/>
                <a:sym typeface="Wingdings" panose="05000000000000000000" pitchFamily="2" charset="2"/>
              </a:rPr>
              <a:t>?</a:t>
            </a:r>
            <a:endParaRPr kumimoji="0" lang="en-GB" sz="34400" b="0" i="0" u="none" strike="noStrike" kern="1200" cap="none" spc="0" normalizeH="0" baseline="0" noProof="0" dirty="0">
              <a:ln>
                <a:noFill/>
              </a:ln>
              <a:solidFill>
                <a:srgbClr val="002060"/>
              </a:solidFill>
              <a:effectLst/>
              <a:uLnTx/>
              <a:uFillTx/>
              <a:latin typeface="Calibri"/>
              <a:ea typeface="+mn-ea"/>
              <a:cs typeface="+mn-cs"/>
              <a:sym typeface="Wingdings" panose="05000000000000000000" pitchFamily="2" charset="2"/>
            </a:endParaRPr>
          </a:p>
        </p:txBody>
      </p:sp>
      <p:sp>
        <p:nvSpPr>
          <p:cNvPr id="3" name="TextBox 2">
            <a:extLst>
              <a:ext uri="{FF2B5EF4-FFF2-40B4-BE49-F238E27FC236}">
                <a16:creationId xmlns:a16="http://schemas.microsoft.com/office/drawing/2014/main" id="{B9ABC608-9CBB-4275-B191-ACB5BD64857F}"/>
              </a:ext>
            </a:extLst>
          </p:cNvPr>
          <p:cNvSpPr txBox="1"/>
          <p:nvPr/>
        </p:nvSpPr>
        <p:spPr>
          <a:xfrm>
            <a:off x="566333" y="6117205"/>
            <a:ext cx="10991273" cy="738664"/>
          </a:xfrm>
          <a:prstGeom prst="rect">
            <a:avLst/>
          </a:prstGeom>
          <a:noFill/>
        </p:spPr>
        <p:txBody>
          <a:bodyPr wrap="square" rtlCol="0">
            <a:spAutoFit/>
          </a:bodyPr>
          <a:lstStyle/>
          <a:p>
            <a:pPr>
              <a:spcBef>
                <a:spcPct val="0"/>
              </a:spcBef>
            </a:pPr>
            <a:r>
              <a:rPr lang="en-US" altLang="en-US" sz="1400" b="1" i="1" u="sng" dirty="0">
                <a:solidFill>
                  <a:srgbClr val="0000A3"/>
                </a:solidFill>
                <a:ea typeface="ＭＳ Ｐゴシック" panose="020B0600070205080204" pitchFamily="34" charset="-128"/>
                <a:cs typeface="+mj-cs"/>
              </a:rPr>
              <a:t>A note on the origin of these </a:t>
            </a:r>
            <a:r>
              <a:rPr lang="en-US" altLang="en-US" sz="1400" b="1" i="1" u="sng" dirty="0" err="1">
                <a:solidFill>
                  <a:srgbClr val="0000A3"/>
                </a:solidFill>
                <a:ea typeface="ＭＳ Ｐゴシック" panose="020B0600070205080204" pitchFamily="34" charset="-128"/>
                <a:cs typeface="+mj-cs"/>
              </a:rPr>
              <a:t>ppt</a:t>
            </a:r>
            <a:r>
              <a:rPr lang="en-US" altLang="en-US" sz="1400" b="1" i="1" u="sng" dirty="0">
                <a:solidFill>
                  <a:srgbClr val="0000A3"/>
                </a:solidFill>
                <a:ea typeface="ＭＳ Ｐゴシック" panose="020B0600070205080204" pitchFamily="34" charset="-128"/>
                <a:cs typeface="+mj-cs"/>
              </a:rPr>
              <a:t> slides:</a:t>
            </a:r>
            <a:endParaRPr lang="en-US" altLang="ja-JP" sz="1400" b="1" i="1" u="sng" dirty="0">
              <a:solidFill>
                <a:srgbClr val="0000A3"/>
              </a:solidFill>
              <a:ea typeface="ＭＳ Ｐゴシック" panose="020B0600070205080204" pitchFamily="34" charset="-128"/>
              <a:cs typeface="+mj-cs"/>
            </a:endParaRPr>
          </a:p>
          <a:p>
            <a:pPr>
              <a:spcBef>
                <a:spcPct val="0"/>
              </a:spcBef>
            </a:pPr>
            <a:r>
              <a:rPr lang="en-US" altLang="en-US" sz="1400" dirty="0"/>
              <a:t> </a:t>
            </a:r>
            <a:r>
              <a:rPr lang="en-US" altLang="en-US" sz="1400" i="1" dirty="0">
                <a:solidFill>
                  <a:srgbClr val="0000A3"/>
                </a:solidFill>
                <a:ea typeface="ＭＳ Ｐゴシック" panose="020B0600070205080204" pitchFamily="34" charset="-128"/>
                <a:cs typeface="+mj-cs"/>
              </a:rPr>
              <a:t>All material copyright 1996-2020 J.F Kurose and K.W. Ross, All Rights Reserved</a:t>
            </a:r>
          </a:p>
          <a:p>
            <a:pPr>
              <a:spcBef>
                <a:spcPct val="0"/>
              </a:spcBef>
            </a:pPr>
            <a:r>
              <a:rPr lang="en-US" altLang="ja-JP" sz="1400" i="1" dirty="0" smtClean="0">
                <a:solidFill>
                  <a:srgbClr val="0000A3"/>
                </a:solidFill>
                <a:ea typeface="ＭＳ Ｐゴシック" panose="020B0600070205080204" pitchFamily="34" charset="-128"/>
                <a:cs typeface="+mj-cs"/>
              </a:rPr>
              <a:t>These </a:t>
            </a:r>
            <a:r>
              <a:rPr lang="en-US" altLang="ja-JP" sz="1400" i="1" dirty="0">
                <a:solidFill>
                  <a:srgbClr val="0000A3"/>
                </a:solidFill>
                <a:ea typeface="ＭＳ Ｐゴシック" panose="020B0600070205080204" pitchFamily="34" charset="-128"/>
                <a:cs typeface="+mj-cs"/>
              </a:rPr>
              <a:t>slides </a:t>
            </a:r>
            <a:r>
              <a:rPr lang="fr-FR" altLang="ja-JP" sz="1400" i="1" dirty="0">
                <a:solidFill>
                  <a:srgbClr val="0000A3"/>
                </a:solidFill>
                <a:ea typeface="ＭＳ Ｐゴシック" panose="020B0600070205080204" pitchFamily="34" charset="-128"/>
                <a:cs typeface="+mj-cs"/>
              </a:rPr>
              <a:t>are </a:t>
            </a:r>
            <a:r>
              <a:rPr lang="en-US" altLang="ja-JP" sz="1400" i="1" dirty="0">
                <a:solidFill>
                  <a:srgbClr val="0000A3"/>
                </a:solidFill>
                <a:ea typeface="ＭＳ Ｐゴシック" panose="020B0600070205080204" pitchFamily="34" charset="-128"/>
                <a:cs typeface="+mj-cs"/>
              </a:rPr>
              <a:t>freely provided by the book authors and it represents a lot of work on their part. We would like to thank </a:t>
            </a:r>
            <a:r>
              <a:rPr lang="en-US" altLang="en-US" sz="1400" i="1" dirty="0">
                <a:solidFill>
                  <a:srgbClr val="0000A3"/>
                </a:solidFill>
                <a:ea typeface="ＭＳ Ｐゴシック" panose="020B0600070205080204" pitchFamily="34" charset="-128"/>
                <a:cs typeface="+mj-cs"/>
              </a:rPr>
              <a:t> J.F Kurose and K.W. Ross</a:t>
            </a:r>
            <a:r>
              <a:rPr lang="en-US" altLang="en-US" sz="1400" i="1" dirty="0" smtClean="0">
                <a:solidFill>
                  <a:srgbClr val="0000A3"/>
                </a:solidFill>
                <a:ea typeface="ＭＳ Ｐゴシック" panose="020B0600070205080204" pitchFamily="34" charset="-128"/>
                <a:cs typeface="+mj-cs"/>
              </a:rPr>
              <a:t>.</a:t>
            </a:r>
          </a:p>
        </p:txBody>
      </p:sp>
      <p:sp>
        <p:nvSpPr>
          <p:cNvPr id="7" name="Flowchart: Connector 6">
            <a:extLst>
              <a:ext uri="{FF2B5EF4-FFF2-40B4-BE49-F238E27FC236}">
                <a16:creationId xmlns:a16="http://schemas.microsoft.com/office/drawing/2014/main" id="{DE4B911A-EB88-4B33-B4F1-A750A284DB4B}"/>
              </a:ext>
            </a:extLst>
          </p:cNvPr>
          <p:cNvSpPr/>
          <p:nvPr/>
        </p:nvSpPr>
        <p:spPr>
          <a:xfrm>
            <a:off x="5761609" y="4574689"/>
            <a:ext cx="600722" cy="576837"/>
          </a:xfrm>
          <a:prstGeom prst="flowChartConnector">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8" name="Picture 7" descr="A picture containing outdoor, water, bridge, building&#10;&#10;Description automatically generated">
            <a:extLst>
              <a:ext uri="{FF2B5EF4-FFF2-40B4-BE49-F238E27FC236}">
                <a16:creationId xmlns:a16="http://schemas.microsoft.com/office/drawing/2014/main" id="{8FF33017-B1D4-1D43-9BC0-3EC96B262BA1}"/>
              </a:ext>
            </a:extLst>
          </p:cNvPr>
          <p:cNvPicPr>
            <a:picLocks noChangeAspect="1"/>
          </p:cNvPicPr>
          <p:nvPr/>
        </p:nvPicPr>
        <p:blipFill>
          <a:blip r:embed="rId3"/>
          <a:stretch>
            <a:fillRect/>
          </a:stretch>
        </p:blipFill>
        <p:spPr>
          <a:xfrm>
            <a:off x="7232440" y="2194950"/>
            <a:ext cx="2340864" cy="29260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0063" y="2194950"/>
            <a:ext cx="2364274" cy="2926080"/>
          </a:xfrm>
          <a:prstGeom prst="rect">
            <a:avLst/>
          </a:prstGeom>
        </p:spPr>
      </p:pic>
    </p:spTree>
    <p:extLst>
      <p:ext uri="{BB962C8B-B14F-4D97-AF65-F5344CB8AC3E}">
        <p14:creationId xmlns:p14="http://schemas.microsoft.com/office/powerpoint/2010/main" val="32794278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Rectangle 419">
            <a:extLst>
              <a:ext uri="{FF2B5EF4-FFF2-40B4-BE49-F238E27FC236}">
                <a16:creationId xmlns:a16="http://schemas.microsoft.com/office/drawing/2014/main" id="{F39DA03D-3BDA-2344-B3D3-3A95FB5EEDF5}"/>
              </a:ext>
            </a:extLst>
          </p:cNvPr>
          <p:cNvSpPr>
            <a:spLocks noChangeArrowheads="1"/>
          </p:cNvSpPr>
          <p:nvPr/>
        </p:nvSpPr>
        <p:spPr bwMode="auto">
          <a:xfrm>
            <a:off x="7439074" y="3553079"/>
            <a:ext cx="986999" cy="669622"/>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63273" y="413683"/>
            <a:ext cx="10515600" cy="894622"/>
          </a:xfrm>
        </p:spPr>
        <p:txBody>
          <a:bodyPr>
            <a:normAutofit/>
          </a:bodyPr>
          <a:lstStyle/>
          <a:p>
            <a:r>
              <a:rPr lang="en-US" altLang="ja-JP" sz="4800" dirty="0"/>
              <a:t>The network core</a:t>
            </a:r>
            <a:endParaRPr lang="en-US" sz="4800" dirty="0"/>
          </a:p>
        </p:txBody>
      </p:sp>
      <p:sp>
        <p:nvSpPr>
          <p:cNvPr id="3" name="Content Placeholder 2">
            <a:extLst>
              <a:ext uri="{FF2B5EF4-FFF2-40B4-BE49-F238E27FC236}">
                <a16:creationId xmlns:a16="http://schemas.microsoft.com/office/drawing/2014/main" id="{66DAEE93-D7C7-5A4A-AB8B-951DDF4E15F0}"/>
              </a:ext>
            </a:extLst>
          </p:cNvPr>
          <p:cNvSpPr>
            <a:spLocks noGrp="1"/>
          </p:cNvSpPr>
          <p:nvPr>
            <p:ph sz="half" idx="1"/>
          </p:nvPr>
        </p:nvSpPr>
        <p:spPr>
          <a:xfrm>
            <a:off x="676092" y="1531645"/>
            <a:ext cx="6282647" cy="4617464"/>
          </a:xfrm>
        </p:spPr>
        <p:txBody>
          <a:bodyPr>
            <a:normAutofit/>
          </a:bodyPr>
          <a:lstStyle/>
          <a:p>
            <a:pPr marL="412750" indent="-282575"/>
            <a:r>
              <a:rPr lang="en-US" altLang="en-US" dirty="0">
                <a:ea typeface="ＭＳ Ｐゴシック" panose="020B0600070205080204" pitchFamily="34" charset="-128"/>
              </a:rPr>
              <a:t>mesh of interconnected routers</a:t>
            </a:r>
          </a:p>
          <a:p>
            <a:pPr marL="412750" indent="-282575"/>
            <a:r>
              <a:rPr lang="en-US" altLang="en-US" dirty="0">
                <a:solidFill>
                  <a:srgbClr val="CC0000"/>
                </a:solidFill>
                <a:ea typeface="ＭＳ Ｐゴシック" panose="020B0600070205080204" pitchFamily="34" charset="-128"/>
              </a:rPr>
              <a:t>packet-switching: </a:t>
            </a:r>
            <a:r>
              <a:rPr lang="en-US" altLang="en-US" dirty="0">
                <a:ea typeface="ＭＳ Ｐゴシック" panose="020B0600070205080204" pitchFamily="34" charset="-128"/>
              </a:rPr>
              <a:t>hosts break application-layer messages into </a:t>
            </a:r>
            <a:r>
              <a:rPr lang="en-US" altLang="en-US" i="1" dirty="0">
                <a:solidFill>
                  <a:srgbClr val="CC0000"/>
                </a:solidFill>
                <a:ea typeface="ＭＳ Ｐゴシック" panose="020B0600070205080204" pitchFamily="34" charset="-128"/>
              </a:rPr>
              <a:t>packets</a:t>
            </a:r>
          </a:p>
          <a:p>
            <a:pPr lvl="1"/>
            <a:r>
              <a:rPr lang="en-US" altLang="en-US" sz="2800" dirty="0">
                <a:ea typeface="Arial" panose="020B0604020202020204" pitchFamily="34" charset="0"/>
              </a:rPr>
              <a:t>network </a:t>
            </a:r>
            <a:r>
              <a:rPr lang="en-US" altLang="en-US" sz="2800" dirty="0">
                <a:solidFill>
                  <a:srgbClr val="0000A3"/>
                </a:solidFill>
                <a:ea typeface="Arial" panose="020B0604020202020204" pitchFamily="34" charset="0"/>
              </a:rPr>
              <a:t>forwards</a:t>
            </a:r>
            <a:r>
              <a:rPr lang="en-US" altLang="en-US" sz="2800" dirty="0">
                <a:ea typeface="Arial" panose="020B0604020202020204" pitchFamily="34" charset="0"/>
              </a:rPr>
              <a:t> packets</a:t>
            </a:r>
            <a:r>
              <a:rPr lang="en-US" altLang="en-US" sz="2800" i="1" dirty="0">
                <a:ea typeface="Arial" panose="020B0604020202020204" pitchFamily="34" charset="0"/>
              </a:rPr>
              <a:t> </a:t>
            </a:r>
            <a:r>
              <a:rPr lang="en-US" altLang="en-US" sz="2800" dirty="0">
                <a:ea typeface="Arial" panose="020B0604020202020204" pitchFamily="34" charset="0"/>
              </a:rPr>
              <a:t>from one router to the next, across links on path from </a:t>
            </a:r>
            <a:r>
              <a:rPr lang="en-US" altLang="en-US" sz="2800" dirty="0">
                <a:solidFill>
                  <a:srgbClr val="0000A3"/>
                </a:solidFill>
                <a:ea typeface="Arial" panose="020B0604020202020204" pitchFamily="34" charset="0"/>
              </a:rPr>
              <a:t>source to destination</a:t>
            </a:r>
          </a:p>
          <a:p>
            <a:pPr marL="174625" indent="0">
              <a:buSzPct val="75000"/>
              <a:buNone/>
            </a:pPr>
            <a:endParaRPr lang="en-US" altLang="en-US" dirty="0"/>
          </a:p>
          <a:p>
            <a:endParaRPr lang="en-US" dirty="0"/>
          </a:p>
        </p:txBody>
      </p:sp>
      <p:sp>
        <p:nvSpPr>
          <p:cNvPr id="371" name="Freeform 370">
            <a:extLst>
              <a:ext uri="{FF2B5EF4-FFF2-40B4-BE49-F238E27FC236}">
                <a16:creationId xmlns:a16="http://schemas.microsoft.com/office/drawing/2014/main" id="{21662630-62BB-AE4A-A779-AEACD21E6D7C}"/>
              </a:ext>
            </a:extLst>
          </p:cNvPr>
          <p:cNvSpPr/>
          <p:nvPr/>
        </p:nvSpPr>
        <p:spPr>
          <a:xfrm>
            <a:off x="8985188" y="3065778"/>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Freeform 417">
            <a:extLst>
              <a:ext uri="{FF2B5EF4-FFF2-40B4-BE49-F238E27FC236}">
                <a16:creationId xmlns:a16="http://schemas.microsoft.com/office/drawing/2014/main" id="{22352293-C7A6-4C41-9DD8-CAA48CB29154}"/>
              </a:ext>
            </a:extLst>
          </p:cNvPr>
          <p:cNvSpPr>
            <a:spLocks/>
          </p:cNvSpPr>
          <p:nvPr/>
        </p:nvSpPr>
        <p:spPr bwMode="auto">
          <a:xfrm>
            <a:off x="7274076" y="1826035"/>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0" name="AutoShape 420">
            <a:extLst>
              <a:ext uri="{FF2B5EF4-FFF2-40B4-BE49-F238E27FC236}">
                <a16:creationId xmlns:a16="http://schemas.microsoft.com/office/drawing/2014/main" id="{579866B0-F884-A84A-B74A-EFEA50EBF84C}"/>
              </a:ext>
            </a:extLst>
          </p:cNvPr>
          <p:cNvSpPr>
            <a:spLocks noChangeArrowheads="1"/>
          </p:cNvSpPr>
          <p:nvPr/>
        </p:nvSpPr>
        <p:spPr bwMode="auto">
          <a:xfrm>
            <a:off x="7205350" y="3289251"/>
            <a:ext cx="1458912" cy="317850"/>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00CC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1" name="Freeform 427">
            <a:extLst>
              <a:ext uri="{FF2B5EF4-FFF2-40B4-BE49-F238E27FC236}">
                <a16:creationId xmlns:a16="http://schemas.microsoft.com/office/drawing/2014/main" id="{3F97D486-CCD5-C043-940C-EC1740EC7BA0}"/>
              </a:ext>
            </a:extLst>
          </p:cNvPr>
          <p:cNvSpPr>
            <a:spLocks/>
          </p:cNvSpPr>
          <p:nvPr/>
        </p:nvSpPr>
        <p:spPr bwMode="auto">
          <a:xfrm>
            <a:off x="7712401" y="4683134"/>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 name="Text Box 580">
            <a:extLst>
              <a:ext uri="{FF2B5EF4-FFF2-40B4-BE49-F238E27FC236}">
                <a16:creationId xmlns:a16="http://schemas.microsoft.com/office/drawing/2014/main" id="{16C4E384-62E0-DC41-883F-EB2C4C99F8DB}"/>
              </a:ext>
            </a:extLst>
          </p:cNvPr>
          <p:cNvSpPr txBox="1">
            <a:spLocks noChangeArrowheads="1"/>
          </p:cNvSpPr>
          <p:nvPr/>
        </p:nvSpPr>
        <p:spPr bwMode="auto">
          <a:xfrm>
            <a:off x="7679274" y="1488461"/>
            <a:ext cx="13394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mobile network</a:t>
            </a:r>
          </a:p>
        </p:txBody>
      </p:sp>
      <p:sp>
        <p:nvSpPr>
          <p:cNvPr id="69" name="Text Box 580">
            <a:extLst>
              <a:ext uri="{FF2B5EF4-FFF2-40B4-BE49-F238E27FC236}">
                <a16:creationId xmlns:a16="http://schemas.microsoft.com/office/drawing/2014/main" id="{9AC056F8-729E-D344-BD7D-917810217933}"/>
              </a:ext>
            </a:extLst>
          </p:cNvPr>
          <p:cNvSpPr txBox="1">
            <a:spLocks noChangeArrowheads="1"/>
          </p:cNvSpPr>
          <p:nvPr/>
        </p:nvSpPr>
        <p:spPr bwMode="auto">
          <a:xfrm>
            <a:off x="7330835" y="4191922"/>
            <a:ext cx="1955646" cy="26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home network</a:t>
            </a:r>
          </a:p>
        </p:txBody>
      </p:sp>
      <p:sp>
        <p:nvSpPr>
          <p:cNvPr id="70" name="Text Box 580">
            <a:extLst>
              <a:ext uri="{FF2B5EF4-FFF2-40B4-BE49-F238E27FC236}">
                <a16:creationId xmlns:a16="http://schemas.microsoft.com/office/drawing/2014/main" id="{8A1A4F41-0243-4946-9F02-F301CBD596B6}"/>
              </a:ext>
            </a:extLst>
          </p:cNvPr>
          <p:cNvSpPr txBox="1">
            <a:spLocks noChangeArrowheads="1"/>
          </p:cNvSpPr>
          <p:nvPr/>
        </p:nvSpPr>
        <p:spPr bwMode="auto">
          <a:xfrm>
            <a:off x="7306908" y="5779775"/>
            <a:ext cx="1195135" cy="4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enterprise</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          network</a:t>
            </a:r>
          </a:p>
        </p:txBody>
      </p:sp>
      <p:sp>
        <p:nvSpPr>
          <p:cNvPr id="372" name="Freeform 371">
            <a:extLst>
              <a:ext uri="{FF2B5EF4-FFF2-40B4-BE49-F238E27FC236}">
                <a16:creationId xmlns:a16="http://schemas.microsoft.com/office/drawing/2014/main" id="{C89E7C56-1DE4-7143-8EEB-E5965035CC42}"/>
              </a:ext>
            </a:extLst>
          </p:cNvPr>
          <p:cNvSpPr/>
          <p:nvPr/>
        </p:nvSpPr>
        <p:spPr>
          <a:xfrm>
            <a:off x="10222146" y="3179540"/>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534770"/>
              <a:gd name="connsiteY0" fmla="*/ 553225 h 1800672"/>
              <a:gd name="connsiteX1" fmla="*/ 3 w 1534770"/>
              <a:gd name="connsiteY1" fmla="*/ 958784 h 1800672"/>
              <a:gd name="connsiteX2" fmla="*/ 367657 w 1534770"/>
              <a:gd name="connsiteY2" fmla="*/ 1526890 h 1800672"/>
              <a:gd name="connsiteX3" fmla="*/ 1186523 w 1534770"/>
              <a:gd name="connsiteY3" fmla="*/ 1794234 h 1800672"/>
              <a:gd name="connsiteX4" fmla="*/ 1520754 w 1534770"/>
              <a:gd name="connsiteY4" fmla="*/ 1276255 h 1800672"/>
              <a:gd name="connsiteX5" fmla="*/ 1468513 w 1534770"/>
              <a:gd name="connsiteY5" fmla="*/ 691440 h 1800672"/>
              <a:gd name="connsiteX6" fmla="*/ 1435794 w 1534770"/>
              <a:gd name="connsiteY6" fmla="*/ 107761 h 1800672"/>
              <a:gd name="connsiteX7" fmla="*/ 839087 w 1534770"/>
              <a:gd name="connsiteY7" fmla="*/ 39789 h 1800672"/>
              <a:gd name="connsiteX8" fmla="*/ 360355 w 1534770"/>
              <a:gd name="connsiteY8" fmla="*/ 553225 h 1800672"/>
              <a:gd name="connsiteX0" fmla="*/ 360355 w 1580585"/>
              <a:gd name="connsiteY0" fmla="*/ 553225 h 1880420"/>
              <a:gd name="connsiteX1" fmla="*/ 3 w 1580585"/>
              <a:gd name="connsiteY1" fmla="*/ 958784 h 1880420"/>
              <a:gd name="connsiteX2" fmla="*/ 367657 w 1580585"/>
              <a:gd name="connsiteY2" fmla="*/ 1526890 h 1880420"/>
              <a:gd name="connsiteX3" fmla="*/ 1186523 w 1580585"/>
              <a:gd name="connsiteY3" fmla="*/ 1794234 h 1880420"/>
              <a:gd name="connsiteX4" fmla="*/ 1570188 w 1580585"/>
              <a:gd name="connsiteY4" fmla="*/ 1785433 h 1880420"/>
              <a:gd name="connsiteX5" fmla="*/ 1468513 w 1580585"/>
              <a:gd name="connsiteY5" fmla="*/ 691440 h 1880420"/>
              <a:gd name="connsiteX6" fmla="*/ 1435794 w 1580585"/>
              <a:gd name="connsiteY6" fmla="*/ 107761 h 1880420"/>
              <a:gd name="connsiteX7" fmla="*/ 839087 w 1580585"/>
              <a:gd name="connsiteY7" fmla="*/ 39789 h 1880420"/>
              <a:gd name="connsiteX8" fmla="*/ 360355 w 1580585"/>
              <a:gd name="connsiteY8" fmla="*/ 553225 h 1880420"/>
              <a:gd name="connsiteX0" fmla="*/ 316588 w 1580732"/>
              <a:gd name="connsiteY0" fmla="*/ 359285 h 1867156"/>
              <a:gd name="connsiteX1" fmla="*/ 150 w 1580732"/>
              <a:gd name="connsiteY1" fmla="*/ 945520 h 1867156"/>
              <a:gd name="connsiteX2" fmla="*/ 367804 w 1580732"/>
              <a:gd name="connsiteY2" fmla="*/ 1513626 h 1867156"/>
              <a:gd name="connsiteX3" fmla="*/ 1186670 w 1580732"/>
              <a:gd name="connsiteY3" fmla="*/ 1780970 h 1867156"/>
              <a:gd name="connsiteX4" fmla="*/ 1570335 w 1580732"/>
              <a:gd name="connsiteY4" fmla="*/ 1772169 h 1867156"/>
              <a:gd name="connsiteX5" fmla="*/ 1468660 w 1580732"/>
              <a:gd name="connsiteY5" fmla="*/ 678176 h 1867156"/>
              <a:gd name="connsiteX6" fmla="*/ 1435941 w 1580732"/>
              <a:gd name="connsiteY6" fmla="*/ 94497 h 1867156"/>
              <a:gd name="connsiteX7" fmla="*/ 839234 w 1580732"/>
              <a:gd name="connsiteY7" fmla="*/ 26525 h 1867156"/>
              <a:gd name="connsiteX8" fmla="*/ 316588 w 1580732"/>
              <a:gd name="connsiteY8" fmla="*/ 359285 h 1867156"/>
              <a:gd name="connsiteX0" fmla="*/ 163575 w 1427719"/>
              <a:gd name="connsiteY0" fmla="*/ 359285 h 1867156"/>
              <a:gd name="connsiteX1" fmla="*/ 836 w 1427719"/>
              <a:gd name="connsiteY1" fmla="*/ 1076921 h 1867156"/>
              <a:gd name="connsiteX2" fmla="*/ 214791 w 1427719"/>
              <a:gd name="connsiteY2" fmla="*/ 1513626 h 1867156"/>
              <a:gd name="connsiteX3" fmla="*/ 1033657 w 1427719"/>
              <a:gd name="connsiteY3" fmla="*/ 1780970 h 1867156"/>
              <a:gd name="connsiteX4" fmla="*/ 1417322 w 1427719"/>
              <a:gd name="connsiteY4" fmla="*/ 1772169 h 1867156"/>
              <a:gd name="connsiteX5" fmla="*/ 1315647 w 1427719"/>
              <a:gd name="connsiteY5" fmla="*/ 678176 h 1867156"/>
              <a:gd name="connsiteX6" fmla="*/ 1282928 w 1427719"/>
              <a:gd name="connsiteY6" fmla="*/ 94497 h 1867156"/>
              <a:gd name="connsiteX7" fmla="*/ 686221 w 1427719"/>
              <a:gd name="connsiteY7" fmla="*/ 26525 h 1867156"/>
              <a:gd name="connsiteX8" fmla="*/ 163575 w 1427719"/>
              <a:gd name="connsiteY8" fmla="*/ 359285 h 1867156"/>
              <a:gd name="connsiteX0" fmla="*/ 163575 w 1426632"/>
              <a:gd name="connsiteY0" fmla="*/ 394322 h 1902193"/>
              <a:gd name="connsiteX1" fmla="*/ 836 w 1426632"/>
              <a:gd name="connsiteY1" fmla="*/ 1111958 h 1902193"/>
              <a:gd name="connsiteX2" fmla="*/ 214791 w 1426632"/>
              <a:gd name="connsiteY2" fmla="*/ 1548663 h 1902193"/>
              <a:gd name="connsiteX3" fmla="*/ 1033657 w 1426632"/>
              <a:gd name="connsiteY3" fmla="*/ 1816007 h 1902193"/>
              <a:gd name="connsiteX4" fmla="*/ 1417322 w 1426632"/>
              <a:gd name="connsiteY4" fmla="*/ 1807206 h 1902193"/>
              <a:gd name="connsiteX5" fmla="*/ 1315647 w 1426632"/>
              <a:gd name="connsiteY5" fmla="*/ 713213 h 1902193"/>
              <a:gd name="connsiteX6" fmla="*/ 1401843 w 1426632"/>
              <a:gd name="connsiteY6" fmla="*/ 63834 h 1902193"/>
              <a:gd name="connsiteX7" fmla="*/ 686221 w 1426632"/>
              <a:gd name="connsiteY7" fmla="*/ 61562 h 1902193"/>
              <a:gd name="connsiteX8" fmla="*/ 163575 w 1426632"/>
              <a:gd name="connsiteY8" fmla="*/ 394322 h 1902193"/>
              <a:gd name="connsiteX0" fmla="*/ 163575 w 1435249"/>
              <a:gd name="connsiteY0" fmla="*/ 394322 h 1885560"/>
              <a:gd name="connsiteX1" fmla="*/ 836 w 1435249"/>
              <a:gd name="connsiteY1" fmla="*/ 1111958 h 1885560"/>
              <a:gd name="connsiteX2" fmla="*/ 214791 w 1435249"/>
              <a:gd name="connsiteY2" fmla="*/ 1548663 h 1885560"/>
              <a:gd name="connsiteX3" fmla="*/ 1033657 w 1435249"/>
              <a:gd name="connsiteY3" fmla="*/ 1816007 h 1885560"/>
              <a:gd name="connsiteX4" fmla="*/ 1417322 w 1435249"/>
              <a:gd name="connsiteY4" fmla="*/ 1807206 h 1885560"/>
              <a:gd name="connsiteX5" fmla="*/ 1375103 w 1435249"/>
              <a:gd name="connsiteY5" fmla="*/ 943164 h 1885560"/>
              <a:gd name="connsiteX6" fmla="*/ 1401843 w 1435249"/>
              <a:gd name="connsiteY6" fmla="*/ 63834 h 1885560"/>
              <a:gd name="connsiteX7" fmla="*/ 686221 w 1435249"/>
              <a:gd name="connsiteY7" fmla="*/ 61562 h 1885560"/>
              <a:gd name="connsiteX8" fmla="*/ 163575 w 1435249"/>
              <a:gd name="connsiteY8" fmla="*/ 394322 h 1885560"/>
              <a:gd name="connsiteX0" fmla="*/ 128947 w 1438213"/>
              <a:gd name="connsiteY0" fmla="*/ 345176 h 1883146"/>
              <a:gd name="connsiteX1" fmla="*/ 3802 w 1438213"/>
              <a:gd name="connsiteY1" fmla="*/ 1109544 h 1883146"/>
              <a:gd name="connsiteX2" fmla="*/ 217757 w 1438213"/>
              <a:gd name="connsiteY2" fmla="*/ 1546249 h 1883146"/>
              <a:gd name="connsiteX3" fmla="*/ 1036623 w 1438213"/>
              <a:gd name="connsiteY3" fmla="*/ 1813593 h 1883146"/>
              <a:gd name="connsiteX4" fmla="*/ 1420288 w 1438213"/>
              <a:gd name="connsiteY4" fmla="*/ 1804792 h 1883146"/>
              <a:gd name="connsiteX5" fmla="*/ 1378069 w 1438213"/>
              <a:gd name="connsiteY5" fmla="*/ 940750 h 1883146"/>
              <a:gd name="connsiteX6" fmla="*/ 1404809 w 1438213"/>
              <a:gd name="connsiteY6" fmla="*/ 61420 h 1883146"/>
              <a:gd name="connsiteX7" fmla="*/ 689187 w 1438213"/>
              <a:gd name="connsiteY7" fmla="*/ 59148 h 1883146"/>
              <a:gd name="connsiteX8" fmla="*/ 128947 w 1438213"/>
              <a:gd name="connsiteY8" fmla="*/ 345176 h 1883146"/>
              <a:gd name="connsiteX0" fmla="*/ 126587 w 1435854"/>
              <a:gd name="connsiteY0" fmla="*/ 353278 h 1891248"/>
              <a:gd name="connsiteX1" fmla="*/ 1442 w 1435854"/>
              <a:gd name="connsiteY1" fmla="*/ 1117646 h 1891248"/>
              <a:gd name="connsiteX2" fmla="*/ 215397 w 1435854"/>
              <a:gd name="connsiteY2" fmla="*/ 1554351 h 1891248"/>
              <a:gd name="connsiteX3" fmla="*/ 1034263 w 1435854"/>
              <a:gd name="connsiteY3" fmla="*/ 1821695 h 1891248"/>
              <a:gd name="connsiteX4" fmla="*/ 1417928 w 1435854"/>
              <a:gd name="connsiteY4" fmla="*/ 1812894 h 1891248"/>
              <a:gd name="connsiteX5" fmla="*/ 1375709 w 1435854"/>
              <a:gd name="connsiteY5" fmla="*/ 948852 h 1891248"/>
              <a:gd name="connsiteX6" fmla="*/ 1402449 w 1435854"/>
              <a:gd name="connsiteY6" fmla="*/ 69522 h 1891248"/>
              <a:gd name="connsiteX7" fmla="*/ 221605 w 1435854"/>
              <a:gd name="connsiteY7" fmla="*/ 47778 h 1891248"/>
              <a:gd name="connsiteX8" fmla="*/ 126587 w 1435854"/>
              <a:gd name="connsiteY8" fmla="*/ 353278 h 1891248"/>
              <a:gd name="connsiteX0" fmla="*/ 35803 w 1453152"/>
              <a:gd name="connsiteY0" fmla="*/ 439993 h 1896181"/>
              <a:gd name="connsiteX1" fmla="*/ 18740 w 1453152"/>
              <a:gd name="connsiteY1" fmla="*/ 1122579 h 1896181"/>
              <a:gd name="connsiteX2" fmla="*/ 232695 w 1453152"/>
              <a:gd name="connsiteY2" fmla="*/ 1559284 h 1896181"/>
              <a:gd name="connsiteX3" fmla="*/ 1051561 w 1453152"/>
              <a:gd name="connsiteY3" fmla="*/ 1826628 h 1896181"/>
              <a:gd name="connsiteX4" fmla="*/ 1435226 w 1453152"/>
              <a:gd name="connsiteY4" fmla="*/ 1817827 h 1896181"/>
              <a:gd name="connsiteX5" fmla="*/ 1393007 w 1453152"/>
              <a:gd name="connsiteY5" fmla="*/ 953785 h 1896181"/>
              <a:gd name="connsiteX6" fmla="*/ 1419747 w 1453152"/>
              <a:gd name="connsiteY6" fmla="*/ 74455 h 1896181"/>
              <a:gd name="connsiteX7" fmla="*/ 238903 w 1453152"/>
              <a:gd name="connsiteY7" fmla="*/ 52711 h 1896181"/>
              <a:gd name="connsiteX8" fmla="*/ 35803 w 1453152"/>
              <a:gd name="connsiteY8" fmla="*/ 439993 h 1896181"/>
              <a:gd name="connsiteX0" fmla="*/ 35803 w 1447873"/>
              <a:gd name="connsiteY0" fmla="*/ 439993 h 1952840"/>
              <a:gd name="connsiteX1" fmla="*/ 18740 w 1447873"/>
              <a:gd name="connsiteY1" fmla="*/ 1122579 h 1952840"/>
              <a:gd name="connsiteX2" fmla="*/ 232695 w 1447873"/>
              <a:gd name="connsiteY2" fmla="*/ 1559284 h 1952840"/>
              <a:gd name="connsiteX3" fmla="*/ 1130848 w 1447873"/>
              <a:gd name="connsiteY3" fmla="*/ 1925181 h 1952840"/>
              <a:gd name="connsiteX4" fmla="*/ 1435226 w 1447873"/>
              <a:gd name="connsiteY4" fmla="*/ 1817827 h 1952840"/>
              <a:gd name="connsiteX5" fmla="*/ 1393007 w 1447873"/>
              <a:gd name="connsiteY5" fmla="*/ 953785 h 1952840"/>
              <a:gd name="connsiteX6" fmla="*/ 1419747 w 1447873"/>
              <a:gd name="connsiteY6" fmla="*/ 74455 h 1952840"/>
              <a:gd name="connsiteX7" fmla="*/ 238903 w 1447873"/>
              <a:gd name="connsiteY7" fmla="*/ 52711 h 1952840"/>
              <a:gd name="connsiteX8" fmla="*/ 35803 w 1447873"/>
              <a:gd name="connsiteY8" fmla="*/ 439993 h 195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74" name="Group 373">
            <a:extLst>
              <a:ext uri="{FF2B5EF4-FFF2-40B4-BE49-F238E27FC236}">
                <a16:creationId xmlns:a16="http://schemas.microsoft.com/office/drawing/2014/main" id="{96BCCD85-1D07-EF4E-A878-EC23CD23096A}"/>
              </a:ext>
            </a:extLst>
          </p:cNvPr>
          <p:cNvGrpSpPr/>
          <p:nvPr/>
        </p:nvGrpSpPr>
        <p:grpSpPr>
          <a:xfrm>
            <a:off x="10837700" y="3928050"/>
            <a:ext cx="687393" cy="721548"/>
            <a:chOff x="5203089" y="1751190"/>
            <a:chExt cx="858331" cy="662414"/>
          </a:xfrm>
        </p:grpSpPr>
        <p:sp>
          <p:nvSpPr>
            <p:cNvPr id="382" name="Freeform 381">
              <a:extLst>
                <a:ext uri="{FF2B5EF4-FFF2-40B4-BE49-F238E27FC236}">
                  <a16:creationId xmlns:a16="http://schemas.microsoft.com/office/drawing/2014/main" id="{D6FAD5AB-6E93-5E47-BE32-4993FD767B8F}"/>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3" name="Freeform 382">
              <a:extLst>
                <a:ext uri="{FF2B5EF4-FFF2-40B4-BE49-F238E27FC236}">
                  <a16:creationId xmlns:a16="http://schemas.microsoft.com/office/drawing/2014/main" id="{2A115C8B-7EC0-084D-A3CF-7AEF0487F301}"/>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84" name="Straight Connector 383">
              <a:extLst>
                <a:ext uri="{FF2B5EF4-FFF2-40B4-BE49-F238E27FC236}">
                  <a16:creationId xmlns:a16="http://schemas.microsoft.com/office/drawing/2014/main" id="{16F8043F-8502-904C-9632-B3658D71B8BE}"/>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a:extLst>
                <a:ext uri="{FF2B5EF4-FFF2-40B4-BE49-F238E27FC236}">
                  <a16:creationId xmlns:a16="http://schemas.microsoft.com/office/drawing/2014/main" id="{B4B3A6DE-2E70-F74C-8CA1-13247C912682}"/>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a:extLst>
                <a:ext uri="{FF2B5EF4-FFF2-40B4-BE49-F238E27FC236}">
                  <a16:creationId xmlns:a16="http://schemas.microsoft.com/office/drawing/2014/main" id="{4B9DB078-BD58-F64A-B873-E1187205EB94}"/>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a:extLst>
                <a:ext uri="{FF2B5EF4-FFF2-40B4-BE49-F238E27FC236}">
                  <a16:creationId xmlns:a16="http://schemas.microsoft.com/office/drawing/2014/main" id="{D321DD82-9D22-0B49-ADF9-8BE310E97E71}"/>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a:extLst>
                <a:ext uri="{FF2B5EF4-FFF2-40B4-BE49-F238E27FC236}">
                  <a16:creationId xmlns:a16="http://schemas.microsoft.com/office/drawing/2014/main" id="{18A2FB0C-53B9-5248-AA65-9BA9B429FC4C}"/>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a:extLst>
                <a:ext uri="{FF2B5EF4-FFF2-40B4-BE49-F238E27FC236}">
                  <a16:creationId xmlns:a16="http://schemas.microsoft.com/office/drawing/2014/main" id="{44FBB965-69F3-F546-AE9F-4AD14078F37E}"/>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391" name="Group 390">
            <a:extLst>
              <a:ext uri="{FF2B5EF4-FFF2-40B4-BE49-F238E27FC236}">
                <a16:creationId xmlns:a16="http://schemas.microsoft.com/office/drawing/2014/main" id="{BDA3EF41-5873-7D4B-8A04-F8D62DFD2DB6}"/>
              </a:ext>
            </a:extLst>
          </p:cNvPr>
          <p:cNvGrpSpPr/>
          <p:nvPr/>
        </p:nvGrpSpPr>
        <p:grpSpPr>
          <a:xfrm>
            <a:off x="10771171" y="3194171"/>
            <a:ext cx="594613" cy="648336"/>
            <a:chOff x="5203089" y="1751190"/>
            <a:chExt cx="858331" cy="662414"/>
          </a:xfrm>
        </p:grpSpPr>
        <p:sp>
          <p:nvSpPr>
            <p:cNvPr id="399" name="Freeform 398">
              <a:extLst>
                <a:ext uri="{FF2B5EF4-FFF2-40B4-BE49-F238E27FC236}">
                  <a16:creationId xmlns:a16="http://schemas.microsoft.com/office/drawing/2014/main" id="{325473B9-6F55-684D-B22D-FF70325540CE}"/>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0" name="Freeform 399">
              <a:extLst>
                <a:ext uri="{FF2B5EF4-FFF2-40B4-BE49-F238E27FC236}">
                  <a16:creationId xmlns:a16="http://schemas.microsoft.com/office/drawing/2014/main" id="{06CE85F7-18B2-3947-975F-CEA32EE2FBA7}"/>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401" name="Straight Connector 400">
              <a:extLst>
                <a:ext uri="{FF2B5EF4-FFF2-40B4-BE49-F238E27FC236}">
                  <a16:creationId xmlns:a16="http://schemas.microsoft.com/office/drawing/2014/main" id="{F3F3D0FA-374D-9147-8047-2B7B3AAF05DF}"/>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a:extLst>
                <a:ext uri="{FF2B5EF4-FFF2-40B4-BE49-F238E27FC236}">
                  <a16:creationId xmlns:a16="http://schemas.microsoft.com/office/drawing/2014/main" id="{AFF00F79-7128-E243-BBD5-A97200EABABC}"/>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a:extLst>
                <a:ext uri="{FF2B5EF4-FFF2-40B4-BE49-F238E27FC236}">
                  <a16:creationId xmlns:a16="http://schemas.microsoft.com/office/drawing/2014/main" id="{729D9C8D-B396-A049-9B7A-BE878812629D}"/>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a:extLst>
                <a:ext uri="{FF2B5EF4-FFF2-40B4-BE49-F238E27FC236}">
                  <a16:creationId xmlns:a16="http://schemas.microsoft.com/office/drawing/2014/main" id="{4B32C41F-58E3-CC4F-9625-B6688BEB2140}"/>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a:extLst>
                <a:ext uri="{FF2B5EF4-FFF2-40B4-BE49-F238E27FC236}">
                  <a16:creationId xmlns:a16="http://schemas.microsoft.com/office/drawing/2014/main" id="{58933865-B1C6-3244-A0F5-136E4C6DD92E}"/>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a:extLst>
                <a:ext uri="{FF2B5EF4-FFF2-40B4-BE49-F238E27FC236}">
                  <a16:creationId xmlns:a16="http://schemas.microsoft.com/office/drawing/2014/main" id="{76C939A7-C3F0-5A45-B81D-4E775CF1C92C}"/>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562" name="Freeform 561">
            <a:extLst>
              <a:ext uri="{FF2B5EF4-FFF2-40B4-BE49-F238E27FC236}">
                <a16:creationId xmlns:a16="http://schemas.microsoft.com/office/drawing/2014/main" id="{BE088278-C41B-3E4A-87CE-FD65749FA13D}"/>
              </a:ext>
            </a:extLst>
          </p:cNvPr>
          <p:cNvSpPr/>
          <p:nvPr/>
        </p:nvSpPr>
        <p:spPr>
          <a:xfrm>
            <a:off x="9540813" y="1782042"/>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494463"/>
              <a:gd name="connsiteY0" fmla="*/ 534641 h 1775651"/>
              <a:gd name="connsiteX1" fmla="*/ 3 w 1494463"/>
              <a:gd name="connsiteY1" fmla="*/ 940200 h 1775651"/>
              <a:gd name="connsiteX2" fmla="*/ 367657 w 1494463"/>
              <a:gd name="connsiteY2" fmla="*/ 1508306 h 1775651"/>
              <a:gd name="connsiteX3" fmla="*/ 1186523 w 1494463"/>
              <a:gd name="connsiteY3" fmla="*/ 1775650 h 1775651"/>
              <a:gd name="connsiteX4" fmla="*/ 1467465 w 1494463"/>
              <a:gd name="connsiteY4" fmla="*/ 1510813 h 1775651"/>
              <a:gd name="connsiteX5" fmla="*/ 1468513 w 1494463"/>
              <a:gd name="connsiteY5" fmla="*/ 672856 h 1775651"/>
              <a:gd name="connsiteX6" fmla="*/ 1336927 w 1494463"/>
              <a:gd name="connsiteY6" fmla="*/ 154877 h 1775651"/>
              <a:gd name="connsiteX7" fmla="*/ 839087 w 1494463"/>
              <a:gd name="connsiteY7" fmla="*/ 21205 h 1775651"/>
              <a:gd name="connsiteX8" fmla="*/ 360355 w 1494463"/>
              <a:gd name="connsiteY8" fmla="*/ 534641 h 1775651"/>
              <a:gd name="connsiteX0" fmla="*/ 360355 w 1491064"/>
              <a:gd name="connsiteY0" fmla="*/ 552327 h 1793337"/>
              <a:gd name="connsiteX1" fmla="*/ 3 w 1491064"/>
              <a:gd name="connsiteY1" fmla="*/ 957886 h 1793337"/>
              <a:gd name="connsiteX2" fmla="*/ 367657 w 1491064"/>
              <a:gd name="connsiteY2" fmla="*/ 1525992 h 1793337"/>
              <a:gd name="connsiteX3" fmla="*/ 1186523 w 1491064"/>
              <a:gd name="connsiteY3" fmla="*/ 1793336 h 1793337"/>
              <a:gd name="connsiteX4" fmla="*/ 1467465 w 1491064"/>
              <a:gd name="connsiteY4" fmla="*/ 1528499 h 1793337"/>
              <a:gd name="connsiteX5" fmla="*/ 1468513 w 1491064"/>
              <a:gd name="connsiteY5" fmla="*/ 690542 h 1793337"/>
              <a:gd name="connsiteX6" fmla="*/ 1407977 w 1491064"/>
              <a:gd name="connsiteY6" fmla="*/ 109278 h 1793337"/>
              <a:gd name="connsiteX7" fmla="*/ 839087 w 1491064"/>
              <a:gd name="connsiteY7" fmla="*/ 38891 h 1793337"/>
              <a:gd name="connsiteX8" fmla="*/ 360355 w 1491064"/>
              <a:gd name="connsiteY8" fmla="*/ 552327 h 1793337"/>
              <a:gd name="connsiteX0" fmla="*/ 360355 w 1502818"/>
              <a:gd name="connsiteY0" fmla="*/ 552327 h 1612281"/>
              <a:gd name="connsiteX1" fmla="*/ 3 w 1502818"/>
              <a:gd name="connsiteY1" fmla="*/ 957886 h 1612281"/>
              <a:gd name="connsiteX2" fmla="*/ 367657 w 1502818"/>
              <a:gd name="connsiteY2" fmla="*/ 1525992 h 1612281"/>
              <a:gd name="connsiteX3" fmla="*/ 1026659 w 1502818"/>
              <a:gd name="connsiteY3" fmla="*/ 1582385 h 1612281"/>
              <a:gd name="connsiteX4" fmla="*/ 1467465 w 1502818"/>
              <a:gd name="connsiteY4" fmla="*/ 1528499 h 1612281"/>
              <a:gd name="connsiteX5" fmla="*/ 1468513 w 1502818"/>
              <a:gd name="connsiteY5" fmla="*/ 690542 h 1612281"/>
              <a:gd name="connsiteX6" fmla="*/ 1407977 w 1502818"/>
              <a:gd name="connsiteY6" fmla="*/ 109278 h 1612281"/>
              <a:gd name="connsiteX7" fmla="*/ 839087 w 1502818"/>
              <a:gd name="connsiteY7" fmla="*/ 38891 h 1612281"/>
              <a:gd name="connsiteX8" fmla="*/ 360355 w 1502818"/>
              <a:gd name="connsiteY8" fmla="*/ 552327 h 1612281"/>
              <a:gd name="connsiteX0" fmla="*/ 360384 w 1502847"/>
              <a:gd name="connsiteY0" fmla="*/ 552327 h 1803602"/>
              <a:gd name="connsiteX1" fmla="*/ 32 w 1502847"/>
              <a:gd name="connsiteY1" fmla="*/ 957886 h 1803602"/>
              <a:gd name="connsiteX2" fmla="*/ 385448 w 1502847"/>
              <a:gd name="connsiteY2" fmla="*/ 1779134 h 1803602"/>
              <a:gd name="connsiteX3" fmla="*/ 1026688 w 1502847"/>
              <a:gd name="connsiteY3" fmla="*/ 1582385 h 1803602"/>
              <a:gd name="connsiteX4" fmla="*/ 1467494 w 1502847"/>
              <a:gd name="connsiteY4" fmla="*/ 1528499 h 1803602"/>
              <a:gd name="connsiteX5" fmla="*/ 1468542 w 1502847"/>
              <a:gd name="connsiteY5" fmla="*/ 690542 h 1803602"/>
              <a:gd name="connsiteX6" fmla="*/ 1408006 w 1502847"/>
              <a:gd name="connsiteY6" fmla="*/ 109278 h 1803602"/>
              <a:gd name="connsiteX7" fmla="*/ 839116 w 1502847"/>
              <a:gd name="connsiteY7" fmla="*/ 38891 h 1803602"/>
              <a:gd name="connsiteX8" fmla="*/ 360384 w 1502847"/>
              <a:gd name="connsiteY8" fmla="*/ 552327 h 1803602"/>
              <a:gd name="connsiteX0" fmla="*/ 360384 w 1502847"/>
              <a:gd name="connsiteY0" fmla="*/ 552327 h 1826319"/>
              <a:gd name="connsiteX1" fmla="*/ 32 w 1502847"/>
              <a:gd name="connsiteY1" fmla="*/ 957886 h 1826319"/>
              <a:gd name="connsiteX2" fmla="*/ 385448 w 1502847"/>
              <a:gd name="connsiteY2" fmla="*/ 1779134 h 1826319"/>
              <a:gd name="connsiteX3" fmla="*/ 1026688 w 1502847"/>
              <a:gd name="connsiteY3" fmla="*/ 1582385 h 1826319"/>
              <a:gd name="connsiteX4" fmla="*/ 1467494 w 1502847"/>
              <a:gd name="connsiteY4" fmla="*/ 1528499 h 1826319"/>
              <a:gd name="connsiteX5" fmla="*/ 1468542 w 1502847"/>
              <a:gd name="connsiteY5" fmla="*/ 690542 h 1826319"/>
              <a:gd name="connsiteX6" fmla="*/ 1408006 w 1502847"/>
              <a:gd name="connsiteY6" fmla="*/ 109278 h 1826319"/>
              <a:gd name="connsiteX7" fmla="*/ 839116 w 1502847"/>
              <a:gd name="connsiteY7" fmla="*/ 38891 h 1826319"/>
              <a:gd name="connsiteX8" fmla="*/ 360384 w 1502847"/>
              <a:gd name="connsiteY8" fmla="*/ 552327 h 1826319"/>
              <a:gd name="connsiteX0" fmla="*/ 289852 w 1503366"/>
              <a:gd name="connsiteY0" fmla="*/ 461730 h 1820101"/>
              <a:gd name="connsiteX1" fmla="*/ 551 w 1503366"/>
              <a:gd name="connsiteY1" fmla="*/ 951668 h 1820101"/>
              <a:gd name="connsiteX2" fmla="*/ 385967 w 1503366"/>
              <a:gd name="connsiteY2" fmla="*/ 1772916 h 1820101"/>
              <a:gd name="connsiteX3" fmla="*/ 1027207 w 1503366"/>
              <a:gd name="connsiteY3" fmla="*/ 1576167 h 1820101"/>
              <a:gd name="connsiteX4" fmla="*/ 1468013 w 1503366"/>
              <a:gd name="connsiteY4" fmla="*/ 1522281 h 1820101"/>
              <a:gd name="connsiteX5" fmla="*/ 1469061 w 1503366"/>
              <a:gd name="connsiteY5" fmla="*/ 684324 h 1820101"/>
              <a:gd name="connsiteX6" fmla="*/ 1408525 w 1503366"/>
              <a:gd name="connsiteY6" fmla="*/ 103060 h 1820101"/>
              <a:gd name="connsiteX7" fmla="*/ 839635 w 1503366"/>
              <a:gd name="connsiteY7" fmla="*/ 32673 h 1820101"/>
              <a:gd name="connsiteX8" fmla="*/ 289852 w 1503366"/>
              <a:gd name="connsiteY8" fmla="*/ 461730 h 1820101"/>
              <a:gd name="connsiteX0" fmla="*/ 293376 w 1506890"/>
              <a:gd name="connsiteY0" fmla="*/ 461730 h 1820101"/>
              <a:gd name="connsiteX1" fmla="*/ 4075 w 1506890"/>
              <a:gd name="connsiteY1" fmla="*/ 951668 h 1820101"/>
              <a:gd name="connsiteX2" fmla="*/ 389491 w 1506890"/>
              <a:gd name="connsiteY2" fmla="*/ 1772916 h 1820101"/>
              <a:gd name="connsiteX3" fmla="*/ 1030731 w 1506890"/>
              <a:gd name="connsiteY3" fmla="*/ 1576167 h 1820101"/>
              <a:gd name="connsiteX4" fmla="*/ 1471537 w 1506890"/>
              <a:gd name="connsiteY4" fmla="*/ 1522281 h 1820101"/>
              <a:gd name="connsiteX5" fmla="*/ 1472585 w 1506890"/>
              <a:gd name="connsiteY5" fmla="*/ 684324 h 1820101"/>
              <a:gd name="connsiteX6" fmla="*/ 1412049 w 1506890"/>
              <a:gd name="connsiteY6" fmla="*/ 103060 h 1820101"/>
              <a:gd name="connsiteX7" fmla="*/ 843159 w 1506890"/>
              <a:gd name="connsiteY7" fmla="*/ 32673 h 1820101"/>
              <a:gd name="connsiteX8" fmla="*/ 293376 w 1506890"/>
              <a:gd name="connsiteY8" fmla="*/ 461730 h 1820101"/>
              <a:gd name="connsiteX0" fmla="*/ 203955 w 1545103"/>
              <a:gd name="connsiteY0" fmla="*/ 206126 h 1802639"/>
              <a:gd name="connsiteX1" fmla="*/ 42288 w 1545103"/>
              <a:gd name="connsiteY1" fmla="*/ 934206 h 1802639"/>
              <a:gd name="connsiteX2" fmla="*/ 427704 w 1545103"/>
              <a:gd name="connsiteY2" fmla="*/ 1755454 h 1802639"/>
              <a:gd name="connsiteX3" fmla="*/ 1068944 w 1545103"/>
              <a:gd name="connsiteY3" fmla="*/ 1558705 h 1802639"/>
              <a:gd name="connsiteX4" fmla="*/ 1509750 w 1545103"/>
              <a:gd name="connsiteY4" fmla="*/ 1504819 h 1802639"/>
              <a:gd name="connsiteX5" fmla="*/ 1510798 w 1545103"/>
              <a:gd name="connsiteY5" fmla="*/ 666862 h 1802639"/>
              <a:gd name="connsiteX6" fmla="*/ 1450262 w 1545103"/>
              <a:gd name="connsiteY6" fmla="*/ 85598 h 1802639"/>
              <a:gd name="connsiteX7" fmla="*/ 881372 w 1545103"/>
              <a:gd name="connsiteY7" fmla="*/ 15211 h 1802639"/>
              <a:gd name="connsiteX8" fmla="*/ 203955 w 1545103"/>
              <a:gd name="connsiteY8" fmla="*/ 206126 h 1802639"/>
              <a:gd name="connsiteX0" fmla="*/ 147252 w 1634267"/>
              <a:gd name="connsiteY0" fmla="*/ 113266 h 1796376"/>
              <a:gd name="connsiteX1" fmla="*/ 131452 w 1634267"/>
              <a:gd name="connsiteY1" fmla="*/ 927943 h 1796376"/>
              <a:gd name="connsiteX2" fmla="*/ 516868 w 1634267"/>
              <a:gd name="connsiteY2" fmla="*/ 1749191 h 1796376"/>
              <a:gd name="connsiteX3" fmla="*/ 1158108 w 1634267"/>
              <a:gd name="connsiteY3" fmla="*/ 1552442 h 1796376"/>
              <a:gd name="connsiteX4" fmla="*/ 1598914 w 1634267"/>
              <a:gd name="connsiteY4" fmla="*/ 1498556 h 1796376"/>
              <a:gd name="connsiteX5" fmla="*/ 1599962 w 1634267"/>
              <a:gd name="connsiteY5" fmla="*/ 660599 h 1796376"/>
              <a:gd name="connsiteX6" fmla="*/ 1539426 w 1634267"/>
              <a:gd name="connsiteY6" fmla="*/ 79335 h 1796376"/>
              <a:gd name="connsiteX7" fmla="*/ 970536 w 1634267"/>
              <a:gd name="connsiteY7" fmla="*/ 8948 h 1796376"/>
              <a:gd name="connsiteX8" fmla="*/ 147252 w 1634267"/>
              <a:gd name="connsiteY8" fmla="*/ 113266 h 179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1">
            <a:gsLst>
              <a:gs pos="0">
                <a:srgbClr val="9CDFF9"/>
              </a:gs>
              <a:gs pos="100000">
                <a:schemeClr val="bg1"/>
              </a:gs>
              <a:gs pos="57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3" name="TextBox 572">
            <a:extLst>
              <a:ext uri="{FF2B5EF4-FFF2-40B4-BE49-F238E27FC236}">
                <a16:creationId xmlns:a16="http://schemas.microsoft.com/office/drawing/2014/main" id="{59DB778E-F23D-6C41-8A2D-8F08BD46CBCB}"/>
              </a:ext>
            </a:extLst>
          </p:cNvPr>
          <p:cNvSpPr txBox="1"/>
          <p:nvPr/>
        </p:nvSpPr>
        <p:spPr>
          <a:xfrm>
            <a:off x="9427201" y="1851195"/>
            <a:ext cx="1725088" cy="28623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national or global ISP</a:t>
            </a:r>
          </a:p>
        </p:txBody>
      </p:sp>
      <p:sp>
        <p:nvSpPr>
          <p:cNvPr id="655" name="Rectangle 654">
            <a:extLst>
              <a:ext uri="{FF2B5EF4-FFF2-40B4-BE49-F238E27FC236}">
                <a16:creationId xmlns:a16="http://schemas.microsoft.com/office/drawing/2014/main" id="{2DCB9395-41DC-D844-A0B1-59B5BDD3151F}"/>
              </a:ext>
            </a:extLst>
          </p:cNvPr>
          <p:cNvSpPr/>
          <p:nvPr/>
        </p:nvSpPr>
        <p:spPr>
          <a:xfrm>
            <a:off x="9279068" y="3677908"/>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3" name="TextBox 652">
            <a:extLst>
              <a:ext uri="{FF2B5EF4-FFF2-40B4-BE49-F238E27FC236}">
                <a16:creationId xmlns:a16="http://schemas.microsoft.com/office/drawing/2014/main" id="{C34CA97E-4007-3540-925A-3C739C254049}"/>
              </a:ext>
            </a:extLst>
          </p:cNvPr>
          <p:cNvSpPr txBox="1"/>
          <p:nvPr/>
        </p:nvSpPr>
        <p:spPr>
          <a:xfrm>
            <a:off x="8766162" y="3447919"/>
            <a:ext cx="1040639" cy="4801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local or regional ISP</a:t>
            </a:r>
          </a:p>
        </p:txBody>
      </p:sp>
      <p:sp>
        <p:nvSpPr>
          <p:cNvPr id="657" name="TextBox 656">
            <a:extLst>
              <a:ext uri="{FF2B5EF4-FFF2-40B4-BE49-F238E27FC236}">
                <a16:creationId xmlns:a16="http://schemas.microsoft.com/office/drawing/2014/main" id="{7DCF99E9-1DFC-0241-B2E7-471998268663}"/>
              </a:ext>
            </a:extLst>
          </p:cNvPr>
          <p:cNvSpPr txBox="1"/>
          <p:nvPr/>
        </p:nvSpPr>
        <p:spPr>
          <a:xfrm>
            <a:off x="10917767" y="4677937"/>
            <a:ext cx="813043" cy="38318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datacenter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network</a:t>
            </a:r>
          </a:p>
        </p:txBody>
      </p:sp>
      <p:sp>
        <p:nvSpPr>
          <p:cNvPr id="658" name="TextBox 657">
            <a:extLst>
              <a:ext uri="{FF2B5EF4-FFF2-40B4-BE49-F238E27FC236}">
                <a16:creationId xmlns:a16="http://schemas.microsoft.com/office/drawing/2014/main" id="{173BD163-3F4D-944E-B86B-3275B779D5A8}"/>
              </a:ext>
            </a:extLst>
          </p:cNvPr>
          <p:cNvSpPr txBox="1"/>
          <p:nvPr/>
        </p:nvSpPr>
        <p:spPr>
          <a:xfrm>
            <a:off x="10063018" y="4228248"/>
            <a:ext cx="843051" cy="674031"/>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content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provider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network</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830" name="Straight Connector 829">
            <a:extLst>
              <a:ext uri="{FF2B5EF4-FFF2-40B4-BE49-F238E27FC236}">
                <a16:creationId xmlns:a16="http://schemas.microsoft.com/office/drawing/2014/main" id="{B163CA8C-EB1E-A14C-9A66-BC297C1207E6}"/>
              </a:ext>
            </a:extLst>
          </p:cNvPr>
          <p:cNvCxnSpPr>
            <a:cxnSpLocks/>
          </p:cNvCxnSpPr>
          <p:nvPr/>
        </p:nvCxnSpPr>
        <p:spPr>
          <a:xfrm flipH="1" flipV="1">
            <a:off x="10559920" y="3580125"/>
            <a:ext cx="412964" cy="6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a:extLst>
              <a:ext uri="{FF2B5EF4-FFF2-40B4-BE49-F238E27FC236}">
                <a16:creationId xmlns:a16="http://schemas.microsoft.com/office/drawing/2014/main" id="{5423E50E-9196-7E41-B2E3-7EFFBB807850}"/>
              </a:ext>
            </a:extLst>
          </p:cNvPr>
          <p:cNvCxnSpPr>
            <a:cxnSpLocks/>
          </p:cNvCxnSpPr>
          <p:nvPr/>
        </p:nvCxnSpPr>
        <p:spPr>
          <a:xfrm flipH="1" flipV="1">
            <a:off x="10660835" y="3640684"/>
            <a:ext cx="345866" cy="73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a:extLst>
              <a:ext uri="{FF2B5EF4-FFF2-40B4-BE49-F238E27FC236}">
                <a16:creationId xmlns:a16="http://schemas.microsoft.com/office/drawing/2014/main" id="{D736E0FF-D607-3B4C-A87A-D415301D67BE}"/>
              </a:ext>
            </a:extLst>
          </p:cNvPr>
          <p:cNvCxnSpPr>
            <a:cxnSpLocks/>
          </p:cNvCxnSpPr>
          <p:nvPr/>
        </p:nvCxnSpPr>
        <p:spPr>
          <a:xfrm flipV="1">
            <a:off x="10636897" y="3633421"/>
            <a:ext cx="335987" cy="39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id="{412118DA-F614-8A42-80A7-8D427CB9D063}"/>
              </a:ext>
            </a:extLst>
          </p:cNvPr>
          <p:cNvCxnSpPr>
            <a:cxnSpLocks/>
          </p:cNvCxnSpPr>
          <p:nvPr/>
        </p:nvCxnSpPr>
        <p:spPr>
          <a:xfrm flipH="1" flipV="1">
            <a:off x="10570774" y="3594896"/>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a:extLst>
              <a:ext uri="{FF2B5EF4-FFF2-40B4-BE49-F238E27FC236}">
                <a16:creationId xmlns:a16="http://schemas.microsoft.com/office/drawing/2014/main" id="{1F000A1C-019C-AC40-8B26-99394BC90A3F}"/>
              </a:ext>
            </a:extLst>
          </p:cNvPr>
          <p:cNvCxnSpPr>
            <a:cxnSpLocks/>
          </p:cNvCxnSpPr>
          <p:nvPr/>
        </p:nvCxnSpPr>
        <p:spPr>
          <a:xfrm flipH="1" flipV="1">
            <a:off x="10550620" y="4071642"/>
            <a:ext cx="508543" cy="348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id="{E581177E-ADBB-324A-BE56-FFA64730F33D}"/>
              </a:ext>
            </a:extLst>
          </p:cNvPr>
          <p:cNvCxnSpPr>
            <a:cxnSpLocks/>
          </p:cNvCxnSpPr>
          <p:nvPr/>
        </p:nvCxnSpPr>
        <p:spPr>
          <a:xfrm flipH="1">
            <a:off x="9895195"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id="{D0BFF2F4-0B07-CF45-A69B-7B91FA12DE36}"/>
              </a:ext>
            </a:extLst>
          </p:cNvPr>
          <p:cNvCxnSpPr>
            <a:cxnSpLocks/>
          </p:cNvCxnSpPr>
          <p:nvPr/>
        </p:nvCxnSpPr>
        <p:spPr>
          <a:xfrm flipH="1">
            <a:off x="9219616"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a:extLst>
              <a:ext uri="{FF2B5EF4-FFF2-40B4-BE49-F238E27FC236}">
                <a16:creationId xmlns:a16="http://schemas.microsoft.com/office/drawing/2014/main" id="{E3568D00-797E-F542-B47B-DC40257A1AF2}"/>
              </a:ext>
            </a:extLst>
          </p:cNvPr>
          <p:cNvCxnSpPr>
            <a:cxnSpLocks/>
          </p:cNvCxnSpPr>
          <p:nvPr/>
        </p:nvCxnSpPr>
        <p:spPr>
          <a:xfrm flipH="1">
            <a:off x="9276868" y="3507672"/>
            <a:ext cx="382424" cy="517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a:extLst>
              <a:ext uri="{FF2B5EF4-FFF2-40B4-BE49-F238E27FC236}">
                <a16:creationId xmlns:a16="http://schemas.microsoft.com/office/drawing/2014/main" id="{B5D2DFB3-E4DE-3C49-8F72-DC09F553A5F3}"/>
              </a:ext>
            </a:extLst>
          </p:cNvPr>
          <p:cNvCxnSpPr>
            <a:cxnSpLocks/>
          </p:cNvCxnSpPr>
          <p:nvPr/>
        </p:nvCxnSpPr>
        <p:spPr>
          <a:xfrm>
            <a:off x="9733069" y="3507672"/>
            <a:ext cx="0" cy="54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a:extLst>
              <a:ext uri="{FF2B5EF4-FFF2-40B4-BE49-F238E27FC236}">
                <a16:creationId xmlns:a16="http://schemas.microsoft.com/office/drawing/2014/main" id="{F9A85AAA-3DAA-6946-B559-D97F731B61D5}"/>
              </a:ext>
            </a:extLst>
          </p:cNvPr>
          <p:cNvCxnSpPr/>
          <p:nvPr/>
        </p:nvCxnSpPr>
        <p:spPr>
          <a:xfrm>
            <a:off x="10137668" y="2754692"/>
            <a:ext cx="488174" cy="83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12CE73BA-DDE8-5741-9E5E-64CA353BA98C}"/>
              </a:ext>
            </a:extLst>
          </p:cNvPr>
          <p:cNvCxnSpPr>
            <a:cxnSpLocks/>
          </p:cNvCxnSpPr>
          <p:nvPr/>
        </p:nvCxnSpPr>
        <p:spPr>
          <a:xfrm flipH="1">
            <a:off x="9798719" y="2695013"/>
            <a:ext cx="380432" cy="694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4" name="Straight Connector 563">
            <a:extLst>
              <a:ext uri="{FF2B5EF4-FFF2-40B4-BE49-F238E27FC236}">
                <a16:creationId xmlns:a16="http://schemas.microsoft.com/office/drawing/2014/main" id="{CE6E1140-BC2F-9947-9B51-91DC5079ABB1}"/>
              </a:ext>
            </a:extLst>
          </p:cNvPr>
          <p:cNvCxnSpPr/>
          <p:nvPr/>
        </p:nvCxnSpPr>
        <p:spPr>
          <a:xfrm flipH="1">
            <a:off x="10100635" y="2169432"/>
            <a:ext cx="761467" cy="5773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5" name="Straight Connector 564">
            <a:extLst>
              <a:ext uri="{FF2B5EF4-FFF2-40B4-BE49-F238E27FC236}">
                <a16:creationId xmlns:a16="http://schemas.microsoft.com/office/drawing/2014/main" id="{9EF5B4FA-3960-F54C-936B-C64147078447}"/>
              </a:ext>
            </a:extLst>
          </p:cNvPr>
          <p:cNvCxnSpPr/>
          <p:nvPr/>
        </p:nvCxnSpPr>
        <p:spPr>
          <a:xfrm flipH="1">
            <a:off x="10100635" y="2268313"/>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6" name="Straight Connector 565">
            <a:extLst>
              <a:ext uri="{FF2B5EF4-FFF2-40B4-BE49-F238E27FC236}">
                <a16:creationId xmlns:a16="http://schemas.microsoft.com/office/drawing/2014/main" id="{691B45AC-C5E3-D24E-9C63-05D00B08C71D}"/>
              </a:ext>
            </a:extLst>
          </p:cNvPr>
          <p:cNvCxnSpPr/>
          <p:nvPr/>
        </p:nvCxnSpPr>
        <p:spPr>
          <a:xfrm flipH="1">
            <a:off x="10672135" y="2200506"/>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7" name="Straight Connector 566">
            <a:extLst>
              <a:ext uri="{FF2B5EF4-FFF2-40B4-BE49-F238E27FC236}">
                <a16:creationId xmlns:a16="http://schemas.microsoft.com/office/drawing/2014/main" id="{59EB46BB-F3EA-4248-B631-AC80BEB74EF0}"/>
              </a:ext>
            </a:extLst>
          </p:cNvPr>
          <p:cNvCxnSpPr/>
          <p:nvPr/>
        </p:nvCxnSpPr>
        <p:spPr>
          <a:xfrm flipH="1">
            <a:off x="10142166" y="2718967"/>
            <a:ext cx="574283" cy="278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8" name="Straight Connector 567">
            <a:extLst>
              <a:ext uri="{FF2B5EF4-FFF2-40B4-BE49-F238E27FC236}">
                <a16:creationId xmlns:a16="http://schemas.microsoft.com/office/drawing/2014/main" id="{C562C7DD-3FD1-0E4C-B308-744C6C87FC79}"/>
              </a:ext>
            </a:extLst>
          </p:cNvPr>
          <p:cNvCxnSpPr/>
          <p:nvPr/>
        </p:nvCxnSpPr>
        <p:spPr>
          <a:xfrm flipH="1">
            <a:off x="10069542" y="2169432"/>
            <a:ext cx="788589" cy="988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9" name="Straight Connector 568">
            <a:extLst>
              <a:ext uri="{FF2B5EF4-FFF2-40B4-BE49-F238E27FC236}">
                <a16:creationId xmlns:a16="http://schemas.microsoft.com/office/drawing/2014/main" id="{6793D61B-AD50-A246-A5C0-38DF48C17738}"/>
              </a:ext>
            </a:extLst>
          </p:cNvPr>
          <p:cNvCxnSpPr/>
          <p:nvPr/>
        </p:nvCxnSpPr>
        <p:spPr>
          <a:xfrm flipH="1">
            <a:off x="10862103" y="2127325"/>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0" name="Straight Connector 569">
            <a:extLst>
              <a:ext uri="{FF2B5EF4-FFF2-40B4-BE49-F238E27FC236}">
                <a16:creationId xmlns:a16="http://schemas.microsoft.com/office/drawing/2014/main" id="{EDD09B84-3AA8-0948-AB6C-1D5CBFFC5293}"/>
              </a:ext>
            </a:extLst>
          </p:cNvPr>
          <p:cNvCxnSpPr/>
          <p:nvPr/>
        </p:nvCxnSpPr>
        <p:spPr>
          <a:xfrm flipH="1" flipV="1">
            <a:off x="10681994" y="2718967"/>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4" name="Straight Connector 573">
            <a:extLst>
              <a:ext uri="{FF2B5EF4-FFF2-40B4-BE49-F238E27FC236}">
                <a16:creationId xmlns:a16="http://schemas.microsoft.com/office/drawing/2014/main" id="{C777BA08-17B1-254B-BCB6-583E10254EC6}"/>
              </a:ext>
            </a:extLst>
          </p:cNvPr>
          <p:cNvCxnSpPr/>
          <p:nvPr/>
        </p:nvCxnSpPr>
        <p:spPr>
          <a:xfrm flipH="1">
            <a:off x="8769223" y="2268313"/>
            <a:ext cx="1300319" cy="6066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3" name="Line 541">
            <a:extLst>
              <a:ext uri="{FF2B5EF4-FFF2-40B4-BE49-F238E27FC236}">
                <a16:creationId xmlns:a16="http://schemas.microsoft.com/office/drawing/2014/main" id="{C44ADC96-78DA-C64F-AF97-4FFA68D2ED1C}"/>
              </a:ext>
            </a:extLst>
          </p:cNvPr>
          <p:cNvSpPr>
            <a:spLocks noChangeShapeType="1"/>
          </p:cNvSpPr>
          <p:nvPr/>
        </p:nvSpPr>
        <p:spPr bwMode="auto">
          <a:xfrm flipV="1">
            <a:off x="9378705" y="4113379"/>
            <a:ext cx="429324" cy="7056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Line 424">
            <a:extLst>
              <a:ext uri="{FF2B5EF4-FFF2-40B4-BE49-F238E27FC236}">
                <a16:creationId xmlns:a16="http://schemas.microsoft.com/office/drawing/2014/main" id="{845B46BE-685D-2D4E-AD26-5684794D19D9}"/>
              </a:ext>
            </a:extLst>
          </p:cNvPr>
          <p:cNvSpPr>
            <a:spLocks noChangeShapeType="1"/>
          </p:cNvSpPr>
          <p:nvPr/>
        </p:nvSpPr>
        <p:spPr bwMode="auto">
          <a:xfrm flipV="1">
            <a:off x="8244554" y="4047456"/>
            <a:ext cx="969051"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3" name="Oval 800">
            <a:extLst>
              <a:ext uri="{FF2B5EF4-FFF2-40B4-BE49-F238E27FC236}">
                <a16:creationId xmlns:a16="http://schemas.microsoft.com/office/drawing/2014/main" id="{271D03F6-D85B-EC41-803D-EFAA96DAE87E}"/>
              </a:ext>
            </a:extLst>
          </p:cNvPr>
          <p:cNvSpPr>
            <a:spLocks noChangeArrowheads="1"/>
          </p:cNvSpPr>
          <p:nvPr/>
        </p:nvSpPr>
        <p:spPr bwMode="auto">
          <a:xfrm>
            <a:off x="8174541" y="2292995"/>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615" name="Group 614">
            <a:extLst>
              <a:ext uri="{FF2B5EF4-FFF2-40B4-BE49-F238E27FC236}">
                <a16:creationId xmlns:a16="http://schemas.microsoft.com/office/drawing/2014/main" id="{E166183D-5423-4E4A-AD63-A361EDE184C0}"/>
              </a:ext>
            </a:extLst>
          </p:cNvPr>
          <p:cNvGrpSpPr/>
          <p:nvPr/>
        </p:nvGrpSpPr>
        <p:grpSpPr>
          <a:xfrm>
            <a:off x="10410609" y="3496138"/>
            <a:ext cx="353678" cy="198344"/>
            <a:chOff x="7493876" y="2774731"/>
            <a:chExt cx="1481958" cy="894622"/>
          </a:xfrm>
        </p:grpSpPr>
        <p:sp>
          <p:nvSpPr>
            <p:cNvPr id="616" name="Freeform 615">
              <a:extLst>
                <a:ext uri="{FF2B5EF4-FFF2-40B4-BE49-F238E27FC236}">
                  <a16:creationId xmlns:a16="http://schemas.microsoft.com/office/drawing/2014/main" id="{8470D159-2329-7F46-9191-000B96A32C7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17" name="Oval 616">
              <a:extLst>
                <a:ext uri="{FF2B5EF4-FFF2-40B4-BE49-F238E27FC236}">
                  <a16:creationId xmlns:a16="http://schemas.microsoft.com/office/drawing/2014/main" id="{825BDAE5-F4DB-9148-9BC8-0F6F2D1E653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18" name="Group 617">
              <a:extLst>
                <a:ext uri="{FF2B5EF4-FFF2-40B4-BE49-F238E27FC236}">
                  <a16:creationId xmlns:a16="http://schemas.microsoft.com/office/drawing/2014/main" id="{237F0420-A845-064A-97A2-458F63D673CA}"/>
                </a:ext>
              </a:extLst>
            </p:cNvPr>
            <p:cNvGrpSpPr/>
            <p:nvPr/>
          </p:nvGrpSpPr>
          <p:grpSpPr>
            <a:xfrm>
              <a:off x="7713663" y="2848339"/>
              <a:ext cx="1042107" cy="425543"/>
              <a:chOff x="7786941" y="2884917"/>
              <a:chExt cx="897649" cy="353919"/>
            </a:xfrm>
          </p:grpSpPr>
          <p:sp>
            <p:nvSpPr>
              <p:cNvPr id="619" name="Freeform 618">
                <a:extLst>
                  <a:ext uri="{FF2B5EF4-FFF2-40B4-BE49-F238E27FC236}">
                    <a16:creationId xmlns:a16="http://schemas.microsoft.com/office/drawing/2014/main" id="{D11109B9-8A56-A945-BA04-5A564B10300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0" name="Freeform 619">
                <a:extLst>
                  <a:ext uri="{FF2B5EF4-FFF2-40B4-BE49-F238E27FC236}">
                    <a16:creationId xmlns:a16="http://schemas.microsoft.com/office/drawing/2014/main" id="{170AB2AC-06DB-034E-A5C4-0C8F62E3BE4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1" name="Freeform 620">
                <a:extLst>
                  <a:ext uri="{FF2B5EF4-FFF2-40B4-BE49-F238E27FC236}">
                    <a16:creationId xmlns:a16="http://schemas.microsoft.com/office/drawing/2014/main" id="{E41AEAC2-F85C-4A4E-B0B9-D5C02217D60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2" name="Freeform 621">
                <a:extLst>
                  <a:ext uri="{FF2B5EF4-FFF2-40B4-BE49-F238E27FC236}">
                    <a16:creationId xmlns:a16="http://schemas.microsoft.com/office/drawing/2014/main" id="{7955A7EE-741F-9740-8344-A2BC817675A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77" name="Group 576">
            <a:extLst>
              <a:ext uri="{FF2B5EF4-FFF2-40B4-BE49-F238E27FC236}">
                <a16:creationId xmlns:a16="http://schemas.microsoft.com/office/drawing/2014/main" id="{C471E59B-7A0B-AE4F-95D6-F76514D2D55A}"/>
              </a:ext>
            </a:extLst>
          </p:cNvPr>
          <p:cNvGrpSpPr/>
          <p:nvPr/>
        </p:nvGrpSpPr>
        <p:grpSpPr>
          <a:xfrm>
            <a:off x="9948724" y="2202292"/>
            <a:ext cx="353678" cy="198344"/>
            <a:chOff x="7493876" y="2774731"/>
            <a:chExt cx="1481958" cy="894622"/>
          </a:xfrm>
        </p:grpSpPr>
        <p:sp>
          <p:nvSpPr>
            <p:cNvPr id="578" name="Freeform 577">
              <a:extLst>
                <a:ext uri="{FF2B5EF4-FFF2-40B4-BE49-F238E27FC236}">
                  <a16:creationId xmlns:a16="http://schemas.microsoft.com/office/drawing/2014/main" id="{8CD016E7-5480-8E4E-94F7-201A1C6046D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79" name="Oval 578">
              <a:extLst>
                <a:ext uri="{FF2B5EF4-FFF2-40B4-BE49-F238E27FC236}">
                  <a16:creationId xmlns:a16="http://schemas.microsoft.com/office/drawing/2014/main" id="{593A573C-B6D6-684E-BA73-8F7F7FA8D57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80" name="Group 579">
              <a:extLst>
                <a:ext uri="{FF2B5EF4-FFF2-40B4-BE49-F238E27FC236}">
                  <a16:creationId xmlns:a16="http://schemas.microsoft.com/office/drawing/2014/main" id="{2C09AC60-D16C-A948-B25E-01CF60EAAD7B}"/>
                </a:ext>
              </a:extLst>
            </p:cNvPr>
            <p:cNvGrpSpPr/>
            <p:nvPr/>
          </p:nvGrpSpPr>
          <p:grpSpPr>
            <a:xfrm>
              <a:off x="7713663" y="2848339"/>
              <a:ext cx="1042107" cy="425543"/>
              <a:chOff x="7786941" y="2884917"/>
              <a:chExt cx="897649" cy="353919"/>
            </a:xfrm>
          </p:grpSpPr>
          <p:sp>
            <p:nvSpPr>
              <p:cNvPr id="581" name="Freeform 580">
                <a:extLst>
                  <a:ext uri="{FF2B5EF4-FFF2-40B4-BE49-F238E27FC236}">
                    <a16:creationId xmlns:a16="http://schemas.microsoft.com/office/drawing/2014/main" id="{D9A85682-B6A6-2344-B24D-66A792630B3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2" name="Freeform 581">
                <a:extLst>
                  <a:ext uri="{FF2B5EF4-FFF2-40B4-BE49-F238E27FC236}">
                    <a16:creationId xmlns:a16="http://schemas.microsoft.com/office/drawing/2014/main" id="{52EBCF47-0621-B64C-B884-20683D14D92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3" name="Freeform 582">
                <a:extLst>
                  <a:ext uri="{FF2B5EF4-FFF2-40B4-BE49-F238E27FC236}">
                    <a16:creationId xmlns:a16="http://schemas.microsoft.com/office/drawing/2014/main" id="{83AAD1CC-D818-A245-9CF9-C4877A62A5D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4" name="Freeform 583">
                <a:extLst>
                  <a:ext uri="{FF2B5EF4-FFF2-40B4-BE49-F238E27FC236}">
                    <a16:creationId xmlns:a16="http://schemas.microsoft.com/office/drawing/2014/main" id="{51F55DD1-3A8F-0242-A470-690BE99AC68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93" name="Group 592">
            <a:extLst>
              <a:ext uri="{FF2B5EF4-FFF2-40B4-BE49-F238E27FC236}">
                <a16:creationId xmlns:a16="http://schemas.microsoft.com/office/drawing/2014/main" id="{7BF36121-B4F6-2447-9F5B-F29B627F3B2A}"/>
              </a:ext>
            </a:extLst>
          </p:cNvPr>
          <p:cNvGrpSpPr/>
          <p:nvPr/>
        </p:nvGrpSpPr>
        <p:grpSpPr>
          <a:xfrm>
            <a:off x="10527214" y="2613367"/>
            <a:ext cx="353678" cy="198344"/>
            <a:chOff x="7493876" y="2774731"/>
            <a:chExt cx="1481958" cy="894622"/>
          </a:xfrm>
        </p:grpSpPr>
        <p:sp>
          <p:nvSpPr>
            <p:cNvPr id="594" name="Freeform 593">
              <a:extLst>
                <a:ext uri="{FF2B5EF4-FFF2-40B4-BE49-F238E27FC236}">
                  <a16:creationId xmlns:a16="http://schemas.microsoft.com/office/drawing/2014/main" id="{D13949CD-BE6A-5744-98EE-61BE5EE60D4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95" name="Oval 594">
              <a:extLst>
                <a:ext uri="{FF2B5EF4-FFF2-40B4-BE49-F238E27FC236}">
                  <a16:creationId xmlns:a16="http://schemas.microsoft.com/office/drawing/2014/main" id="{F3651F16-DD17-4D47-9A8D-8EFA601CA85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96" name="Group 595">
              <a:extLst>
                <a:ext uri="{FF2B5EF4-FFF2-40B4-BE49-F238E27FC236}">
                  <a16:creationId xmlns:a16="http://schemas.microsoft.com/office/drawing/2014/main" id="{10CA9012-91B2-A449-8A2E-65BA6061B48F}"/>
                </a:ext>
              </a:extLst>
            </p:cNvPr>
            <p:cNvGrpSpPr/>
            <p:nvPr/>
          </p:nvGrpSpPr>
          <p:grpSpPr>
            <a:xfrm>
              <a:off x="7713663" y="2848339"/>
              <a:ext cx="1042107" cy="425543"/>
              <a:chOff x="7786941" y="2884917"/>
              <a:chExt cx="897649" cy="353919"/>
            </a:xfrm>
          </p:grpSpPr>
          <p:sp>
            <p:nvSpPr>
              <p:cNvPr id="597" name="Freeform 596">
                <a:extLst>
                  <a:ext uri="{FF2B5EF4-FFF2-40B4-BE49-F238E27FC236}">
                    <a16:creationId xmlns:a16="http://schemas.microsoft.com/office/drawing/2014/main" id="{964BBEA0-D220-6747-850B-459388ABF25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8" name="Freeform 597">
                <a:extLst>
                  <a:ext uri="{FF2B5EF4-FFF2-40B4-BE49-F238E27FC236}">
                    <a16:creationId xmlns:a16="http://schemas.microsoft.com/office/drawing/2014/main" id="{ADEC5ED7-ED4C-584D-AB78-AA02A93E946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9" name="Freeform 598">
                <a:extLst>
                  <a:ext uri="{FF2B5EF4-FFF2-40B4-BE49-F238E27FC236}">
                    <a16:creationId xmlns:a16="http://schemas.microsoft.com/office/drawing/2014/main" id="{F45598BF-44BC-354D-9020-97A874C585B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0" name="Freeform 599">
                <a:extLst>
                  <a:ext uri="{FF2B5EF4-FFF2-40B4-BE49-F238E27FC236}">
                    <a16:creationId xmlns:a16="http://schemas.microsoft.com/office/drawing/2014/main" id="{3A2BDF5D-2CA0-2145-8059-D8F121D4D3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601" name="Group 600">
            <a:extLst>
              <a:ext uri="{FF2B5EF4-FFF2-40B4-BE49-F238E27FC236}">
                <a16:creationId xmlns:a16="http://schemas.microsoft.com/office/drawing/2014/main" id="{187A607B-CA61-BE46-8032-8E34596E7689}"/>
              </a:ext>
            </a:extLst>
          </p:cNvPr>
          <p:cNvGrpSpPr/>
          <p:nvPr/>
        </p:nvGrpSpPr>
        <p:grpSpPr>
          <a:xfrm>
            <a:off x="10643825" y="2107963"/>
            <a:ext cx="353678" cy="198344"/>
            <a:chOff x="7493876" y="2774731"/>
            <a:chExt cx="1481958" cy="894622"/>
          </a:xfrm>
        </p:grpSpPr>
        <p:sp>
          <p:nvSpPr>
            <p:cNvPr id="602" name="Freeform 601">
              <a:extLst>
                <a:ext uri="{FF2B5EF4-FFF2-40B4-BE49-F238E27FC236}">
                  <a16:creationId xmlns:a16="http://schemas.microsoft.com/office/drawing/2014/main" id="{EB8C3753-6F83-F64B-9439-656B124AA3B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03" name="Oval 602">
              <a:extLst>
                <a:ext uri="{FF2B5EF4-FFF2-40B4-BE49-F238E27FC236}">
                  <a16:creationId xmlns:a16="http://schemas.microsoft.com/office/drawing/2014/main" id="{F476EE06-2893-8D4D-AF54-92697A0FE8A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04" name="Group 603">
              <a:extLst>
                <a:ext uri="{FF2B5EF4-FFF2-40B4-BE49-F238E27FC236}">
                  <a16:creationId xmlns:a16="http://schemas.microsoft.com/office/drawing/2014/main" id="{5DED3EC9-29B0-8D48-BC37-13731DFE683F}"/>
                </a:ext>
              </a:extLst>
            </p:cNvPr>
            <p:cNvGrpSpPr/>
            <p:nvPr/>
          </p:nvGrpSpPr>
          <p:grpSpPr>
            <a:xfrm>
              <a:off x="7713663" y="2848339"/>
              <a:ext cx="1042107" cy="425543"/>
              <a:chOff x="7786941" y="2884917"/>
              <a:chExt cx="897649" cy="353919"/>
            </a:xfrm>
          </p:grpSpPr>
          <p:sp>
            <p:nvSpPr>
              <p:cNvPr id="605" name="Freeform 604">
                <a:extLst>
                  <a:ext uri="{FF2B5EF4-FFF2-40B4-BE49-F238E27FC236}">
                    <a16:creationId xmlns:a16="http://schemas.microsoft.com/office/drawing/2014/main" id="{D08D678C-613A-3543-B832-EE51616C693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6" name="Freeform 605">
                <a:extLst>
                  <a:ext uri="{FF2B5EF4-FFF2-40B4-BE49-F238E27FC236}">
                    <a16:creationId xmlns:a16="http://schemas.microsoft.com/office/drawing/2014/main" id="{9EB7819C-4684-3347-AA14-421D743ECB9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7" name="Freeform 606">
                <a:extLst>
                  <a:ext uri="{FF2B5EF4-FFF2-40B4-BE49-F238E27FC236}">
                    <a16:creationId xmlns:a16="http://schemas.microsoft.com/office/drawing/2014/main" id="{F23E654E-4CEA-E346-A508-15310ABC704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8" name="Freeform 607">
                <a:extLst>
                  <a:ext uri="{FF2B5EF4-FFF2-40B4-BE49-F238E27FC236}">
                    <a16:creationId xmlns:a16="http://schemas.microsoft.com/office/drawing/2014/main" id="{EF443A10-9F41-BB4D-8E65-E94AEE09BDA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54" name="Group 553">
            <a:extLst>
              <a:ext uri="{FF2B5EF4-FFF2-40B4-BE49-F238E27FC236}">
                <a16:creationId xmlns:a16="http://schemas.microsoft.com/office/drawing/2014/main" id="{7CCD8656-0FD3-B844-BC6C-33CE0577598D}"/>
              </a:ext>
            </a:extLst>
          </p:cNvPr>
          <p:cNvGrpSpPr/>
          <p:nvPr/>
        </p:nvGrpSpPr>
        <p:grpSpPr>
          <a:xfrm>
            <a:off x="9098788" y="3956624"/>
            <a:ext cx="367224" cy="240304"/>
            <a:chOff x="7493876" y="2774731"/>
            <a:chExt cx="1481958" cy="894622"/>
          </a:xfrm>
        </p:grpSpPr>
        <p:sp>
          <p:nvSpPr>
            <p:cNvPr id="555" name="Freeform 554">
              <a:extLst>
                <a:ext uri="{FF2B5EF4-FFF2-40B4-BE49-F238E27FC236}">
                  <a16:creationId xmlns:a16="http://schemas.microsoft.com/office/drawing/2014/main" id="{7CF4B187-63BE-654E-852A-09C69503C97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56" name="Oval 555">
              <a:extLst>
                <a:ext uri="{FF2B5EF4-FFF2-40B4-BE49-F238E27FC236}">
                  <a16:creationId xmlns:a16="http://schemas.microsoft.com/office/drawing/2014/main" id="{3B5270E4-3067-1643-B96C-CE5CEE09747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57" name="Group 556">
              <a:extLst>
                <a:ext uri="{FF2B5EF4-FFF2-40B4-BE49-F238E27FC236}">
                  <a16:creationId xmlns:a16="http://schemas.microsoft.com/office/drawing/2014/main" id="{3BECC0F9-CE1F-254B-B04F-1EAA89C59C97}"/>
                </a:ext>
              </a:extLst>
            </p:cNvPr>
            <p:cNvGrpSpPr/>
            <p:nvPr/>
          </p:nvGrpSpPr>
          <p:grpSpPr>
            <a:xfrm>
              <a:off x="7713663" y="2848339"/>
              <a:ext cx="1042107" cy="425543"/>
              <a:chOff x="7786941" y="2884917"/>
              <a:chExt cx="897649" cy="353919"/>
            </a:xfrm>
          </p:grpSpPr>
          <p:sp>
            <p:nvSpPr>
              <p:cNvPr id="558" name="Freeform 557">
                <a:extLst>
                  <a:ext uri="{FF2B5EF4-FFF2-40B4-BE49-F238E27FC236}">
                    <a16:creationId xmlns:a16="http://schemas.microsoft.com/office/drawing/2014/main" id="{7C55C6EE-4672-4F4F-A2F8-2821804F594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9" name="Freeform 558">
                <a:extLst>
                  <a:ext uri="{FF2B5EF4-FFF2-40B4-BE49-F238E27FC236}">
                    <a16:creationId xmlns:a16="http://schemas.microsoft.com/office/drawing/2014/main" id="{C3B242E2-FAA3-F340-B7F0-35D87BB6BAA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60" name="Freeform 559">
                <a:extLst>
                  <a:ext uri="{FF2B5EF4-FFF2-40B4-BE49-F238E27FC236}">
                    <a16:creationId xmlns:a16="http://schemas.microsoft.com/office/drawing/2014/main" id="{87ED7762-177B-454C-AA37-EB518D75B66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61" name="Freeform 560">
                <a:extLst>
                  <a:ext uri="{FF2B5EF4-FFF2-40B4-BE49-F238E27FC236}">
                    <a16:creationId xmlns:a16="http://schemas.microsoft.com/office/drawing/2014/main" id="{AD88A8A1-4E2B-154E-845D-5419478A1D2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85" name="Group 584">
            <a:extLst>
              <a:ext uri="{FF2B5EF4-FFF2-40B4-BE49-F238E27FC236}">
                <a16:creationId xmlns:a16="http://schemas.microsoft.com/office/drawing/2014/main" id="{1A0C1583-3B4A-E44D-BB19-B20517502EBD}"/>
              </a:ext>
            </a:extLst>
          </p:cNvPr>
          <p:cNvGrpSpPr/>
          <p:nvPr/>
        </p:nvGrpSpPr>
        <p:grpSpPr>
          <a:xfrm>
            <a:off x="9980126" y="2661565"/>
            <a:ext cx="353678" cy="198344"/>
            <a:chOff x="7493876" y="2774731"/>
            <a:chExt cx="1481958" cy="894622"/>
          </a:xfrm>
        </p:grpSpPr>
        <p:sp>
          <p:nvSpPr>
            <p:cNvPr id="586" name="Freeform 585">
              <a:extLst>
                <a:ext uri="{FF2B5EF4-FFF2-40B4-BE49-F238E27FC236}">
                  <a16:creationId xmlns:a16="http://schemas.microsoft.com/office/drawing/2014/main" id="{196997C3-A7DB-5041-AC08-10F980FB77E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87" name="Oval 586">
              <a:extLst>
                <a:ext uri="{FF2B5EF4-FFF2-40B4-BE49-F238E27FC236}">
                  <a16:creationId xmlns:a16="http://schemas.microsoft.com/office/drawing/2014/main" id="{5F84A336-003F-D045-8717-1066774A69E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88" name="Group 587">
              <a:extLst>
                <a:ext uri="{FF2B5EF4-FFF2-40B4-BE49-F238E27FC236}">
                  <a16:creationId xmlns:a16="http://schemas.microsoft.com/office/drawing/2014/main" id="{FF876992-AF96-3545-9CEA-A02174E11510}"/>
                </a:ext>
              </a:extLst>
            </p:cNvPr>
            <p:cNvGrpSpPr/>
            <p:nvPr/>
          </p:nvGrpSpPr>
          <p:grpSpPr>
            <a:xfrm>
              <a:off x="7713663" y="2848339"/>
              <a:ext cx="1042107" cy="425543"/>
              <a:chOff x="7786941" y="2884917"/>
              <a:chExt cx="897649" cy="353919"/>
            </a:xfrm>
          </p:grpSpPr>
          <p:sp>
            <p:nvSpPr>
              <p:cNvPr id="589" name="Freeform 588">
                <a:extLst>
                  <a:ext uri="{FF2B5EF4-FFF2-40B4-BE49-F238E27FC236}">
                    <a16:creationId xmlns:a16="http://schemas.microsoft.com/office/drawing/2014/main" id="{668E6E88-4A46-6C47-A59A-CB9D07441C1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0" name="Freeform 589">
                <a:extLst>
                  <a:ext uri="{FF2B5EF4-FFF2-40B4-BE49-F238E27FC236}">
                    <a16:creationId xmlns:a16="http://schemas.microsoft.com/office/drawing/2014/main" id="{C179B4BA-1D8B-E542-8032-CCB2C08DB97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1" name="Freeform 590">
                <a:extLst>
                  <a:ext uri="{FF2B5EF4-FFF2-40B4-BE49-F238E27FC236}">
                    <a16:creationId xmlns:a16="http://schemas.microsoft.com/office/drawing/2014/main" id="{DCACB29E-ABE8-BA42-AD55-DAF519C17BE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2" name="Freeform 591">
                <a:extLst>
                  <a:ext uri="{FF2B5EF4-FFF2-40B4-BE49-F238E27FC236}">
                    <a16:creationId xmlns:a16="http://schemas.microsoft.com/office/drawing/2014/main" id="{FD35A0ED-997C-6D46-9D96-FA8D4339826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38" name="Group 537">
            <a:extLst>
              <a:ext uri="{FF2B5EF4-FFF2-40B4-BE49-F238E27FC236}">
                <a16:creationId xmlns:a16="http://schemas.microsoft.com/office/drawing/2014/main" id="{158E5A4C-7065-8643-BDC2-3A235B56FEA4}"/>
              </a:ext>
            </a:extLst>
          </p:cNvPr>
          <p:cNvGrpSpPr/>
          <p:nvPr/>
        </p:nvGrpSpPr>
        <p:grpSpPr>
          <a:xfrm>
            <a:off x="9497138" y="3394032"/>
            <a:ext cx="367224" cy="240304"/>
            <a:chOff x="7493876" y="2774731"/>
            <a:chExt cx="1481958" cy="894622"/>
          </a:xfrm>
        </p:grpSpPr>
        <p:sp>
          <p:nvSpPr>
            <p:cNvPr id="539" name="Freeform 538">
              <a:extLst>
                <a:ext uri="{FF2B5EF4-FFF2-40B4-BE49-F238E27FC236}">
                  <a16:creationId xmlns:a16="http://schemas.microsoft.com/office/drawing/2014/main" id="{CA8EFAEE-3EA1-2A49-A68E-588F301B692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40" name="Oval 539">
              <a:extLst>
                <a:ext uri="{FF2B5EF4-FFF2-40B4-BE49-F238E27FC236}">
                  <a16:creationId xmlns:a16="http://schemas.microsoft.com/office/drawing/2014/main" id="{7A05A3F9-D6B9-D14C-83C8-6C79F0B6B2C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41" name="Group 540">
              <a:extLst>
                <a:ext uri="{FF2B5EF4-FFF2-40B4-BE49-F238E27FC236}">
                  <a16:creationId xmlns:a16="http://schemas.microsoft.com/office/drawing/2014/main" id="{8AAC1FAD-B7BA-744A-8599-5670C6B0E776}"/>
                </a:ext>
              </a:extLst>
            </p:cNvPr>
            <p:cNvGrpSpPr/>
            <p:nvPr/>
          </p:nvGrpSpPr>
          <p:grpSpPr>
            <a:xfrm>
              <a:off x="7713663" y="2848339"/>
              <a:ext cx="1042107" cy="425543"/>
              <a:chOff x="7786941" y="2884917"/>
              <a:chExt cx="897649" cy="353919"/>
            </a:xfrm>
          </p:grpSpPr>
          <p:sp>
            <p:nvSpPr>
              <p:cNvPr id="542" name="Freeform 541">
                <a:extLst>
                  <a:ext uri="{FF2B5EF4-FFF2-40B4-BE49-F238E27FC236}">
                    <a16:creationId xmlns:a16="http://schemas.microsoft.com/office/drawing/2014/main" id="{A016DA82-50DC-224C-84FF-C492EDE01BC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3" name="Freeform 542">
                <a:extLst>
                  <a:ext uri="{FF2B5EF4-FFF2-40B4-BE49-F238E27FC236}">
                    <a16:creationId xmlns:a16="http://schemas.microsoft.com/office/drawing/2014/main" id="{3D2D51D6-0AC0-9D43-A55C-E94B7DCA77F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4" name="Freeform 543">
                <a:extLst>
                  <a:ext uri="{FF2B5EF4-FFF2-40B4-BE49-F238E27FC236}">
                    <a16:creationId xmlns:a16="http://schemas.microsoft.com/office/drawing/2014/main" id="{76C27F31-4CE4-1242-9801-166D4F66B5E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5" name="Freeform 544">
                <a:extLst>
                  <a:ext uri="{FF2B5EF4-FFF2-40B4-BE49-F238E27FC236}">
                    <a16:creationId xmlns:a16="http://schemas.microsoft.com/office/drawing/2014/main" id="{9BC7E87F-2555-8D4C-80CB-0E2F5F4BB0F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46" name="Group 545">
            <a:extLst>
              <a:ext uri="{FF2B5EF4-FFF2-40B4-BE49-F238E27FC236}">
                <a16:creationId xmlns:a16="http://schemas.microsoft.com/office/drawing/2014/main" id="{4DAC2AB4-F1E4-D740-A4AF-07EE55303854}"/>
              </a:ext>
            </a:extLst>
          </p:cNvPr>
          <p:cNvGrpSpPr/>
          <p:nvPr/>
        </p:nvGrpSpPr>
        <p:grpSpPr>
          <a:xfrm>
            <a:off x="9601554" y="3999763"/>
            <a:ext cx="367224" cy="240304"/>
            <a:chOff x="7493876" y="2774731"/>
            <a:chExt cx="1481958" cy="894622"/>
          </a:xfrm>
        </p:grpSpPr>
        <p:sp>
          <p:nvSpPr>
            <p:cNvPr id="547" name="Freeform 546">
              <a:extLst>
                <a:ext uri="{FF2B5EF4-FFF2-40B4-BE49-F238E27FC236}">
                  <a16:creationId xmlns:a16="http://schemas.microsoft.com/office/drawing/2014/main" id="{23E59006-14B9-C64E-A05E-0BD7C00C4A6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48" name="Oval 547">
              <a:extLst>
                <a:ext uri="{FF2B5EF4-FFF2-40B4-BE49-F238E27FC236}">
                  <a16:creationId xmlns:a16="http://schemas.microsoft.com/office/drawing/2014/main" id="{2AD17789-C54D-4948-95E6-741F42B1FB2E}"/>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49" name="Group 548">
              <a:extLst>
                <a:ext uri="{FF2B5EF4-FFF2-40B4-BE49-F238E27FC236}">
                  <a16:creationId xmlns:a16="http://schemas.microsoft.com/office/drawing/2014/main" id="{278D7FE0-D307-E941-967D-E4145732CEEA}"/>
                </a:ext>
              </a:extLst>
            </p:cNvPr>
            <p:cNvGrpSpPr/>
            <p:nvPr/>
          </p:nvGrpSpPr>
          <p:grpSpPr>
            <a:xfrm>
              <a:off x="7713663" y="2848339"/>
              <a:ext cx="1042107" cy="425543"/>
              <a:chOff x="7786941" y="2884917"/>
              <a:chExt cx="897649" cy="353919"/>
            </a:xfrm>
          </p:grpSpPr>
          <p:sp>
            <p:nvSpPr>
              <p:cNvPr id="550" name="Freeform 549">
                <a:extLst>
                  <a:ext uri="{FF2B5EF4-FFF2-40B4-BE49-F238E27FC236}">
                    <a16:creationId xmlns:a16="http://schemas.microsoft.com/office/drawing/2014/main" id="{1ADC6420-4AC2-F544-B940-D0A18615CA5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1" name="Freeform 550">
                <a:extLst>
                  <a:ext uri="{FF2B5EF4-FFF2-40B4-BE49-F238E27FC236}">
                    <a16:creationId xmlns:a16="http://schemas.microsoft.com/office/drawing/2014/main" id="{223E40C5-E2E3-3B42-A86A-26D2D130B73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2" name="Freeform 551">
                <a:extLst>
                  <a:ext uri="{FF2B5EF4-FFF2-40B4-BE49-F238E27FC236}">
                    <a16:creationId xmlns:a16="http://schemas.microsoft.com/office/drawing/2014/main" id="{C6AA2152-8609-214A-AE62-E7DFD1A9E72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3" name="Freeform 552">
                <a:extLst>
                  <a:ext uri="{FF2B5EF4-FFF2-40B4-BE49-F238E27FC236}">
                    <a16:creationId xmlns:a16="http://schemas.microsoft.com/office/drawing/2014/main" id="{7CB5E54A-6719-9747-80B7-8D19331BE78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623" name="Group 622">
            <a:extLst>
              <a:ext uri="{FF2B5EF4-FFF2-40B4-BE49-F238E27FC236}">
                <a16:creationId xmlns:a16="http://schemas.microsoft.com/office/drawing/2014/main" id="{EA34A94C-D92D-084C-BFEA-F4C8DF0AD275}"/>
              </a:ext>
            </a:extLst>
          </p:cNvPr>
          <p:cNvGrpSpPr/>
          <p:nvPr/>
        </p:nvGrpSpPr>
        <p:grpSpPr>
          <a:xfrm>
            <a:off x="10375259" y="3992325"/>
            <a:ext cx="353678" cy="198344"/>
            <a:chOff x="7493876" y="2774731"/>
            <a:chExt cx="1481958" cy="894622"/>
          </a:xfrm>
        </p:grpSpPr>
        <p:sp>
          <p:nvSpPr>
            <p:cNvPr id="624" name="Freeform 623">
              <a:extLst>
                <a:ext uri="{FF2B5EF4-FFF2-40B4-BE49-F238E27FC236}">
                  <a16:creationId xmlns:a16="http://schemas.microsoft.com/office/drawing/2014/main" id="{E1E1C6E8-4D60-7F43-BB0E-6D883F10D4A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25" name="Oval 624">
              <a:extLst>
                <a:ext uri="{FF2B5EF4-FFF2-40B4-BE49-F238E27FC236}">
                  <a16:creationId xmlns:a16="http://schemas.microsoft.com/office/drawing/2014/main" id="{50975E36-0C2A-6844-A407-23F033DB4BD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26" name="Group 625">
              <a:extLst>
                <a:ext uri="{FF2B5EF4-FFF2-40B4-BE49-F238E27FC236}">
                  <a16:creationId xmlns:a16="http://schemas.microsoft.com/office/drawing/2014/main" id="{3F7EBA29-30EF-C741-94EE-735398C6CFA2}"/>
                </a:ext>
              </a:extLst>
            </p:cNvPr>
            <p:cNvGrpSpPr/>
            <p:nvPr/>
          </p:nvGrpSpPr>
          <p:grpSpPr>
            <a:xfrm>
              <a:off x="7713663" y="2848339"/>
              <a:ext cx="1042107" cy="425543"/>
              <a:chOff x="7786941" y="2884917"/>
              <a:chExt cx="897649" cy="353919"/>
            </a:xfrm>
          </p:grpSpPr>
          <p:sp>
            <p:nvSpPr>
              <p:cNvPr id="627" name="Freeform 626">
                <a:extLst>
                  <a:ext uri="{FF2B5EF4-FFF2-40B4-BE49-F238E27FC236}">
                    <a16:creationId xmlns:a16="http://schemas.microsoft.com/office/drawing/2014/main" id="{B3AD45B5-1F4B-FF4A-843D-9D062939267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8" name="Freeform 627">
                <a:extLst>
                  <a:ext uri="{FF2B5EF4-FFF2-40B4-BE49-F238E27FC236}">
                    <a16:creationId xmlns:a16="http://schemas.microsoft.com/office/drawing/2014/main" id="{A6F160FF-CBBD-9147-8D0B-92A36BEBF8A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9" name="Freeform 628">
                <a:extLst>
                  <a:ext uri="{FF2B5EF4-FFF2-40B4-BE49-F238E27FC236}">
                    <a16:creationId xmlns:a16="http://schemas.microsoft.com/office/drawing/2014/main" id="{421F3589-EC70-074A-903F-D618ED6F789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0" name="Freeform 629">
                <a:extLst>
                  <a:ext uri="{FF2B5EF4-FFF2-40B4-BE49-F238E27FC236}">
                    <a16:creationId xmlns:a16="http://schemas.microsoft.com/office/drawing/2014/main" id="{CEC8DEB8-8E24-2948-9AF6-0F3EF908CD4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pic>
        <p:nvPicPr>
          <p:cNvPr id="359" name="Picture 653" descr="iphone_stylized_small">
            <a:extLst>
              <a:ext uri="{FF2B5EF4-FFF2-40B4-BE49-F238E27FC236}">
                <a16:creationId xmlns:a16="http://schemas.microsoft.com/office/drawing/2014/main" id="{EDF1EC93-A6E5-964F-B0D6-EE56B282AEB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9572" y="1917025"/>
            <a:ext cx="136841" cy="32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1018" descr="laptop_keyboard">
            <a:extLst>
              <a:ext uri="{FF2B5EF4-FFF2-40B4-BE49-F238E27FC236}">
                <a16:creationId xmlns:a16="http://schemas.microsoft.com/office/drawing/2014/main" id="{7087B8D0-FFCB-0746-A889-28909002C2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9064" flipH="1">
            <a:off x="7464781" y="260509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Freeform 1019">
            <a:extLst>
              <a:ext uri="{FF2B5EF4-FFF2-40B4-BE49-F238E27FC236}">
                <a16:creationId xmlns:a16="http://schemas.microsoft.com/office/drawing/2014/main" id="{7C75BC30-0808-D44D-AF7A-A72B4A529E54}"/>
              </a:ext>
            </a:extLst>
          </p:cNvPr>
          <p:cNvSpPr>
            <a:spLocks/>
          </p:cNvSpPr>
          <p:nvPr/>
        </p:nvSpPr>
        <p:spPr bwMode="auto">
          <a:xfrm>
            <a:off x="7609678" y="245030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6" name="Picture 1020" descr="screen">
            <a:extLst>
              <a:ext uri="{FF2B5EF4-FFF2-40B4-BE49-F238E27FC236}">
                <a16:creationId xmlns:a16="http://schemas.microsoft.com/office/drawing/2014/main" id="{2D732B7A-74CB-D547-ADB5-C721526D5E9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27011" y="245565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Freeform 1021">
            <a:extLst>
              <a:ext uri="{FF2B5EF4-FFF2-40B4-BE49-F238E27FC236}">
                <a16:creationId xmlns:a16="http://schemas.microsoft.com/office/drawing/2014/main" id="{FBD1A429-9B8F-F940-AD09-4638CC3167E7}"/>
              </a:ext>
            </a:extLst>
          </p:cNvPr>
          <p:cNvSpPr>
            <a:spLocks/>
          </p:cNvSpPr>
          <p:nvPr/>
        </p:nvSpPr>
        <p:spPr bwMode="auto">
          <a:xfrm>
            <a:off x="7673752" y="244416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8" name="Freeform 1022">
            <a:extLst>
              <a:ext uri="{FF2B5EF4-FFF2-40B4-BE49-F238E27FC236}">
                <a16:creationId xmlns:a16="http://schemas.microsoft.com/office/drawing/2014/main" id="{376C8B48-3441-F643-B92D-5DC759EDA1B5}"/>
              </a:ext>
            </a:extLst>
          </p:cNvPr>
          <p:cNvSpPr>
            <a:spLocks/>
          </p:cNvSpPr>
          <p:nvPr/>
        </p:nvSpPr>
        <p:spPr bwMode="auto">
          <a:xfrm>
            <a:off x="7606562" y="244384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9" name="Freeform 1023">
            <a:extLst>
              <a:ext uri="{FF2B5EF4-FFF2-40B4-BE49-F238E27FC236}">
                <a16:creationId xmlns:a16="http://schemas.microsoft.com/office/drawing/2014/main" id="{4DFECD03-4AF0-1342-8138-6CEC8249A287}"/>
              </a:ext>
            </a:extLst>
          </p:cNvPr>
          <p:cNvSpPr>
            <a:spLocks/>
          </p:cNvSpPr>
          <p:nvPr/>
        </p:nvSpPr>
        <p:spPr bwMode="auto">
          <a:xfrm>
            <a:off x="7880579" y="247266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0" name="Freeform 1024">
            <a:extLst>
              <a:ext uri="{FF2B5EF4-FFF2-40B4-BE49-F238E27FC236}">
                <a16:creationId xmlns:a16="http://schemas.microsoft.com/office/drawing/2014/main" id="{8AA57D4B-3E9B-994B-AF13-DB646178BD1D}"/>
              </a:ext>
            </a:extLst>
          </p:cNvPr>
          <p:cNvSpPr>
            <a:spLocks/>
          </p:cNvSpPr>
          <p:nvPr/>
        </p:nvSpPr>
        <p:spPr bwMode="auto">
          <a:xfrm>
            <a:off x="7605588" y="259690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1" name="Freeform 1025">
            <a:extLst>
              <a:ext uri="{FF2B5EF4-FFF2-40B4-BE49-F238E27FC236}">
                <a16:creationId xmlns:a16="http://schemas.microsoft.com/office/drawing/2014/main" id="{59DA24E7-1981-0E44-8060-2B7CE58EBF80}"/>
              </a:ext>
            </a:extLst>
          </p:cNvPr>
          <p:cNvSpPr>
            <a:spLocks/>
          </p:cNvSpPr>
          <p:nvPr/>
        </p:nvSpPr>
        <p:spPr bwMode="auto">
          <a:xfrm>
            <a:off x="7890512" y="247423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2" name="Freeform 1026">
            <a:extLst>
              <a:ext uri="{FF2B5EF4-FFF2-40B4-BE49-F238E27FC236}">
                <a16:creationId xmlns:a16="http://schemas.microsoft.com/office/drawing/2014/main" id="{DB3D3129-2B70-5643-96C2-83638DE57FF8}"/>
              </a:ext>
            </a:extLst>
          </p:cNvPr>
          <p:cNvSpPr>
            <a:spLocks/>
          </p:cNvSpPr>
          <p:nvPr/>
        </p:nvSpPr>
        <p:spPr bwMode="auto">
          <a:xfrm>
            <a:off x="7605977" y="260524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83" name="Group 1027">
            <a:extLst>
              <a:ext uri="{FF2B5EF4-FFF2-40B4-BE49-F238E27FC236}">
                <a16:creationId xmlns:a16="http://schemas.microsoft.com/office/drawing/2014/main" id="{8C6DEC60-5C97-D546-9977-EBD182221DD2}"/>
              </a:ext>
            </a:extLst>
          </p:cNvPr>
          <p:cNvGrpSpPr>
            <a:grpSpLocks/>
          </p:cNvGrpSpPr>
          <p:nvPr/>
        </p:nvGrpSpPr>
        <p:grpSpPr bwMode="auto">
          <a:xfrm>
            <a:off x="7601109" y="2671540"/>
            <a:ext cx="98740" cy="36846"/>
            <a:chOff x="1740" y="2642"/>
            <a:chExt cx="752" cy="327"/>
          </a:xfrm>
        </p:grpSpPr>
        <p:sp>
          <p:nvSpPr>
            <p:cNvPr id="169" name="Freeform 1028">
              <a:extLst>
                <a:ext uri="{FF2B5EF4-FFF2-40B4-BE49-F238E27FC236}">
                  <a16:creationId xmlns:a16="http://schemas.microsoft.com/office/drawing/2014/main" id="{5D16627E-DE34-BC4F-9513-7A7D4707F7C6}"/>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0" name="Freeform 1029">
              <a:extLst>
                <a:ext uri="{FF2B5EF4-FFF2-40B4-BE49-F238E27FC236}">
                  <a16:creationId xmlns:a16="http://schemas.microsoft.com/office/drawing/2014/main" id="{D8D65D68-18A4-E54D-8916-1DEF36844C9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1" name="Freeform 1030">
              <a:extLst>
                <a:ext uri="{FF2B5EF4-FFF2-40B4-BE49-F238E27FC236}">
                  <a16:creationId xmlns:a16="http://schemas.microsoft.com/office/drawing/2014/main" id="{3C79D147-9974-F341-96E9-F9AD19F1404B}"/>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2" name="Freeform 1031">
              <a:extLst>
                <a:ext uri="{FF2B5EF4-FFF2-40B4-BE49-F238E27FC236}">
                  <a16:creationId xmlns:a16="http://schemas.microsoft.com/office/drawing/2014/main" id="{5E0CE9D2-21FD-2644-9691-743CC3E130FC}"/>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3" name="Freeform 1032">
              <a:extLst>
                <a:ext uri="{FF2B5EF4-FFF2-40B4-BE49-F238E27FC236}">
                  <a16:creationId xmlns:a16="http://schemas.microsoft.com/office/drawing/2014/main" id="{5691098F-1432-0D44-8573-312C3A566A2D}"/>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4" name="Freeform 1033">
              <a:extLst>
                <a:ext uri="{FF2B5EF4-FFF2-40B4-BE49-F238E27FC236}">
                  <a16:creationId xmlns:a16="http://schemas.microsoft.com/office/drawing/2014/main" id="{2D4A77A2-D0F1-164A-A67D-A509543869CD}"/>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84" name="Freeform 1034">
            <a:extLst>
              <a:ext uri="{FF2B5EF4-FFF2-40B4-BE49-F238E27FC236}">
                <a16:creationId xmlns:a16="http://schemas.microsoft.com/office/drawing/2014/main" id="{A283BD8E-0AD2-B743-8237-483C3A6A6CD3}"/>
              </a:ext>
            </a:extLst>
          </p:cNvPr>
          <p:cNvSpPr>
            <a:spLocks/>
          </p:cNvSpPr>
          <p:nvPr/>
        </p:nvSpPr>
        <p:spPr bwMode="auto">
          <a:xfrm>
            <a:off x="7770154" y="267705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5" name="Freeform 1035">
            <a:extLst>
              <a:ext uri="{FF2B5EF4-FFF2-40B4-BE49-F238E27FC236}">
                <a16:creationId xmlns:a16="http://schemas.microsoft.com/office/drawing/2014/main" id="{AA215C2D-4069-DE48-884E-A1816F7D4D0B}"/>
              </a:ext>
            </a:extLst>
          </p:cNvPr>
          <p:cNvSpPr>
            <a:spLocks/>
          </p:cNvSpPr>
          <p:nvPr/>
        </p:nvSpPr>
        <p:spPr bwMode="auto">
          <a:xfrm>
            <a:off x="7464976" y="268350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6" name="Freeform 1036">
            <a:extLst>
              <a:ext uri="{FF2B5EF4-FFF2-40B4-BE49-F238E27FC236}">
                <a16:creationId xmlns:a16="http://schemas.microsoft.com/office/drawing/2014/main" id="{421821F5-5AD5-4D4E-A4F9-5D46E41A4ECC}"/>
              </a:ext>
            </a:extLst>
          </p:cNvPr>
          <p:cNvSpPr>
            <a:spLocks/>
          </p:cNvSpPr>
          <p:nvPr/>
        </p:nvSpPr>
        <p:spPr bwMode="auto">
          <a:xfrm>
            <a:off x="7465171" y="266996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7" name="Freeform 1037">
            <a:extLst>
              <a:ext uri="{FF2B5EF4-FFF2-40B4-BE49-F238E27FC236}">
                <a16:creationId xmlns:a16="http://schemas.microsoft.com/office/drawing/2014/main" id="{499D2FC7-7022-A944-98B2-E74E9B2E5256}"/>
              </a:ext>
            </a:extLst>
          </p:cNvPr>
          <p:cNvSpPr>
            <a:spLocks/>
          </p:cNvSpPr>
          <p:nvPr/>
        </p:nvSpPr>
        <p:spPr bwMode="auto">
          <a:xfrm>
            <a:off x="7465366" y="260902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8" name="Freeform 1038">
            <a:extLst>
              <a:ext uri="{FF2B5EF4-FFF2-40B4-BE49-F238E27FC236}">
                <a16:creationId xmlns:a16="http://schemas.microsoft.com/office/drawing/2014/main" id="{37918171-6E71-A846-A2B5-7C65DD7456B5}"/>
              </a:ext>
            </a:extLst>
          </p:cNvPr>
          <p:cNvSpPr>
            <a:spLocks/>
          </p:cNvSpPr>
          <p:nvPr/>
        </p:nvSpPr>
        <p:spPr bwMode="auto">
          <a:xfrm>
            <a:off x="7474909" y="267311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 name="Freeform 1039">
            <a:extLst>
              <a:ext uri="{FF2B5EF4-FFF2-40B4-BE49-F238E27FC236}">
                <a16:creationId xmlns:a16="http://schemas.microsoft.com/office/drawing/2014/main" id="{68ECFF60-AA48-2D4C-9A67-90DB18F81D47}"/>
              </a:ext>
            </a:extLst>
          </p:cNvPr>
          <p:cNvSpPr>
            <a:spLocks/>
          </p:cNvSpPr>
          <p:nvPr/>
        </p:nvSpPr>
        <p:spPr bwMode="auto">
          <a:xfrm flipV="1">
            <a:off x="7764701" y="266807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0" name="Picture 568" descr="light2.png">
            <a:extLst>
              <a:ext uri="{FF2B5EF4-FFF2-40B4-BE49-F238E27FC236}">
                <a16:creationId xmlns:a16="http://schemas.microsoft.com/office/drawing/2014/main" id="{D96B693D-26FC-E443-A112-C4AFFE90DC3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flipH="1">
            <a:off x="8831667" y="2392289"/>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603" descr="car_icon_small">
            <a:extLst>
              <a:ext uri="{FF2B5EF4-FFF2-40B4-BE49-F238E27FC236}">
                <a16:creationId xmlns:a16="http://schemas.microsoft.com/office/drawing/2014/main" id="{147E2796-D425-6645-93B3-B97E69B146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99539" y="211695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1116" descr="laptop_keyboard">
            <a:extLst>
              <a:ext uri="{FF2B5EF4-FFF2-40B4-BE49-F238E27FC236}">
                <a16:creationId xmlns:a16="http://schemas.microsoft.com/office/drawing/2014/main" id="{7F05CE3B-E67B-1B40-9D5B-2914F0B9BFB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09064" flipH="1">
            <a:off x="7510375" y="360520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Freeform 1117">
            <a:extLst>
              <a:ext uri="{FF2B5EF4-FFF2-40B4-BE49-F238E27FC236}">
                <a16:creationId xmlns:a16="http://schemas.microsoft.com/office/drawing/2014/main" id="{B52A07C5-D801-5B41-BD20-C20958925D05}"/>
              </a:ext>
            </a:extLst>
          </p:cNvPr>
          <p:cNvSpPr>
            <a:spLocks/>
          </p:cNvSpPr>
          <p:nvPr/>
        </p:nvSpPr>
        <p:spPr bwMode="auto">
          <a:xfrm>
            <a:off x="7605388" y="348929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94" name="Picture 1118" descr="screen">
            <a:extLst>
              <a:ext uri="{FF2B5EF4-FFF2-40B4-BE49-F238E27FC236}">
                <a16:creationId xmlns:a16="http://schemas.microsoft.com/office/drawing/2014/main" id="{2EA30B4E-5447-0340-8DAD-349A843F2AC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16754" y="349330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 name="Freeform 1119">
            <a:extLst>
              <a:ext uri="{FF2B5EF4-FFF2-40B4-BE49-F238E27FC236}">
                <a16:creationId xmlns:a16="http://schemas.microsoft.com/office/drawing/2014/main" id="{1137F6C6-A7C9-9A4D-BCE3-048DB90EF759}"/>
              </a:ext>
            </a:extLst>
          </p:cNvPr>
          <p:cNvSpPr>
            <a:spLocks/>
          </p:cNvSpPr>
          <p:nvPr/>
        </p:nvSpPr>
        <p:spPr bwMode="auto">
          <a:xfrm>
            <a:off x="7647403" y="348470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6" name="Freeform 1120">
            <a:extLst>
              <a:ext uri="{FF2B5EF4-FFF2-40B4-BE49-F238E27FC236}">
                <a16:creationId xmlns:a16="http://schemas.microsoft.com/office/drawing/2014/main" id="{7A0060E2-767D-1545-8656-29ED1A471251}"/>
              </a:ext>
            </a:extLst>
          </p:cNvPr>
          <p:cNvSpPr>
            <a:spLocks/>
          </p:cNvSpPr>
          <p:nvPr/>
        </p:nvSpPr>
        <p:spPr bwMode="auto">
          <a:xfrm>
            <a:off x="7603345" y="348446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7" name="Freeform 1121">
            <a:extLst>
              <a:ext uri="{FF2B5EF4-FFF2-40B4-BE49-F238E27FC236}">
                <a16:creationId xmlns:a16="http://schemas.microsoft.com/office/drawing/2014/main" id="{15790F5A-ABAC-8D49-A4F9-E2F576550DB0}"/>
              </a:ext>
            </a:extLst>
          </p:cNvPr>
          <p:cNvSpPr>
            <a:spLocks/>
          </p:cNvSpPr>
          <p:nvPr/>
        </p:nvSpPr>
        <p:spPr bwMode="auto">
          <a:xfrm>
            <a:off x="7783026" y="350604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8" name="Freeform 1122">
            <a:extLst>
              <a:ext uri="{FF2B5EF4-FFF2-40B4-BE49-F238E27FC236}">
                <a16:creationId xmlns:a16="http://schemas.microsoft.com/office/drawing/2014/main" id="{8898B7ED-5BCF-8C4E-B1AA-B82AD50FD155}"/>
              </a:ext>
            </a:extLst>
          </p:cNvPr>
          <p:cNvSpPr>
            <a:spLocks/>
          </p:cNvSpPr>
          <p:nvPr/>
        </p:nvSpPr>
        <p:spPr bwMode="auto">
          <a:xfrm>
            <a:off x="7602706" y="359907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9" name="Freeform 1123">
            <a:extLst>
              <a:ext uri="{FF2B5EF4-FFF2-40B4-BE49-F238E27FC236}">
                <a16:creationId xmlns:a16="http://schemas.microsoft.com/office/drawing/2014/main" id="{5A7F91EF-AD6B-D64E-B73E-C762D73A7A33}"/>
              </a:ext>
            </a:extLst>
          </p:cNvPr>
          <p:cNvSpPr>
            <a:spLocks/>
          </p:cNvSpPr>
          <p:nvPr/>
        </p:nvSpPr>
        <p:spPr bwMode="auto">
          <a:xfrm>
            <a:off x="7789539" y="350722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0" name="Freeform 1124">
            <a:extLst>
              <a:ext uri="{FF2B5EF4-FFF2-40B4-BE49-F238E27FC236}">
                <a16:creationId xmlns:a16="http://schemas.microsoft.com/office/drawing/2014/main" id="{BBB1B153-2E6F-7246-9B11-B68D01DF60E3}"/>
              </a:ext>
            </a:extLst>
          </p:cNvPr>
          <p:cNvSpPr>
            <a:spLocks/>
          </p:cNvSpPr>
          <p:nvPr/>
        </p:nvSpPr>
        <p:spPr bwMode="auto">
          <a:xfrm>
            <a:off x="7602962" y="360532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01" name="Group 1125">
            <a:extLst>
              <a:ext uri="{FF2B5EF4-FFF2-40B4-BE49-F238E27FC236}">
                <a16:creationId xmlns:a16="http://schemas.microsoft.com/office/drawing/2014/main" id="{57060979-075D-9D4D-B12E-DA0CCD4C6B8F}"/>
              </a:ext>
            </a:extLst>
          </p:cNvPr>
          <p:cNvGrpSpPr>
            <a:grpSpLocks/>
          </p:cNvGrpSpPr>
          <p:nvPr/>
        </p:nvGrpSpPr>
        <p:grpSpPr bwMode="auto">
          <a:xfrm>
            <a:off x="7599769" y="3654969"/>
            <a:ext cx="64747" cy="27592"/>
            <a:chOff x="1740" y="2642"/>
            <a:chExt cx="752" cy="327"/>
          </a:xfrm>
        </p:grpSpPr>
        <p:sp>
          <p:nvSpPr>
            <p:cNvPr id="140" name="Freeform 1126">
              <a:extLst>
                <a:ext uri="{FF2B5EF4-FFF2-40B4-BE49-F238E27FC236}">
                  <a16:creationId xmlns:a16="http://schemas.microsoft.com/office/drawing/2014/main" id="{8DFFF656-1361-C546-8336-177F79E46915}"/>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1" name="Freeform 1127">
              <a:extLst>
                <a:ext uri="{FF2B5EF4-FFF2-40B4-BE49-F238E27FC236}">
                  <a16:creationId xmlns:a16="http://schemas.microsoft.com/office/drawing/2014/main" id="{60C6C6B3-72DE-664B-B4DE-3C04B0C5BFE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2" name="Freeform 1128">
              <a:extLst>
                <a:ext uri="{FF2B5EF4-FFF2-40B4-BE49-F238E27FC236}">
                  <a16:creationId xmlns:a16="http://schemas.microsoft.com/office/drawing/2014/main" id="{0D48292A-917D-D046-A974-043CEE5A4149}"/>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3" name="Freeform 1129">
              <a:extLst>
                <a:ext uri="{FF2B5EF4-FFF2-40B4-BE49-F238E27FC236}">
                  <a16:creationId xmlns:a16="http://schemas.microsoft.com/office/drawing/2014/main" id="{DB6BAAEB-BADD-0A4F-8A9D-D72AFCA99A5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4" name="Freeform 1130">
              <a:extLst>
                <a:ext uri="{FF2B5EF4-FFF2-40B4-BE49-F238E27FC236}">
                  <a16:creationId xmlns:a16="http://schemas.microsoft.com/office/drawing/2014/main" id="{05D5969F-F3B9-414D-975E-A6700098F263}"/>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5" name="Freeform 1131">
              <a:extLst>
                <a:ext uri="{FF2B5EF4-FFF2-40B4-BE49-F238E27FC236}">
                  <a16:creationId xmlns:a16="http://schemas.microsoft.com/office/drawing/2014/main" id="{41BB174D-6019-384D-A5AC-1B4D92D938B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02" name="Freeform 1132">
            <a:extLst>
              <a:ext uri="{FF2B5EF4-FFF2-40B4-BE49-F238E27FC236}">
                <a16:creationId xmlns:a16="http://schemas.microsoft.com/office/drawing/2014/main" id="{F8739864-4836-E447-8FC8-5886923FF496}"/>
              </a:ext>
            </a:extLst>
          </p:cNvPr>
          <p:cNvSpPr>
            <a:spLocks/>
          </p:cNvSpPr>
          <p:nvPr/>
        </p:nvSpPr>
        <p:spPr bwMode="auto">
          <a:xfrm>
            <a:off x="7710617" y="365909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3" name="Freeform 1133">
            <a:extLst>
              <a:ext uri="{FF2B5EF4-FFF2-40B4-BE49-F238E27FC236}">
                <a16:creationId xmlns:a16="http://schemas.microsoft.com/office/drawing/2014/main" id="{C59CADF3-CD09-FB48-A672-C2C50B66CEB8}"/>
              </a:ext>
            </a:extLst>
          </p:cNvPr>
          <p:cNvSpPr>
            <a:spLocks/>
          </p:cNvSpPr>
          <p:nvPr/>
        </p:nvSpPr>
        <p:spPr bwMode="auto">
          <a:xfrm>
            <a:off x="7510503" y="366393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4" name="Freeform 1134">
            <a:extLst>
              <a:ext uri="{FF2B5EF4-FFF2-40B4-BE49-F238E27FC236}">
                <a16:creationId xmlns:a16="http://schemas.microsoft.com/office/drawing/2014/main" id="{628AB6FD-35F6-0345-BD13-22EAAF9EC275}"/>
              </a:ext>
            </a:extLst>
          </p:cNvPr>
          <p:cNvSpPr>
            <a:spLocks/>
          </p:cNvSpPr>
          <p:nvPr/>
        </p:nvSpPr>
        <p:spPr bwMode="auto">
          <a:xfrm>
            <a:off x="7510631" y="365379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5" name="Freeform 1135">
            <a:extLst>
              <a:ext uri="{FF2B5EF4-FFF2-40B4-BE49-F238E27FC236}">
                <a16:creationId xmlns:a16="http://schemas.microsoft.com/office/drawing/2014/main" id="{76529D44-B4FD-DE4D-812E-E461A0FCCA6C}"/>
              </a:ext>
            </a:extLst>
          </p:cNvPr>
          <p:cNvSpPr>
            <a:spLocks/>
          </p:cNvSpPr>
          <p:nvPr/>
        </p:nvSpPr>
        <p:spPr bwMode="auto">
          <a:xfrm>
            <a:off x="7510758" y="360815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6" name="Freeform 1136">
            <a:extLst>
              <a:ext uri="{FF2B5EF4-FFF2-40B4-BE49-F238E27FC236}">
                <a16:creationId xmlns:a16="http://schemas.microsoft.com/office/drawing/2014/main" id="{44CD9A89-0E3B-2C40-8436-71B7526BA660}"/>
              </a:ext>
            </a:extLst>
          </p:cNvPr>
          <p:cNvSpPr>
            <a:spLocks/>
          </p:cNvSpPr>
          <p:nvPr/>
        </p:nvSpPr>
        <p:spPr bwMode="auto">
          <a:xfrm>
            <a:off x="7517016" y="365614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7" name="Freeform 1137">
            <a:extLst>
              <a:ext uri="{FF2B5EF4-FFF2-40B4-BE49-F238E27FC236}">
                <a16:creationId xmlns:a16="http://schemas.microsoft.com/office/drawing/2014/main" id="{92BF681C-02FC-8F49-A2CD-8F3446ECE5D3}"/>
              </a:ext>
            </a:extLst>
          </p:cNvPr>
          <p:cNvSpPr>
            <a:spLocks/>
          </p:cNvSpPr>
          <p:nvPr/>
        </p:nvSpPr>
        <p:spPr bwMode="auto">
          <a:xfrm flipV="1">
            <a:off x="7707042" y="365237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8" name="Picture 1140" descr="desktop_computer_stylized_medium">
            <a:extLst>
              <a:ext uri="{FF2B5EF4-FFF2-40B4-BE49-F238E27FC236}">
                <a16:creationId xmlns:a16="http://schemas.microsoft.com/office/drawing/2014/main" id="{BDC7F552-21C9-C942-90FF-0162099A3D5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7991996" y="3567143"/>
            <a:ext cx="359261" cy="342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 name="Freeform 1141">
            <a:extLst>
              <a:ext uri="{FF2B5EF4-FFF2-40B4-BE49-F238E27FC236}">
                <a16:creationId xmlns:a16="http://schemas.microsoft.com/office/drawing/2014/main" id="{654B43BA-608E-5D4D-B11B-71762CFBEEDE}"/>
              </a:ext>
            </a:extLst>
          </p:cNvPr>
          <p:cNvSpPr>
            <a:spLocks/>
          </p:cNvSpPr>
          <p:nvPr/>
        </p:nvSpPr>
        <p:spPr bwMode="auto">
          <a:xfrm flipH="1">
            <a:off x="8145217" y="3599942"/>
            <a:ext cx="169400" cy="156753"/>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3" name="Picture 571" descr="fridge2.png">
            <a:extLst>
              <a:ext uri="{FF2B5EF4-FFF2-40B4-BE49-F238E27FC236}">
                <a16:creationId xmlns:a16="http://schemas.microsoft.com/office/drawing/2014/main" id="{29DD0F98-F93B-0145-A925-F4125ED490DD}"/>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903199" y="338501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 name="Group 950">
            <a:extLst>
              <a:ext uri="{FF2B5EF4-FFF2-40B4-BE49-F238E27FC236}">
                <a16:creationId xmlns:a16="http://schemas.microsoft.com/office/drawing/2014/main" id="{2B0A745F-DA32-E140-AB36-BC5E1C4E2D48}"/>
              </a:ext>
            </a:extLst>
          </p:cNvPr>
          <p:cNvGrpSpPr>
            <a:grpSpLocks/>
          </p:cNvGrpSpPr>
          <p:nvPr/>
        </p:nvGrpSpPr>
        <p:grpSpPr bwMode="auto">
          <a:xfrm>
            <a:off x="10288915" y="5273951"/>
            <a:ext cx="177192" cy="330833"/>
            <a:chOff x="4140" y="429"/>
            <a:chExt cx="1425" cy="2396"/>
          </a:xfrm>
        </p:grpSpPr>
        <p:sp>
          <p:nvSpPr>
            <p:cNvPr id="207" name="Freeform 951">
              <a:extLst>
                <a:ext uri="{FF2B5EF4-FFF2-40B4-BE49-F238E27FC236}">
                  <a16:creationId xmlns:a16="http://schemas.microsoft.com/office/drawing/2014/main" id="{12CB3660-4D63-014F-8CC9-FDFB8140AB81}"/>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8" name="Rectangle 952">
              <a:extLst>
                <a:ext uri="{FF2B5EF4-FFF2-40B4-BE49-F238E27FC236}">
                  <a16:creationId xmlns:a16="http://schemas.microsoft.com/office/drawing/2014/main" id="{EFE1382F-B768-3541-8BD1-06AB71BFA8E6}"/>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9" name="Freeform 953">
              <a:extLst>
                <a:ext uri="{FF2B5EF4-FFF2-40B4-BE49-F238E27FC236}">
                  <a16:creationId xmlns:a16="http://schemas.microsoft.com/office/drawing/2014/main" id="{FB363E8F-CA06-2449-A66C-B147358943F8}"/>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0" name="Freeform 954">
              <a:extLst>
                <a:ext uri="{FF2B5EF4-FFF2-40B4-BE49-F238E27FC236}">
                  <a16:creationId xmlns:a16="http://schemas.microsoft.com/office/drawing/2014/main" id="{8A74E36A-A735-7440-A2B1-55846B516D7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1" name="Rectangle 955">
              <a:extLst>
                <a:ext uri="{FF2B5EF4-FFF2-40B4-BE49-F238E27FC236}">
                  <a16:creationId xmlns:a16="http://schemas.microsoft.com/office/drawing/2014/main" id="{FC433BF5-02C8-F540-AE86-53BF56960014}"/>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12" name="Group 956">
              <a:extLst>
                <a:ext uri="{FF2B5EF4-FFF2-40B4-BE49-F238E27FC236}">
                  <a16:creationId xmlns:a16="http://schemas.microsoft.com/office/drawing/2014/main" id="{969A0B36-D994-A24C-8329-146363A51CA4}"/>
                </a:ext>
              </a:extLst>
            </p:cNvPr>
            <p:cNvGrpSpPr>
              <a:grpSpLocks/>
            </p:cNvGrpSpPr>
            <p:nvPr/>
          </p:nvGrpSpPr>
          <p:grpSpPr bwMode="auto">
            <a:xfrm>
              <a:off x="4749" y="668"/>
              <a:ext cx="581" cy="145"/>
              <a:chOff x="614" y="2568"/>
              <a:chExt cx="725" cy="139"/>
            </a:xfrm>
          </p:grpSpPr>
          <p:sp>
            <p:nvSpPr>
              <p:cNvPr id="237" name="AutoShape 957">
                <a:extLst>
                  <a:ext uri="{FF2B5EF4-FFF2-40B4-BE49-F238E27FC236}">
                    <a16:creationId xmlns:a16="http://schemas.microsoft.com/office/drawing/2014/main" id="{75A7B329-681F-2B4A-8470-FC0231FE257F}"/>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8" name="AutoShape 958">
                <a:extLst>
                  <a:ext uri="{FF2B5EF4-FFF2-40B4-BE49-F238E27FC236}">
                    <a16:creationId xmlns:a16="http://schemas.microsoft.com/office/drawing/2014/main" id="{197CEF08-20F4-5741-AC2B-1EBB072FA546}"/>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13" name="Rectangle 959">
              <a:extLst>
                <a:ext uri="{FF2B5EF4-FFF2-40B4-BE49-F238E27FC236}">
                  <a16:creationId xmlns:a16="http://schemas.microsoft.com/office/drawing/2014/main" id="{775AA9F7-199B-ED4C-B422-5E1B766FBA6B}"/>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14" name="Group 960">
              <a:extLst>
                <a:ext uri="{FF2B5EF4-FFF2-40B4-BE49-F238E27FC236}">
                  <a16:creationId xmlns:a16="http://schemas.microsoft.com/office/drawing/2014/main" id="{4EED0C22-3BA6-E24F-B528-BF018CB34F5F}"/>
                </a:ext>
              </a:extLst>
            </p:cNvPr>
            <p:cNvGrpSpPr>
              <a:grpSpLocks/>
            </p:cNvGrpSpPr>
            <p:nvPr/>
          </p:nvGrpSpPr>
          <p:grpSpPr bwMode="auto">
            <a:xfrm>
              <a:off x="4747" y="994"/>
              <a:ext cx="581" cy="134"/>
              <a:chOff x="614" y="2568"/>
              <a:chExt cx="725" cy="139"/>
            </a:xfrm>
          </p:grpSpPr>
          <p:sp>
            <p:nvSpPr>
              <p:cNvPr id="235" name="AutoShape 961">
                <a:extLst>
                  <a:ext uri="{FF2B5EF4-FFF2-40B4-BE49-F238E27FC236}">
                    <a16:creationId xmlns:a16="http://schemas.microsoft.com/office/drawing/2014/main" id="{FE30D28F-02DD-D041-8551-45D9D2836EA3}"/>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6" name="AutoShape 962">
                <a:extLst>
                  <a:ext uri="{FF2B5EF4-FFF2-40B4-BE49-F238E27FC236}">
                    <a16:creationId xmlns:a16="http://schemas.microsoft.com/office/drawing/2014/main" id="{92F33680-18D6-7C4A-88C2-46C4FA3D08ED}"/>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15" name="Rectangle 963">
              <a:extLst>
                <a:ext uri="{FF2B5EF4-FFF2-40B4-BE49-F238E27FC236}">
                  <a16:creationId xmlns:a16="http://schemas.microsoft.com/office/drawing/2014/main" id="{A0014856-A5F8-544F-98BE-B1D6878A67A6}"/>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16" name="Rectangle 964">
              <a:extLst>
                <a:ext uri="{FF2B5EF4-FFF2-40B4-BE49-F238E27FC236}">
                  <a16:creationId xmlns:a16="http://schemas.microsoft.com/office/drawing/2014/main" id="{0E6FC61A-EACA-7D4E-9AA7-C7690D093693}"/>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17" name="Group 965">
              <a:extLst>
                <a:ext uri="{FF2B5EF4-FFF2-40B4-BE49-F238E27FC236}">
                  <a16:creationId xmlns:a16="http://schemas.microsoft.com/office/drawing/2014/main" id="{CF083CE2-2403-FD4E-8F7D-758E7F67FF5E}"/>
                </a:ext>
              </a:extLst>
            </p:cNvPr>
            <p:cNvGrpSpPr>
              <a:grpSpLocks/>
            </p:cNvGrpSpPr>
            <p:nvPr/>
          </p:nvGrpSpPr>
          <p:grpSpPr bwMode="auto">
            <a:xfrm>
              <a:off x="4735" y="1627"/>
              <a:ext cx="582" cy="151"/>
              <a:chOff x="614" y="2568"/>
              <a:chExt cx="725" cy="139"/>
            </a:xfrm>
          </p:grpSpPr>
          <p:sp>
            <p:nvSpPr>
              <p:cNvPr id="233" name="AutoShape 966">
                <a:extLst>
                  <a:ext uri="{FF2B5EF4-FFF2-40B4-BE49-F238E27FC236}">
                    <a16:creationId xmlns:a16="http://schemas.microsoft.com/office/drawing/2014/main" id="{5ED8E2CD-DB59-0040-9493-378A5D7DF185}"/>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4" name="AutoShape 967">
                <a:extLst>
                  <a:ext uri="{FF2B5EF4-FFF2-40B4-BE49-F238E27FC236}">
                    <a16:creationId xmlns:a16="http://schemas.microsoft.com/office/drawing/2014/main" id="{F249F021-1652-2041-9D37-82D9ADAF20CC}"/>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18" name="Freeform 968">
              <a:extLst>
                <a:ext uri="{FF2B5EF4-FFF2-40B4-BE49-F238E27FC236}">
                  <a16:creationId xmlns:a16="http://schemas.microsoft.com/office/drawing/2014/main" id="{2DA20985-B59E-DD4F-B452-9726DAD28D39}"/>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19" name="Group 969">
              <a:extLst>
                <a:ext uri="{FF2B5EF4-FFF2-40B4-BE49-F238E27FC236}">
                  <a16:creationId xmlns:a16="http://schemas.microsoft.com/office/drawing/2014/main" id="{68489279-23CF-FB42-9AE3-CAB3A000B96D}"/>
                </a:ext>
              </a:extLst>
            </p:cNvPr>
            <p:cNvGrpSpPr>
              <a:grpSpLocks/>
            </p:cNvGrpSpPr>
            <p:nvPr/>
          </p:nvGrpSpPr>
          <p:grpSpPr bwMode="auto">
            <a:xfrm>
              <a:off x="4739" y="1327"/>
              <a:ext cx="582" cy="139"/>
              <a:chOff x="614" y="2568"/>
              <a:chExt cx="725" cy="139"/>
            </a:xfrm>
          </p:grpSpPr>
          <p:sp>
            <p:nvSpPr>
              <p:cNvPr id="231" name="AutoShape 970">
                <a:extLst>
                  <a:ext uri="{FF2B5EF4-FFF2-40B4-BE49-F238E27FC236}">
                    <a16:creationId xmlns:a16="http://schemas.microsoft.com/office/drawing/2014/main" id="{12532EDD-6029-FD41-90A0-EB4B9A3B8C37}"/>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2" name="AutoShape 971">
                <a:extLst>
                  <a:ext uri="{FF2B5EF4-FFF2-40B4-BE49-F238E27FC236}">
                    <a16:creationId xmlns:a16="http://schemas.microsoft.com/office/drawing/2014/main" id="{2ADE9625-767F-5247-8211-3638BECC9876}"/>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20" name="Rectangle 972">
              <a:extLst>
                <a:ext uri="{FF2B5EF4-FFF2-40B4-BE49-F238E27FC236}">
                  <a16:creationId xmlns:a16="http://schemas.microsoft.com/office/drawing/2014/main" id="{71E52DA0-9A54-7744-90B9-E438CBE00C1E}"/>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1" name="Freeform 973">
              <a:extLst>
                <a:ext uri="{FF2B5EF4-FFF2-40B4-BE49-F238E27FC236}">
                  <a16:creationId xmlns:a16="http://schemas.microsoft.com/office/drawing/2014/main" id="{D950FAED-4EC6-7B4B-AFA5-CA2701F74D0E}"/>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2" name="Freeform 974">
              <a:extLst>
                <a:ext uri="{FF2B5EF4-FFF2-40B4-BE49-F238E27FC236}">
                  <a16:creationId xmlns:a16="http://schemas.microsoft.com/office/drawing/2014/main" id="{55AF3FE0-BBE4-A74C-A9EF-B8F3AA7A0D1E}"/>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3" name="Oval 975">
              <a:extLst>
                <a:ext uri="{FF2B5EF4-FFF2-40B4-BE49-F238E27FC236}">
                  <a16:creationId xmlns:a16="http://schemas.microsoft.com/office/drawing/2014/main" id="{AC808981-49D6-D840-800C-F21BB910618E}"/>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4" name="Freeform 976">
              <a:extLst>
                <a:ext uri="{FF2B5EF4-FFF2-40B4-BE49-F238E27FC236}">
                  <a16:creationId xmlns:a16="http://schemas.microsoft.com/office/drawing/2014/main" id="{EBD04B6D-F8F6-FE45-BBD9-3CFFE7B287DA}"/>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5" name="AutoShape 977">
              <a:extLst>
                <a:ext uri="{FF2B5EF4-FFF2-40B4-BE49-F238E27FC236}">
                  <a16:creationId xmlns:a16="http://schemas.microsoft.com/office/drawing/2014/main" id="{EB968B78-CEDA-2949-925F-D6EE71A8ED4E}"/>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6" name="AutoShape 978">
              <a:extLst>
                <a:ext uri="{FF2B5EF4-FFF2-40B4-BE49-F238E27FC236}">
                  <a16:creationId xmlns:a16="http://schemas.microsoft.com/office/drawing/2014/main" id="{6127245D-2639-C841-ABBD-0A2EB87194A7}"/>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7" name="Oval 979">
              <a:extLst>
                <a:ext uri="{FF2B5EF4-FFF2-40B4-BE49-F238E27FC236}">
                  <a16:creationId xmlns:a16="http://schemas.microsoft.com/office/drawing/2014/main" id="{CBCE7727-73A7-814E-B244-E80EED405F61}"/>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8" name="Oval 980">
              <a:extLst>
                <a:ext uri="{FF2B5EF4-FFF2-40B4-BE49-F238E27FC236}">
                  <a16:creationId xmlns:a16="http://schemas.microsoft.com/office/drawing/2014/main" id="{7A66ECF6-DDAE-2842-92B5-EA8F14A121CC}"/>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9" name="Oval 981">
              <a:extLst>
                <a:ext uri="{FF2B5EF4-FFF2-40B4-BE49-F238E27FC236}">
                  <a16:creationId xmlns:a16="http://schemas.microsoft.com/office/drawing/2014/main" id="{5A97568E-F028-FD44-8E47-C92EC6C01262}"/>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0" name="Rectangle 982">
              <a:extLst>
                <a:ext uri="{FF2B5EF4-FFF2-40B4-BE49-F238E27FC236}">
                  <a16:creationId xmlns:a16="http://schemas.microsoft.com/office/drawing/2014/main" id="{A834B858-68E5-0D45-8391-2A0A996FA3D3}"/>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44" name="Group 590">
            <a:extLst>
              <a:ext uri="{FF2B5EF4-FFF2-40B4-BE49-F238E27FC236}">
                <a16:creationId xmlns:a16="http://schemas.microsoft.com/office/drawing/2014/main" id="{2648262B-E78D-1D4B-B3FD-3AE9CD5C321E}"/>
              </a:ext>
            </a:extLst>
          </p:cNvPr>
          <p:cNvGrpSpPr>
            <a:grpSpLocks/>
          </p:cNvGrpSpPr>
          <p:nvPr/>
        </p:nvGrpSpPr>
        <p:grpSpPr bwMode="auto">
          <a:xfrm flipH="1">
            <a:off x="7980855" y="4900161"/>
            <a:ext cx="345630" cy="320302"/>
            <a:chOff x="2839" y="3501"/>
            <a:chExt cx="755" cy="803"/>
          </a:xfrm>
        </p:grpSpPr>
        <p:pic>
          <p:nvPicPr>
            <p:cNvPr id="367" name="Picture 591" descr="desktop_computer_stylized_medium">
              <a:extLst>
                <a:ext uri="{FF2B5EF4-FFF2-40B4-BE49-F238E27FC236}">
                  <a16:creationId xmlns:a16="http://schemas.microsoft.com/office/drawing/2014/main" id="{35FBE2DB-60A7-B340-A5BB-B3699CCC02B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 name="Freeform 592">
              <a:extLst>
                <a:ext uri="{FF2B5EF4-FFF2-40B4-BE49-F238E27FC236}">
                  <a16:creationId xmlns:a16="http://schemas.microsoft.com/office/drawing/2014/main" id="{0263E665-BF2A-2F4A-ADA8-20F44C3127A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147" name="Picture 1066" descr="laptop_keyboard">
            <a:extLst>
              <a:ext uri="{FF2B5EF4-FFF2-40B4-BE49-F238E27FC236}">
                <a16:creationId xmlns:a16="http://schemas.microsoft.com/office/drawing/2014/main" id="{71E89937-428E-3447-B221-C34E0D71ACE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9216586" y="6040274"/>
            <a:ext cx="253501" cy="12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 name="Freeform 1067">
            <a:extLst>
              <a:ext uri="{FF2B5EF4-FFF2-40B4-BE49-F238E27FC236}">
                <a16:creationId xmlns:a16="http://schemas.microsoft.com/office/drawing/2014/main" id="{43C21467-3265-FC4F-AF31-44A0281634BA}"/>
              </a:ext>
            </a:extLst>
          </p:cNvPr>
          <p:cNvSpPr>
            <a:spLocks/>
          </p:cNvSpPr>
          <p:nvPr/>
        </p:nvSpPr>
        <p:spPr bwMode="auto">
          <a:xfrm>
            <a:off x="9300597" y="5923494"/>
            <a:ext cx="204043" cy="15705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49" name="Picture 1068" descr="screen">
            <a:extLst>
              <a:ext uri="{FF2B5EF4-FFF2-40B4-BE49-F238E27FC236}">
                <a16:creationId xmlns:a16="http://schemas.microsoft.com/office/drawing/2014/main" id="{9868250A-D477-2944-B0F8-A7DE63DA469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310647" y="5927534"/>
            <a:ext cx="185412" cy="142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 name="Freeform 1069">
            <a:extLst>
              <a:ext uri="{FF2B5EF4-FFF2-40B4-BE49-F238E27FC236}">
                <a16:creationId xmlns:a16="http://schemas.microsoft.com/office/drawing/2014/main" id="{A4015B9E-FE1F-594E-AFA2-A5277482EA63}"/>
              </a:ext>
            </a:extLst>
          </p:cNvPr>
          <p:cNvSpPr>
            <a:spLocks/>
          </p:cNvSpPr>
          <p:nvPr/>
        </p:nvSpPr>
        <p:spPr bwMode="auto">
          <a:xfrm>
            <a:off x="9337747" y="5918861"/>
            <a:ext cx="172878" cy="29225"/>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1" name="Freeform 1070">
            <a:extLst>
              <a:ext uri="{FF2B5EF4-FFF2-40B4-BE49-F238E27FC236}">
                <a16:creationId xmlns:a16="http://schemas.microsoft.com/office/drawing/2014/main" id="{1D5AA9CA-3334-2341-A3C4-E98372488698}"/>
              </a:ext>
            </a:extLst>
          </p:cNvPr>
          <p:cNvSpPr>
            <a:spLocks/>
          </p:cNvSpPr>
          <p:nvPr/>
        </p:nvSpPr>
        <p:spPr bwMode="auto">
          <a:xfrm>
            <a:off x="9298791" y="5918624"/>
            <a:ext cx="47990" cy="121650"/>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2" name="Freeform 1071">
            <a:extLst>
              <a:ext uri="{FF2B5EF4-FFF2-40B4-BE49-F238E27FC236}">
                <a16:creationId xmlns:a16="http://schemas.microsoft.com/office/drawing/2014/main" id="{408815EA-3342-2D4A-AB4D-6A6AD669E0AF}"/>
              </a:ext>
            </a:extLst>
          </p:cNvPr>
          <p:cNvSpPr>
            <a:spLocks/>
          </p:cNvSpPr>
          <p:nvPr/>
        </p:nvSpPr>
        <p:spPr bwMode="auto">
          <a:xfrm>
            <a:off x="9457666" y="5940364"/>
            <a:ext cx="51716" cy="140420"/>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3" name="Freeform 1072">
            <a:extLst>
              <a:ext uri="{FF2B5EF4-FFF2-40B4-BE49-F238E27FC236}">
                <a16:creationId xmlns:a16="http://schemas.microsoft.com/office/drawing/2014/main" id="{180DED07-429A-A242-A9E3-1BBEEAF42B00}"/>
              </a:ext>
            </a:extLst>
          </p:cNvPr>
          <p:cNvSpPr>
            <a:spLocks/>
          </p:cNvSpPr>
          <p:nvPr/>
        </p:nvSpPr>
        <p:spPr bwMode="auto">
          <a:xfrm>
            <a:off x="9298226" y="6034096"/>
            <a:ext cx="189702" cy="47401"/>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4" name="Freeform 1073">
            <a:extLst>
              <a:ext uri="{FF2B5EF4-FFF2-40B4-BE49-F238E27FC236}">
                <a16:creationId xmlns:a16="http://schemas.microsoft.com/office/drawing/2014/main" id="{A86B5E1C-D4A7-804E-9345-DD2099CCFCD1}"/>
              </a:ext>
            </a:extLst>
          </p:cNvPr>
          <p:cNvSpPr>
            <a:spLocks/>
          </p:cNvSpPr>
          <p:nvPr/>
        </p:nvSpPr>
        <p:spPr bwMode="auto">
          <a:xfrm>
            <a:off x="9463425" y="5941552"/>
            <a:ext cx="48442" cy="141014"/>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5" name="Freeform 1074">
            <a:extLst>
              <a:ext uri="{FF2B5EF4-FFF2-40B4-BE49-F238E27FC236}">
                <a16:creationId xmlns:a16="http://schemas.microsoft.com/office/drawing/2014/main" id="{278E44FF-9118-764F-B154-D54B6D088972}"/>
              </a:ext>
            </a:extLst>
          </p:cNvPr>
          <p:cNvSpPr>
            <a:spLocks/>
          </p:cNvSpPr>
          <p:nvPr/>
        </p:nvSpPr>
        <p:spPr bwMode="auto">
          <a:xfrm>
            <a:off x="9298452" y="6040392"/>
            <a:ext cx="168700" cy="46807"/>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56" name="Group 1075">
            <a:extLst>
              <a:ext uri="{FF2B5EF4-FFF2-40B4-BE49-F238E27FC236}">
                <a16:creationId xmlns:a16="http://schemas.microsoft.com/office/drawing/2014/main" id="{B07A4D51-63EA-ED46-9283-3C066C8F8059}"/>
              </a:ext>
            </a:extLst>
          </p:cNvPr>
          <p:cNvGrpSpPr>
            <a:grpSpLocks/>
          </p:cNvGrpSpPr>
          <p:nvPr/>
        </p:nvGrpSpPr>
        <p:grpSpPr bwMode="auto">
          <a:xfrm>
            <a:off x="9295629" y="6090407"/>
            <a:ext cx="57249" cy="27799"/>
            <a:chOff x="1740" y="2642"/>
            <a:chExt cx="752" cy="327"/>
          </a:xfrm>
        </p:grpSpPr>
        <p:sp>
          <p:nvSpPr>
            <p:cNvPr id="163" name="Freeform 1076">
              <a:extLst>
                <a:ext uri="{FF2B5EF4-FFF2-40B4-BE49-F238E27FC236}">
                  <a16:creationId xmlns:a16="http://schemas.microsoft.com/office/drawing/2014/main" id="{362CE3DF-6498-9044-80D1-5B57C954BCF0}"/>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4" name="Freeform 1077">
              <a:extLst>
                <a:ext uri="{FF2B5EF4-FFF2-40B4-BE49-F238E27FC236}">
                  <a16:creationId xmlns:a16="http://schemas.microsoft.com/office/drawing/2014/main" id="{232B6CC8-39FA-8E41-89F9-D454D1953B09}"/>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5" name="Freeform 1078">
              <a:extLst>
                <a:ext uri="{FF2B5EF4-FFF2-40B4-BE49-F238E27FC236}">
                  <a16:creationId xmlns:a16="http://schemas.microsoft.com/office/drawing/2014/main" id="{14BE6CD7-1B00-AE45-A0A2-B46139077D16}"/>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6" name="Freeform 1079">
              <a:extLst>
                <a:ext uri="{FF2B5EF4-FFF2-40B4-BE49-F238E27FC236}">
                  <a16:creationId xmlns:a16="http://schemas.microsoft.com/office/drawing/2014/main" id="{17D2993A-DA09-154C-81CE-F00D6DF0DB08}"/>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7" name="Freeform 1080">
              <a:extLst>
                <a:ext uri="{FF2B5EF4-FFF2-40B4-BE49-F238E27FC236}">
                  <a16:creationId xmlns:a16="http://schemas.microsoft.com/office/drawing/2014/main" id="{AD580132-3A72-CF47-B834-B58CA201F7FE}"/>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8" name="Freeform 1081">
              <a:extLst>
                <a:ext uri="{FF2B5EF4-FFF2-40B4-BE49-F238E27FC236}">
                  <a16:creationId xmlns:a16="http://schemas.microsoft.com/office/drawing/2014/main" id="{E900C928-6E45-6449-A6C9-3DBE801B01AE}"/>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57" name="Freeform 1082">
            <a:extLst>
              <a:ext uri="{FF2B5EF4-FFF2-40B4-BE49-F238E27FC236}">
                <a16:creationId xmlns:a16="http://schemas.microsoft.com/office/drawing/2014/main" id="{1ECD1A08-63F7-2B4E-84E4-3FA628039E8F}"/>
              </a:ext>
            </a:extLst>
          </p:cNvPr>
          <p:cNvSpPr>
            <a:spLocks/>
          </p:cNvSpPr>
          <p:nvPr/>
        </p:nvSpPr>
        <p:spPr bwMode="auto">
          <a:xfrm>
            <a:off x="9393642" y="6094565"/>
            <a:ext cx="69332" cy="61063"/>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8" name="Freeform 1083">
            <a:extLst>
              <a:ext uri="{FF2B5EF4-FFF2-40B4-BE49-F238E27FC236}">
                <a16:creationId xmlns:a16="http://schemas.microsoft.com/office/drawing/2014/main" id="{E0CE0778-AA7C-994B-8AC5-676F1A82543C}"/>
              </a:ext>
            </a:extLst>
          </p:cNvPr>
          <p:cNvSpPr>
            <a:spLocks/>
          </p:cNvSpPr>
          <p:nvPr/>
        </p:nvSpPr>
        <p:spPr bwMode="auto">
          <a:xfrm>
            <a:off x="9216699" y="6099436"/>
            <a:ext cx="177394" cy="55717"/>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9" name="Freeform 1084">
            <a:extLst>
              <a:ext uri="{FF2B5EF4-FFF2-40B4-BE49-F238E27FC236}">
                <a16:creationId xmlns:a16="http://schemas.microsoft.com/office/drawing/2014/main" id="{D2A296F6-56E0-0141-8E63-F209F1106F23}"/>
              </a:ext>
            </a:extLst>
          </p:cNvPr>
          <p:cNvSpPr>
            <a:spLocks/>
          </p:cNvSpPr>
          <p:nvPr/>
        </p:nvSpPr>
        <p:spPr bwMode="auto">
          <a:xfrm>
            <a:off x="9216812" y="6089219"/>
            <a:ext cx="1920" cy="11286"/>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0" name="Freeform 1085">
            <a:extLst>
              <a:ext uri="{FF2B5EF4-FFF2-40B4-BE49-F238E27FC236}">
                <a16:creationId xmlns:a16="http://schemas.microsoft.com/office/drawing/2014/main" id="{06824F88-EE84-D347-A023-F053DA4B2B28}"/>
              </a:ext>
            </a:extLst>
          </p:cNvPr>
          <p:cNvSpPr>
            <a:spLocks/>
          </p:cNvSpPr>
          <p:nvPr/>
        </p:nvSpPr>
        <p:spPr bwMode="auto">
          <a:xfrm>
            <a:off x="9216925" y="6043244"/>
            <a:ext cx="82430" cy="46688"/>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1" name="Freeform 1086">
            <a:extLst>
              <a:ext uri="{FF2B5EF4-FFF2-40B4-BE49-F238E27FC236}">
                <a16:creationId xmlns:a16="http://schemas.microsoft.com/office/drawing/2014/main" id="{36F4BB90-D696-0945-AC5D-7CBFD97A9624}"/>
              </a:ext>
            </a:extLst>
          </p:cNvPr>
          <p:cNvSpPr>
            <a:spLocks/>
          </p:cNvSpPr>
          <p:nvPr/>
        </p:nvSpPr>
        <p:spPr bwMode="auto">
          <a:xfrm>
            <a:off x="9222458" y="6091595"/>
            <a:ext cx="168248" cy="53578"/>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2" name="Freeform 1087">
            <a:extLst>
              <a:ext uri="{FF2B5EF4-FFF2-40B4-BE49-F238E27FC236}">
                <a16:creationId xmlns:a16="http://schemas.microsoft.com/office/drawing/2014/main" id="{9FC45AEE-F94E-2C41-BB56-2055DE618B24}"/>
              </a:ext>
            </a:extLst>
          </p:cNvPr>
          <p:cNvSpPr>
            <a:spLocks/>
          </p:cNvSpPr>
          <p:nvPr/>
        </p:nvSpPr>
        <p:spPr bwMode="auto">
          <a:xfrm flipV="1">
            <a:off x="9390480" y="6087793"/>
            <a:ext cx="68654" cy="55479"/>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90" name="Group 590">
            <a:extLst>
              <a:ext uri="{FF2B5EF4-FFF2-40B4-BE49-F238E27FC236}">
                <a16:creationId xmlns:a16="http://schemas.microsoft.com/office/drawing/2014/main" id="{A66A00B8-C906-204A-9EA8-BF8007089AFF}"/>
              </a:ext>
            </a:extLst>
          </p:cNvPr>
          <p:cNvGrpSpPr>
            <a:grpSpLocks/>
          </p:cNvGrpSpPr>
          <p:nvPr/>
        </p:nvGrpSpPr>
        <p:grpSpPr bwMode="auto">
          <a:xfrm flipH="1">
            <a:off x="8153909" y="5504657"/>
            <a:ext cx="345630" cy="320302"/>
            <a:chOff x="2839" y="3501"/>
            <a:chExt cx="755" cy="803"/>
          </a:xfrm>
        </p:grpSpPr>
        <p:pic>
          <p:nvPicPr>
            <p:cNvPr id="491" name="Picture 591" descr="desktop_computer_stylized_medium">
              <a:extLst>
                <a:ext uri="{FF2B5EF4-FFF2-40B4-BE49-F238E27FC236}">
                  <a16:creationId xmlns:a16="http://schemas.microsoft.com/office/drawing/2014/main" id="{0D26BE9F-5A6F-194D-95F5-9A26085A8BCC}"/>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2" name="Freeform 592">
              <a:extLst>
                <a:ext uri="{FF2B5EF4-FFF2-40B4-BE49-F238E27FC236}">
                  <a16:creationId xmlns:a16="http://schemas.microsoft.com/office/drawing/2014/main" id="{F940FA7C-0178-FC42-989D-133C7D3EF04D}"/>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93" name="Group 590">
            <a:extLst>
              <a:ext uri="{FF2B5EF4-FFF2-40B4-BE49-F238E27FC236}">
                <a16:creationId xmlns:a16="http://schemas.microsoft.com/office/drawing/2014/main" id="{AADF67FB-3BE7-EF42-B8A5-B005B506931A}"/>
              </a:ext>
            </a:extLst>
          </p:cNvPr>
          <p:cNvGrpSpPr>
            <a:grpSpLocks/>
          </p:cNvGrpSpPr>
          <p:nvPr/>
        </p:nvGrpSpPr>
        <p:grpSpPr bwMode="auto">
          <a:xfrm flipH="1">
            <a:off x="8552134" y="5526130"/>
            <a:ext cx="345630" cy="320302"/>
            <a:chOff x="2839" y="3501"/>
            <a:chExt cx="755" cy="803"/>
          </a:xfrm>
        </p:grpSpPr>
        <p:pic>
          <p:nvPicPr>
            <p:cNvPr id="494" name="Picture 591" descr="desktop_computer_stylized_medium">
              <a:extLst>
                <a:ext uri="{FF2B5EF4-FFF2-40B4-BE49-F238E27FC236}">
                  <a16:creationId xmlns:a16="http://schemas.microsoft.com/office/drawing/2014/main" id="{0BBC0FBB-DA3F-874A-8EBE-B51C772E068F}"/>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5" name="Freeform 592">
              <a:extLst>
                <a:ext uri="{FF2B5EF4-FFF2-40B4-BE49-F238E27FC236}">
                  <a16:creationId xmlns:a16="http://schemas.microsoft.com/office/drawing/2014/main" id="{A9932DBD-03D1-3E48-AE83-712DE720FE4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498" name="Picture 1066" descr="laptop_keyboard">
            <a:extLst>
              <a:ext uri="{FF2B5EF4-FFF2-40B4-BE49-F238E27FC236}">
                <a16:creationId xmlns:a16="http://schemas.microsoft.com/office/drawing/2014/main" id="{2D71707C-83CA-1C4B-8508-67E56E2ADD0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9550087" y="5949454"/>
            <a:ext cx="260920" cy="9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9" name="Freeform 1067">
            <a:extLst>
              <a:ext uri="{FF2B5EF4-FFF2-40B4-BE49-F238E27FC236}">
                <a16:creationId xmlns:a16="http://schemas.microsoft.com/office/drawing/2014/main" id="{73F0FEB4-8393-CC4E-8318-ED16B301B6DC}"/>
              </a:ext>
            </a:extLst>
          </p:cNvPr>
          <p:cNvSpPr>
            <a:spLocks/>
          </p:cNvSpPr>
          <p:nvPr/>
        </p:nvSpPr>
        <p:spPr bwMode="auto">
          <a:xfrm>
            <a:off x="9636557" y="5853324"/>
            <a:ext cx="210015" cy="129281"/>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00" name="Picture 1068" descr="screen">
            <a:extLst>
              <a:ext uri="{FF2B5EF4-FFF2-40B4-BE49-F238E27FC236}">
                <a16:creationId xmlns:a16="http://schemas.microsoft.com/office/drawing/2014/main" id="{7FE7C88C-9EAD-8349-A46B-E909AEA6578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646901" y="5856649"/>
            <a:ext cx="190838" cy="117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 name="Freeform 1069">
            <a:extLst>
              <a:ext uri="{FF2B5EF4-FFF2-40B4-BE49-F238E27FC236}">
                <a16:creationId xmlns:a16="http://schemas.microsoft.com/office/drawing/2014/main" id="{0DBCF6AD-8352-3C40-B68E-0383519D20A4}"/>
              </a:ext>
            </a:extLst>
          </p:cNvPr>
          <p:cNvSpPr>
            <a:spLocks/>
          </p:cNvSpPr>
          <p:nvPr/>
        </p:nvSpPr>
        <p:spPr bwMode="auto">
          <a:xfrm>
            <a:off x="9674794" y="5849510"/>
            <a:ext cx="177937" cy="24057"/>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2" name="Freeform 1070">
            <a:extLst>
              <a:ext uri="{FF2B5EF4-FFF2-40B4-BE49-F238E27FC236}">
                <a16:creationId xmlns:a16="http://schemas.microsoft.com/office/drawing/2014/main" id="{3C23673E-599F-5241-B844-C8F96A051D11}"/>
              </a:ext>
            </a:extLst>
          </p:cNvPr>
          <p:cNvSpPr>
            <a:spLocks/>
          </p:cNvSpPr>
          <p:nvPr/>
        </p:nvSpPr>
        <p:spPr bwMode="auto">
          <a:xfrm>
            <a:off x="9634698" y="5849315"/>
            <a:ext cx="49395" cy="100139"/>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3" name="Freeform 1071">
            <a:extLst>
              <a:ext uri="{FF2B5EF4-FFF2-40B4-BE49-F238E27FC236}">
                <a16:creationId xmlns:a16="http://schemas.microsoft.com/office/drawing/2014/main" id="{4D502A0C-8868-2C4E-B6B7-F46718640A2A}"/>
              </a:ext>
            </a:extLst>
          </p:cNvPr>
          <p:cNvSpPr>
            <a:spLocks/>
          </p:cNvSpPr>
          <p:nvPr/>
        </p:nvSpPr>
        <p:spPr bwMode="auto">
          <a:xfrm>
            <a:off x="9798223" y="5867211"/>
            <a:ext cx="53230" cy="115590"/>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4" name="Freeform 1072">
            <a:extLst>
              <a:ext uri="{FF2B5EF4-FFF2-40B4-BE49-F238E27FC236}">
                <a16:creationId xmlns:a16="http://schemas.microsoft.com/office/drawing/2014/main" id="{154DEECF-C451-B140-A650-9DB9DCC41786}"/>
              </a:ext>
            </a:extLst>
          </p:cNvPr>
          <p:cNvSpPr>
            <a:spLocks/>
          </p:cNvSpPr>
          <p:nvPr/>
        </p:nvSpPr>
        <p:spPr bwMode="auto">
          <a:xfrm>
            <a:off x="9634116" y="5944369"/>
            <a:ext cx="195254" cy="3901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5" name="Freeform 1073">
            <a:extLst>
              <a:ext uri="{FF2B5EF4-FFF2-40B4-BE49-F238E27FC236}">
                <a16:creationId xmlns:a16="http://schemas.microsoft.com/office/drawing/2014/main" id="{61C09639-BDA6-1848-86B4-033F9F9979D9}"/>
              </a:ext>
            </a:extLst>
          </p:cNvPr>
          <p:cNvSpPr>
            <a:spLocks/>
          </p:cNvSpPr>
          <p:nvPr/>
        </p:nvSpPr>
        <p:spPr bwMode="auto">
          <a:xfrm>
            <a:off x="9804150" y="5868189"/>
            <a:ext cx="49860" cy="116079"/>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6" name="Freeform 1074">
            <a:extLst>
              <a:ext uri="{FF2B5EF4-FFF2-40B4-BE49-F238E27FC236}">
                <a16:creationId xmlns:a16="http://schemas.microsoft.com/office/drawing/2014/main" id="{BBF9A35C-4B4A-604C-BCA3-20BC6C3D2D8B}"/>
              </a:ext>
            </a:extLst>
          </p:cNvPr>
          <p:cNvSpPr>
            <a:spLocks/>
          </p:cNvSpPr>
          <p:nvPr/>
        </p:nvSpPr>
        <p:spPr bwMode="auto">
          <a:xfrm>
            <a:off x="9634349" y="5949552"/>
            <a:ext cx="173637" cy="38530"/>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507" name="Group 1075">
            <a:extLst>
              <a:ext uri="{FF2B5EF4-FFF2-40B4-BE49-F238E27FC236}">
                <a16:creationId xmlns:a16="http://schemas.microsoft.com/office/drawing/2014/main" id="{C228B10E-0BB1-8D40-9DB1-545E285C7600}"/>
              </a:ext>
            </a:extLst>
          </p:cNvPr>
          <p:cNvGrpSpPr>
            <a:grpSpLocks/>
          </p:cNvGrpSpPr>
          <p:nvPr/>
        </p:nvGrpSpPr>
        <p:grpSpPr bwMode="auto">
          <a:xfrm>
            <a:off x="9631443" y="5990722"/>
            <a:ext cx="58925" cy="22883"/>
            <a:chOff x="1740" y="2642"/>
            <a:chExt cx="752" cy="327"/>
          </a:xfrm>
        </p:grpSpPr>
        <p:sp>
          <p:nvSpPr>
            <p:cNvPr id="514" name="Freeform 1076">
              <a:extLst>
                <a:ext uri="{FF2B5EF4-FFF2-40B4-BE49-F238E27FC236}">
                  <a16:creationId xmlns:a16="http://schemas.microsoft.com/office/drawing/2014/main" id="{DBE93115-3362-AE4D-A30A-337520C73917}"/>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5" name="Freeform 1077">
              <a:extLst>
                <a:ext uri="{FF2B5EF4-FFF2-40B4-BE49-F238E27FC236}">
                  <a16:creationId xmlns:a16="http://schemas.microsoft.com/office/drawing/2014/main" id="{E980EACA-94CF-194A-AC7A-1415DBB4CAF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6" name="Freeform 1078">
              <a:extLst>
                <a:ext uri="{FF2B5EF4-FFF2-40B4-BE49-F238E27FC236}">
                  <a16:creationId xmlns:a16="http://schemas.microsoft.com/office/drawing/2014/main" id="{67C8CECC-A4D3-D543-A1C2-92A3DDD6045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7" name="Freeform 1079">
              <a:extLst>
                <a:ext uri="{FF2B5EF4-FFF2-40B4-BE49-F238E27FC236}">
                  <a16:creationId xmlns:a16="http://schemas.microsoft.com/office/drawing/2014/main" id="{DF7F90DA-E9FF-E64E-979A-F2C4CF6F27E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8" name="Freeform 1080">
              <a:extLst>
                <a:ext uri="{FF2B5EF4-FFF2-40B4-BE49-F238E27FC236}">
                  <a16:creationId xmlns:a16="http://schemas.microsoft.com/office/drawing/2014/main" id="{1FB7CFF5-5312-6B45-B1C9-1E8019D9AB7E}"/>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9" name="Freeform 1081">
              <a:extLst>
                <a:ext uri="{FF2B5EF4-FFF2-40B4-BE49-F238E27FC236}">
                  <a16:creationId xmlns:a16="http://schemas.microsoft.com/office/drawing/2014/main" id="{F6743163-40E8-634F-BDA5-FD850E9C93C7}"/>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508" name="Freeform 1082">
            <a:extLst>
              <a:ext uri="{FF2B5EF4-FFF2-40B4-BE49-F238E27FC236}">
                <a16:creationId xmlns:a16="http://schemas.microsoft.com/office/drawing/2014/main" id="{5C688E93-8024-AF4A-9FAE-F872353A70E6}"/>
              </a:ext>
            </a:extLst>
          </p:cNvPr>
          <p:cNvSpPr>
            <a:spLocks/>
          </p:cNvSpPr>
          <p:nvPr/>
        </p:nvSpPr>
        <p:spPr bwMode="auto">
          <a:xfrm>
            <a:off x="9732325" y="5994145"/>
            <a:ext cx="71361" cy="50265"/>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9" name="Freeform 1083">
            <a:extLst>
              <a:ext uri="{FF2B5EF4-FFF2-40B4-BE49-F238E27FC236}">
                <a16:creationId xmlns:a16="http://schemas.microsoft.com/office/drawing/2014/main" id="{E2D8B864-6DD1-D042-9409-8862ACC1AADF}"/>
              </a:ext>
            </a:extLst>
          </p:cNvPr>
          <p:cNvSpPr>
            <a:spLocks/>
          </p:cNvSpPr>
          <p:nvPr/>
        </p:nvSpPr>
        <p:spPr bwMode="auto">
          <a:xfrm>
            <a:off x="9550204" y="5998154"/>
            <a:ext cx="182586" cy="45864"/>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0" name="Freeform 1084">
            <a:extLst>
              <a:ext uri="{FF2B5EF4-FFF2-40B4-BE49-F238E27FC236}">
                <a16:creationId xmlns:a16="http://schemas.microsoft.com/office/drawing/2014/main" id="{CC7A3F9E-B0BC-2945-B124-91C53102EAF2}"/>
              </a:ext>
            </a:extLst>
          </p:cNvPr>
          <p:cNvSpPr>
            <a:spLocks/>
          </p:cNvSpPr>
          <p:nvPr/>
        </p:nvSpPr>
        <p:spPr bwMode="auto">
          <a:xfrm>
            <a:off x="9550320" y="5989744"/>
            <a:ext cx="1976" cy="9290"/>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1" name="Freeform 1085">
            <a:extLst>
              <a:ext uri="{FF2B5EF4-FFF2-40B4-BE49-F238E27FC236}">
                <a16:creationId xmlns:a16="http://schemas.microsoft.com/office/drawing/2014/main" id="{B8E20EA9-88B9-0A42-A470-7AF9E8810568}"/>
              </a:ext>
            </a:extLst>
          </p:cNvPr>
          <p:cNvSpPr>
            <a:spLocks/>
          </p:cNvSpPr>
          <p:nvPr/>
        </p:nvSpPr>
        <p:spPr bwMode="auto">
          <a:xfrm>
            <a:off x="9550436" y="5951899"/>
            <a:ext cx="84843" cy="38432"/>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2" name="Freeform 1086">
            <a:extLst>
              <a:ext uri="{FF2B5EF4-FFF2-40B4-BE49-F238E27FC236}">
                <a16:creationId xmlns:a16="http://schemas.microsoft.com/office/drawing/2014/main" id="{A9D04135-B045-A743-95D7-CA5EF36EE738}"/>
              </a:ext>
            </a:extLst>
          </p:cNvPr>
          <p:cNvSpPr>
            <a:spLocks/>
          </p:cNvSpPr>
          <p:nvPr/>
        </p:nvSpPr>
        <p:spPr bwMode="auto">
          <a:xfrm>
            <a:off x="9556131" y="5991700"/>
            <a:ext cx="173172" cy="44104"/>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3" name="Freeform 1087">
            <a:extLst>
              <a:ext uri="{FF2B5EF4-FFF2-40B4-BE49-F238E27FC236}">
                <a16:creationId xmlns:a16="http://schemas.microsoft.com/office/drawing/2014/main" id="{C0583F57-71B7-B142-BC2A-15444A0CF4E5}"/>
              </a:ext>
            </a:extLst>
          </p:cNvPr>
          <p:cNvSpPr>
            <a:spLocks/>
          </p:cNvSpPr>
          <p:nvPr/>
        </p:nvSpPr>
        <p:spPr bwMode="auto">
          <a:xfrm flipV="1">
            <a:off x="9729071" y="5988571"/>
            <a:ext cx="70663" cy="45669"/>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983">
            <a:extLst>
              <a:ext uri="{FF2B5EF4-FFF2-40B4-BE49-F238E27FC236}">
                <a16:creationId xmlns:a16="http://schemas.microsoft.com/office/drawing/2014/main" id="{105B6396-94AE-3641-98AD-7B23024BF303}"/>
              </a:ext>
            </a:extLst>
          </p:cNvPr>
          <p:cNvGrpSpPr>
            <a:grpSpLocks/>
          </p:cNvGrpSpPr>
          <p:nvPr/>
        </p:nvGrpSpPr>
        <p:grpSpPr bwMode="auto">
          <a:xfrm>
            <a:off x="10017877" y="5636388"/>
            <a:ext cx="171450" cy="348944"/>
            <a:chOff x="4140" y="429"/>
            <a:chExt cx="1425" cy="2396"/>
          </a:xfrm>
        </p:grpSpPr>
        <p:sp>
          <p:nvSpPr>
            <p:cNvPr id="175" name="Freeform 984">
              <a:extLst>
                <a:ext uri="{FF2B5EF4-FFF2-40B4-BE49-F238E27FC236}">
                  <a16:creationId xmlns:a16="http://schemas.microsoft.com/office/drawing/2014/main" id="{69921432-2526-D74B-B1B3-EF4990D573EA}"/>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6" name="Rectangle 985">
              <a:extLst>
                <a:ext uri="{FF2B5EF4-FFF2-40B4-BE49-F238E27FC236}">
                  <a16:creationId xmlns:a16="http://schemas.microsoft.com/office/drawing/2014/main" id="{372674DE-08A1-7340-A835-CB738EF1A644}"/>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77" name="Freeform 986">
              <a:extLst>
                <a:ext uri="{FF2B5EF4-FFF2-40B4-BE49-F238E27FC236}">
                  <a16:creationId xmlns:a16="http://schemas.microsoft.com/office/drawing/2014/main" id="{210AB56E-8E3A-464C-BA90-E5EE13DE14AA}"/>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8" name="Freeform 987">
              <a:extLst>
                <a:ext uri="{FF2B5EF4-FFF2-40B4-BE49-F238E27FC236}">
                  <a16:creationId xmlns:a16="http://schemas.microsoft.com/office/drawing/2014/main" id="{4B6304D8-37E4-9743-9663-D2140A3373CD}"/>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9" name="Rectangle 988">
              <a:extLst>
                <a:ext uri="{FF2B5EF4-FFF2-40B4-BE49-F238E27FC236}">
                  <a16:creationId xmlns:a16="http://schemas.microsoft.com/office/drawing/2014/main" id="{01DA0D94-4858-4748-835A-0A295C76DA10}"/>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80" name="Group 989">
              <a:extLst>
                <a:ext uri="{FF2B5EF4-FFF2-40B4-BE49-F238E27FC236}">
                  <a16:creationId xmlns:a16="http://schemas.microsoft.com/office/drawing/2014/main" id="{653C7E87-1F7F-B94B-970F-8043BE6AD494}"/>
                </a:ext>
              </a:extLst>
            </p:cNvPr>
            <p:cNvGrpSpPr>
              <a:grpSpLocks/>
            </p:cNvGrpSpPr>
            <p:nvPr/>
          </p:nvGrpSpPr>
          <p:grpSpPr bwMode="auto">
            <a:xfrm>
              <a:off x="4749" y="668"/>
              <a:ext cx="581" cy="145"/>
              <a:chOff x="614" y="2568"/>
              <a:chExt cx="725" cy="139"/>
            </a:xfrm>
          </p:grpSpPr>
          <p:sp>
            <p:nvSpPr>
              <p:cNvPr id="205" name="AutoShape 990">
                <a:extLst>
                  <a:ext uri="{FF2B5EF4-FFF2-40B4-BE49-F238E27FC236}">
                    <a16:creationId xmlns:a16="http://schemas.microsoft.com/office/drawing/2014/main" id="{9E8BF054-B12E-C746-9DCC-FFC0FBE11704}"/>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6" name="AutoShape 991">
                <a:extLst>
                  <a:ext uri="{FF2B5EF4-FFF2-40B4-BE49-F238E27FC236}">
                    <a16:creationId xmlns:a16="http://schemas.microsoft.com/office/drawing/2014/main" id="{60A26098-3AC3-5F48-AF12-0376133BA22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1" name="Rectangle 992">
              <a:extLst>
                <a:ext uri="{FF2B5EF4-FFF2-40B4-BE49-F238E27FC236}">
                  <a16:creationId xmlns:a16="http://schemas.microsoft.com/office/drawing/2014/main" id="{AB0AE9A0-AEC6-B542-BAA1-AD6A9E2574EA}"/>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82" name="Group 993">
              <a:extLst>
                <a:ext uri="{FF2B5EF4-FFF2-40B4-BE49-F238E27FC236}">
                  <a16:creationId xmlns:a16="http://schemas.microsoft.com/office/drawing/2014/main" id="{2E23BBDE-93A3-014A-8AD9-509F2B133316}"/>
                </a:ext>
              </a:extLst>
            </p:cNvPr>
            <p:cNvGrpSpPr>
              <a:grpSpLocks/>
            </p:cNvGrpSpPr>
            <p:nvPr/>
          </p:nvGrpSpPr>
          <p:grpSpPr bwMode="auto">
            <a:xfrm>
              <a:off x="4747" y="994"/>
              <a:ext cx="581" cy="134"/>
              <a:chOff x="614" y="2568"/>
              <a:chExt cx="725" cy="139"/>
            </a:xfrm>
          </p:grpSpPr>
          <p:sp>
            <p:nvSpPr>
              <p:cNvPr id="203" name="AutoShape 994">
                <a:extLst>
                  <a:ext uri="{FF2B5EF4-FFF2-40B4-BE49-F238E27FC236}">
                    <a16:creationId xmlns:a16="http://schemas.microsoft.com/office/drawing/2014/main" id="{CF10A6D2-6E36-BA46-8AB3-2A153E9ECE0D}"/>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4" name="AutoShape 995">
                <a:extLst>
                  <a:ext uri="{FF2B5EF4-FFF2-40B4-BE49-F238E27FC236}">
                    <a16:creationId xmlns:a16="http://schemas.microsoft.com/office/drawing/2014/main" id="{964D14B2-2639-5A46-B2D5-48A8B0C3199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3" name="Rectangle 996">
              <a:extLst>
                <a:ext uri="{FF2B5EF4-FFF2-40B4-BE49-F238E27FC236}">
                  <a16:creationId xmlns:a16="http://schemas.microsoft.com/office/drawing/2014/main" id="{426E7337-36DD-B64A-88F7-00D5A742F9A0}"/>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4" name="Rectangle 997">
              <a:extLst>
                <a:ext uri="{FF2B5EF4-FFF2-40B4-BE49-F238E27FC236}">
                  <a16:creationId xmlns:a16="http://schemas.microsoft.com/office/drawing/2014/main" id="{BE4D7353-7D2D-9F42-8A6A-65BAA6259C09}"/>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85" name="Group 998">
              <a:extLst>
                <a:ext uri="{FF2B5EF4-FFF2-40B4-BE49-F238E27FC236}">
                  <a16:creationId xmlns:a16="http://schemas.microsoft.com/office/drawing/2014/main" id="{10644FFB-BF70-614B-94F5-58CB99D12E0E}"/>
                </a:ext>
              </a:extLst>
            </p:cNvPr>
            <p:cNvGrpSpPr>
              <a:grpSpLocks/>
            </p:cNvGrpSpPr>
            <p:nvPr/>
          </p:nvGrpSpPr>
          <p:grpSpPr bwMode="auto">
            <a:xfrm>
              <a:off x="4735" y="1627"/>
              <a:ext cx="582" cy="151"/>
              <a:chOff x="614" y="2568"/>
              <a:chExt cx="725" cy="139"/>
            </a:xfrm>
          </p:grpSpPr>
          <p:sp>
            <p:nvSpPr>
              <p:cNvPr id="201" name="AutoShape 999">
                <a:extLst>
                  <a:ext uri="{FF2B5EF4-FFF2-40B4-BE49-F238E27FC236}">
                    <a16:creationId xmlns:a16="http://schemas.microsoft.com/office/drawing/2014/main" id="{2EEDFBCE-8402-0442-A96B-A6412C51C661}"/>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2" name="AutoShape 1000">
                <a:extLst>
                  <a:ext uri="{FF2B5EF4-FFF2-40B4-BE49-F238E27FC236}">
                    <a16:creationId xmlns:a16="http://schemas.microsoft.com/office/drawing/2014/main" id="{5BBF678C-8365-374C-8592-2F4010918330}"/>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6" name="Freeform 1001">
              <a:extLst>
                <a:ext uri="{FF2B5EF4-FFF2-40B4-BE49-F238E27FC236}">
                  <a16:creationId xmlns:a16="http://schemas.microsoft.com/office/drawing/2014/main" id="{43320BBC-6D3F-CE4C-AE57-EE45F3319F3F}"/>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87" name="Group 1002">
              <a:extLst>
                <a:ext uri="{FF2B5EF4-FFF2-40B4-BE49-F238E27FC236}">
                  <a16:creationId xmlns:a16="http://schemas.microsoft.com/office/drawing/2014/main" id="{4ED748C4-471F-B74E-9328-2437DB94B8F7}"/>
                </a:ext>
              </a:extLst>
            </p:cNvPr>
            <p:cNvGrpSpPr>
              <a:grpSpLocks/>
            </p:cNvGrpSpPr>
            <p:nvPr/>
          </p:nvGrpSpPr>
          <p:grpSpPr bwMode="auto">
            <a:xfrm>
              <a:off x="4739" y="1327"/>
              <a:ext cx="582" cy="139"/>
              <a:chOff x="614" y="2568"/>
              <a:chExt cx="725" cy="139"/>
            </a:xfrm>
          </p:grpSpPr>
          <p:sp>
            <p:nvSpPr>
              <p:cNvPr id="199" name="AutoShape 1003">
                <a:extLst>
                  <a:ext uri="{FF2B5EF4-FFF2-40B4-BE49-F238E27FC236}">
                    <a16:creationId xmlns:a16="http://schemas.microsoft.com/office/drawing/2014/main" id="{DE163CA4-FABE-9B4C-973B-7160FB0CA87A}"/>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0" name="AutoShape 1004">
                <a:extLst>
                  <a:ext uri="{FF2B5EF4-FFF2-40B4-BE49-F238E27FC236}">
                    <a16:creationId xmlns:a16="http://schemas.microsoft.com/office/drawing/2014/main" id="{D50A283A-2FFB-A24F-A406-2910EEA8C430}"/>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8" name="Rectangle 1005">
              <a:extLst>
                <a:ext uri="{FF2B5EF4-FFF2-40B4-BE49-F238E27FC236}">
                  <a16:creationId xmlns:a16="http://schemas.microsoft.com/office/drawing/2014/main" id="{42659E43-E287-8942-BD23-94141CB4BE81}"/>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9" name="Freeform 1006">
              <a:extLst>
                <a:ext uri="{FF2B5EF4-FFF2-40B4-BE49-F238E27FC236}">
                  <a16:creationId xmlns:a16="http://schemas.microsoft.com/office/drawing/2014/main" id="{48DEF8E3-26E3-0E48-88EA-BAB435AE5150}"/>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0" name="Freeform 1007">
              <a:extLst>
                <a:ext uri="{FF2B5EF4-FFF2-40B4-BE49-F238E27FC236}">
                  <a16:creationId xmlns:a16="http://schemas.microsoft.com/office/drawing/2014/main" id="{7869EB64-11F6-624E-9B28-6986DD9D076F}"/>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1" name="Oval 1008">
              <a:extLst>
                <a:ext uri="{FF2B5EF4-FFF2-40B4-BE49-F238E27FC236}">
                  <a16:creationId xmlns:a16="http://schemas.microsoft.com/office/drawing/2014/main" id="{322E0F0C-40A1-7E43-B9BC-A271C6411EAF}"/>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2" name="Freeform 1009">
              <a:extLst>
                <a:ext uri="{FF2B5EF4-FFF2-40B4-BE49-F238E27FC236}">
                  <a16:creationId xmlns:a16="http://schemas.microsoft.com/office/drawing/2014/main" id="{2C34A91D-8DF1-DE40-8F88-B7AB2BE630CE}"/>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3" name="AutoShape 1010">
              <a:extLst>
                <a:ext uri="{FF2B5EF4-FFF2-40B4-BE49-F238E27FC236}">
                  <a16:creationId xmlns:a16="http://schemas.microsoft.com/office/drawing/2014/main" id="{C10585A3-5046-F44C-A720-1B5360D1A1E0}"/>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4" name="AutoShape 1011">
              <a:extLst>
                <a:ext uri="{FF2B5EF4-FFF2-40B4-BE49-F238E27FC236}">
                  <a16:creationId xmlns:a16="http://schemas.microsoft.com/office/drawing/2014/main" id="{0F1CC371-A8A5-1146-9D54-06BA5783B279}"/>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5" name="Oval 1012">
              <a:extLst>
                <a:ext uri="{FF2B5EF4-FFF2-40B4-BE49-F238E27FC236}">
                  <a16:creationId xmlns:a16="http://schemas.microsoft.com/office/drawing/2014/main" id="{165ACFDB-EB0A-EF4A-A53B-E952BF38B28E}"/>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6" name="Oval 1013">
              <a:extLst>
                <a:ext uri="{FF2B5EF4-FFF2-40B4-BE49-F238E27FC236}">
                  <a16:creationId xmlns:a16="http://schemas.microsoft.com/office/drawing/2014/main" id="{8E1C86F1-E8A5-AB43-9FBE-05329F11F8D9}"/>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7" name="Oval 1014">
              <a:extLst>
                <a:ext uri="{FF2B5EF4-FFF2-40B4-BE49-F238E27FC236}">
                  <a16:creationId xmlns:a16="http://schemas.microsoft.com/office/drawing/2014/main" id="{0C189499-8A09-3E4B-B216-1DBC5D3CDC71}"/>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8" name="Rectangle 1015">
              <a:extLst>
                <a:ext uri="{FF2B5EF4-FFF2-40B4-BE49-F238E27FC236}">
                  <a16:creationId xmlns:a16="http://schemas.microsoft.com/office/drawing/2014/main" id="{F801E0C5-03DC-4947-89BB-24F841D73CA1}"/>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487" name="Group 590">
            <a:extLst>
              <a:ext uri="{FF2B5EF4-FFF2-40B4-BE49-F238E27FC236}">
                <a16:creationId xmlns:a16="http://schemas.microsoft.com/office/drawing/2014/main" id="{B2AAF0C3-BD73-634D-B492-B7CCF9735ED5}"/>
              </a:ext>
            </a:extLst>
          </p:cNvPr>
          <p:cNvGrpSpPr>
            <a:grpSpLocks/>
          </p:cNvGrpSpPr>
          <p:nvPr/>
        </p:nvGrpSpPr>
        <p:grpSpPr bwMode="auto">
          <a:xfrm flipH="1">
            <a:off x="7773981" y="5281060"/>
            <a:ext cx="345630" cy="320302"/>
            <a:chOff x="2839" y="3501"/>
            <a:chExt cx="755" cy="803"/>
          </a:xfrm>
        </p:grpSpPr>
        <p:pic>
          <p:nvPicPr>
            <p:cNvPr id="488" name="Picture 591" descr="desktop_computer_stylized_medium">
              <a:extLst>
                <a:ext uri="{FF2B5EF4-FFF2-40B4-BE49-F238E27FC236}">
                  <a16:creationId xmlns:a16="http://schemas.microsoft.com/office/drawing/2014/main" id="{1B000E5D-AA79-9741-93EF-69776E79DCF7}"/>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9" name="Freeform 592">
              <a:extLst>
                <a:ext uri="{FF2B5EF4-FFF2-40B4-BE49-F238E27FC236}">
                  <a16:creationId xmlns:a16="http://schemas.microsoft.com/office/drawing/2014/main" id="{E285DBFE-A1C0-DE49-94FA-3F8D49F9AA4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0" name="Group 19">
            <a:extLst>
              <a:ext uri="{FF2B5EF4-FFF2-40B4-BE49-F238E27FC236}">
                <a16:creationId xmlns:a16="http://schemas.microsoft.com/office/drawing/2014/main" id="{A912210B-AFA0-C747-B0D5-6E0D32FFEF07}"/>
              </a:ext>
            </a:extLst>
          </p:cNvPr>
          <p:cNvGrpSpPr/>
          <p:nvPr/>
        </p:nvGrpSpPr>
        <p:grpSpPr>
          <a:xfrm>
            <a:off x="7439074" y="1859725"/>
            <a:ext cx="4144321" cy="4127477"/>
            <a:chOff x="7439074" y="1859725"/>
            <a:chExt cx="4144321" cy="4127477"/>
          </a:xfrm>
        </p:grpSpPr>
        <p:grpSp>
          <p:nvGrpSpPr>
            <p:cNvPr id="15" name="Group 14">
              <a:extLst>
                <a:ext uri="{FF2B5EF4-FFF2-40B4-BE49-F238E27FC236}">
                  <a16:creationId xmlns:a16="http://schemas.microsoft.com/office/drawing/2014/main" id="{5DBD1858-2E40-9545-88AD-AAD37777C13D}"/>
                </a:ext>
              </a:extLst>
            </p:cNvPr>
            <p:cNvGrpSpPr/>
            <p:nvPr/>
          </p:nvGrpSpPr>
          <p:grpSpPr>
            <a:xfrm>
              <a:off x="7439074" y="1859725"/>
              <a:ext cx="1802647" cy="1120859"/>
              <a:chOff x="7439074" y="1859725"/>
              <a:chExt cx="1802647" cy="1120859"/>
            </a:xfrm>
          </p:grpSpPr>
          <p:pic>
            <p:nvPicPr>
              <p:cNvPr id="242" name="Picture 799" descr="cell_tower_radiation copy">
                <a:extLst>
                  <a:ext uri="{FF2B5EF4-FFF2-40B4-BE49-F238E27FC236}">
                    <a16:creationId xmlns:a16="http://schemas.microsoft.com/office/drawing/2014/main" id="{B5B28CD6-3076-384D-8180-86543C59B6C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80866" y="2158167"/>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 name="Line 426">
                <a:extLst>
                  <a:ext uri="{FF2B5EF4-FFF2-40B4-BE49-F238E27FC236}">
                    <a16:creationId xmlns:a16="http://schemas.microsoft.com/office/drawing/2014/main" id="{DDAEB50C-98DD-DA43-B9C4-9AB7F9ED5BFD}"/>
                  </a:ext>
                </a:extLst>
              </p:cNvPr>
              <p:cNvSpPr>
                <a:spLocks noChangeShapeType="1"/>
              </p:cNvSpPr>
              <p:nvPr/>
            </p:nvSpPr>
            <p:spPr bwMode="auto">
              <a:xfrm>
                <a:off x="8207860" y="2700359"/>
                <a:ext cx="227964" cy="1743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41" name="Group 783">
                <a:extLst>
                  <a:ext uri="{FF2B5EF4-FFF2-40B4-BE49-F238E27FC236}">
                    <a16:creationId xmlns:a16="http://schemas.microsoft.com/office/drawing/2014/main" id="{02FEAFB4-9831-B64A-9F54-92C532E8F36E}"/>
                  </a:ext>
                </a:extLst>
              </p:cNvPr>
              <p:cNvGrpSpPr>
                <a:grpSpLocks/>
              </p:cNvGrpSpPr>
              <p:nvPr/>
            </p:nvGrpSpPr>
            <p:grpSpPr bwMode="auto">
              <a:xfrm>
                <a:off x="8050698" y="2309376"/>
                <a:ext cx="298450" cy="464008"/>
                <a:chOff x="3130" y="3288"/>
                <a:chExt cx="410" cy="742"/>
              </a:xfrm>
            </p:grpSpPr>
            <p:sp>
              <p:nvSpPr>
                <p:cNvPr id="244" name="Line 270">
                  <a:extLst>
                    <a:ext uri="{FF2B5EF4-FFF2-40B4-BE49-F238E27FC236}">
                      <a16:creationId xmlns:a16="http://schemas.microsoft.com/office/drawing/2014/main" id="{A9300902-94F3-8949-9A54-8B95986ACBE5}"/>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5" name="Line 271">
                  <a:extLst>
                    <a:ext uri="{FF2B5EF4-FFF2-40B4-BE49-F238E27FC236}">
                      <a16:creationId xmlns:a16="http://schemas.microsoft.com/office/drawing/2014/main" id="{B93F32E3-8690-BD4B-B848-94E1FAAB5E88}"/>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6" name="Line 272">
                  <a:extLst>
                    <a:ext uri="{FF2B5EF4-FFF2-40B4-BE49-F238E27FC236}">
                      <a16:creationId xmlns:a16="http://schemas.microsoft.com/office/drawing/2014/main" id="{AB0BEDC3-F0F0-4E42-A55F-57AC0548D591}"/>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7" name="Line 273">
                  <a:extLst>
                    <a:ext uri="{FF2B5EF4-FFF2-40B4-BE49-F238E27FC236}">
                      <a16:creationId xmlns:a16="http://schemas.microsoft.com/office/drawing/2014/main" id="{3AF299DE-8F54-D84C-B398-5B3B44C53A96}"/>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8" name="Line 274">
                  <a:extLst>
                    <a:ext uri="{FF2B5EF4-FFF2-40B4-BE49-F238E27FC236}">
                      <a16:creationId xmlns:a16="http://schemas.microsoft.com/office/drawing/2014/main" id="{C2005C3C-C4BA-FD44-A127-E5C4FE594D94}"/>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9" name="Line 275">
                  <a:extLst>
                    <a:ext uri="{FF2B5EF4-FFF2-40B4-BE49-F238E27FC236}">
                      <a16:creationId xmlns:a16="http://schemas.microsoft.com/office/drawing/2014/main" id="{948DF918-9246-AF45-A55F-C5B7436635B2}"/>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0" name="Line 276">
                  <a:extLst>
                    <a:ext uri="{FF2B5EF4-FFF2-40B4-BE49-F238E27FC236}">
                      <a16:creationId xmlns:a16="http://schemas.microsoft.com/office/drawing/2014/main" id="{3D1534AB-9253-A140-B4C5-81F085C4528A}"/>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1" name="Line 277">
                  <a:extLst>
                    <a:ext uri="{FF2B5EF4-FFF2-40B4-BE49-F238E27FC236}">
                      <a16:creationId xmlns:a16="http://schemas.microsoft.com/office/drawing/2014/main" id="{3BA377A2-6A51-F64B-AA8B-4FB90FAA7D33}"/>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2" name="Line 278">
                  <a:extLst>
                    <a:ext uri="{FF2B5EF4-FFF2-40B4-BE49-F238E27FC236}">
                      <a16:creationId xmlns:a16="http://schemas.microsoft.com/office/drawing/2014/main" id="{FA310FA6-4B1E-0047-8066-8AF44673F2B8}"/>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3" name="Line 279">
                  <a:extLst>
                    <a:ext uri="{FF2B5EF4-FFF2-40B4-BE49-F238E27FC236}">
                      <a16:creationId xmlns:a16="http://schemas.microsoft.com/office/drawing/2014/main" id="{254B094E-F3D3-0F46-BF4E-A226644B01D8}"/>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4" name="Line 280">
                  <a:extLst>
                    <a:ext uri="{FF2B5EF4-FFF2-40B4-BE49-F238E27FC236}">
                      <a16:creationId xmlns:a16="http://schemas.microsoft.com/office/drawing/2014/main" id="{9805319A-9CA5-7340-811A-8DBCB5A2BAC3}"/>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5" name="Line 281">
                  <a:extLst>
                    <a:ext uri="{FF2B5EF4-FFF2-40B4-BE49-F238E27FC236}">
                      <a16:creationId xmlns:a16="http://schemas.microsoft.com/office/drawing/2014/main" id="{6042C4DF-7427-904B-A064-26708AF48089}"/>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6" name="Line 282">
                  <a:extLst>
                    <a:ext uri="{FF2B5EF4-FFF2-40B4-BE49-F238E27FC236}">
                      <a16:creationId xmlns:a16="http://schemas.microsoft.com/office/drawing/2014/main" id="{21FF36A4-E56F-C94A-8E67-9A6E4DA844B2}"/>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7" name="Line 283">
                  <a:extLst>
                    <a:ext uri="{FF2B5EF4-FFF2-40B4-BE49-F238E27FC236}">
                      <a16:creationId xmlns:a16="http://schemas.microsoft.com/office/drawing/2014/main" id="{C6A0831D-FA2C-E744-8FE0-FDFDDB5FDD0D}"/>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8" name="Line 284">
                  <a:extLst>
                    <a:ext uri="{FF2B5EF4-FFF2-40B4-BE49-F238E27FC236}">
                      <a16:creationId xmlns:a16="http://schemas.microsoft.com/office/drawing/2014/main" id="{65548550-729A-4849-9DC4-127F8FE86B26}"/>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07" name="Group 406">
                <a:extLst>
                  <a:ext uri="{FF2B5EF4-FFF2-40B4-BE49-F238E27FC236}">
                    <a16:creationId xmlns:a16="http://schemas.microsoft.com/office/drawing/2014/main" id="{CBD7A282-C22D-714A-88F1-C7D4EDD107F8}"/>
                  </a:ext>
                </a:extLst>
              </p:cNvPr>
              <p:cNvGrpSpPr/>
              <p:nvPr/>
            </p:nvGrpSpPr>
            <p:grpSpPr>
              <a:xfrm>
                <a:off x="8439827" y="2812309"/>
                <a:ext cx="353678" cy="168275"/>
                <a:chOff x="7493876" y="2774731"/>
                <a:chExt cx="1481958" cy="894622"/>
              </a:xfrm>
            </p:grpSpPr>
            <p:sp>
              <p:nvSpPr>
                <p:cNvPr id="408" name="Freeform 407">
                  <a:extLst>
                    <a:ext uri="{FF2B5EF4-FFF2-40B4-BE49-F238E27FC236}">
                      <a16:creationId xmlns:a16="http://schemas.microsoft.com/office/drawing/2014/main" id="{3C206862-9269-EE48-877D-EE261101A44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09" name="Oval 408">
                  <a:extLst>
                    <a:ext uri="{FF2B5EF4-FFF2-40B4-BE49-F238E27FC236}">
                      <a16:creationId xmlns:a16="http://schemas.microsoft.com/office/drawing/2014/main" id="{9B69A2C6-F31C-E749-B77A-1818B15E1B3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10" name="Group 409">
                  <a:extLst>
                    <a:ext uri="{FF2B5EF4-FFF2-40B4-BE49-F238E27FC236}">
                      <a16:creationId xmlns:a16="http://schemas.microsoft.com/office/drawing/2014/main" id="{08BE9AB8-F5DA-4D4A-9621-9AB05D691F0C}"/>
                    </a:ext>
                  </a:extLst>
                </p:cNvPr>
                <p:cNvGrpSpPr/>
                <p:nvPr/>
              </p:nvGrpSpPr>
              <p:grpSpPr>
                <a:xfrm>
                  <a:off x="7713663" y="2848339"/>
                  <a:ext cx="1042107" cy="425543"/>
                  <a:chOff x="7786941" y="2884917"/>
                  <a:chExt cx="897649" cy="353919"/>
                </a:xfrm>
              </p:grpSpPr>
              <p:sp>
                <p:nvSpPr>
                  <p:cNvPr id="411" name="Freeform 410">
                    <a:extLst>
                      <a:ext uri="{FF2B5EF4-FFF2-40B4-BE49-F238E27FC236}">
                        <a16:creationId xmlns:a16="http://schemas.microsoft.com/office/drawing/2014/main" id="{56E730F0-5BB3-6446-9D5B-82D51B9EDAF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2" name="Freeform 411">
                    <a:extLst>
                      <a:ext uri="{FF2B5EF4-FFF2-40B4-BE49-F238E27FC236}">
                        <a16:creationId xmlns:a16="http://schemas.microsoft.com/office/drawing/2014/main" id="{5BA37E27-2FC6-BA43-8A97-14171CB51FD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3" name="Freeform 412">
                    <a:extLst>
                      <a:ext uri="{FF2B5EF4-FFF2-40B4-BE49-F238E27FC236}">
                        <a16:creationId xmlns:a16="http://schemas.microsoft.com/office/drawing/2014/main" id="{CCB37CB3-304F-6144-85D0-8B420BDD088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4" name="Freeform 413">
                    <a:extLst>
                      <a:ext uri="{FF2B5EF4-FFF2-40B4-BE49-F238E27FC236}">
                        <a16:creationId xmlns:a16="http://schemas.microsoft.com/office/drawing/2014/main" id="{BD0CA8E5-A033-834A-A402-E2EFB2FBBFC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pic>
            <p:nvPicPr>
              <p:cNvPr id="360" name="Picture 654" descr="antenna_radiation_stylized">
                <a:extLst>
                  <a:ext uri="{FF2B5EF4-FFF2-40B4-BE49-F238E27FC236}">
                    <a16:creationId xmlns:a16="http://schemas.microsoft.com/office/drawing/2014/main" id="{0A17C594-505E-6F41-AEEB-272A31DFD26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50224" y="1859725"/>
                <a:ext cx="415925" cy="88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1017" descr="antenna_stylized">
                <a:extLst>
                  <a:ext uri="{FF2B5EF4-FFF2-40B4-BE49-F238E27FC236}">
                    <a16:creationId xmlns:a16="http://schemas.microsoft.com/office/drawing/2014/main" id="{27A537F5-5D99-BF4C-9B11-E9782673F1AA}"/>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439074" y="235661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Picture 1017" descr="antenna_stylized">
                <a:extLst>
                  <a:ext uri="{FF2B5EF4-FFF2-40B4-BE49-F238E27FC236}">
                    <a16:creationId xmlns:a16="http://schemas.microsoft.com/office/drawing/2014/main" id="{F4E4C4C0-89A6-D74D-B25C-228CE5BC1DB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637781" y="231972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Picture 1017" descr="antenna_stylized">
                <a:extLst>
                  <a:ext uri="{FF2B5EF4-FFF2-40B4-BE49-F238E27FC236}">
                    <a16:creationId xmlns:a16="http://schemas.microsoft.com/office/drawing/2014/main" id="{F0886BE8-9B0B-F046-92AA-1AC818378EAB}"/>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711019" y="205912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 name="Group 11">
              <a:extLst>
                <a:ext uri="{FF2B5EF4-FFF2-40B4-BE49-F238E27FC236}">
                  <a16:creationId xmlns:a16="http://schemas.microsoft.com/office/drawing/2014/main" id="{4C0639A7-533B-6644-A560-40B5151A7BE4}"/>
                </a:ext>
              </a:extLst>
            </p:cNvPr>
            <p:cNvGrpSpPr/>
            <p:nvPr/>
          </p:nvGrpSpPr>
          <p:grpSpPr>
            <a:xfrm>
              <a:off x="7493518" y="3325424"/>
              <a:ext cx="911538" cy="843226"/>
              <a:chOff x="7493518" y="3325424"/>
              <a:chExt cx="911538" cy="843226"/>
            </a:xfrm>
          </p:grpSpPr>
          <p:pic>
            <p:nvPicPr>
              <p:cNvPr id="261" name="Picture 777" descr="access_point_stylized_small">
                <a:extLst>
                  <a:ext uri="{FF2B5EF4-FFF2-40B4-BE49-F238E27FC236}">
                    <a16:creationId xmlns:a16="http://schemas.microsoft.com/office/drawing/2014/main" id="{FA9A412B-D725-D449-8707-A3626DCB481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13882" y="3861899"/>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0">
                <a:extLst>
                  <a:ext uri="{FF2B5EF4-FFF2-40B4-BE49-F238E27FC236}">
                    <a16:creationId xmlns:a16="http://schemas.microsoft.com/office/drawing/2014/main" id="{0FFCC6D2-A029-1E45-9C4D-1FF4453F0EB7}"/>
                  </a:ext>
                </a:extLst>
              </p:cNvPr>
              <p:cNvGrpSpPr/>
              <p:nvPr/>
            </p:nvGrpSpPr>
            <p:grpSpPr>
              <a:xfrm>
                <a:off x="7493518" y="3325424"/>
                <a:ext cx="911538" cy="816238"/>
                <a:chOff x="7493518" y="3325424"/>
                <a:chExt cx="911538" cy="816238"/>
              </a:xfrm>
            </p:grpSpPr>
            <p:sp>
              <p:nvSpPr>
                <p:cNvPr id="33" name="Line 443">
                  <a:extLst>
                    <a:ext uri="{FF2B5EF4-FFF2-40B4-BE49-F238E27FC236}">
                      <a16:creationId xmlns:a16="http://schemas.microsoft.com/office/drawing/2014/main" id="{BCDF073B-F330-A345-A512-B85DFD399D1F}"/>
                    </a:ext>
                  </a:extLst>
                </p:cNvPr>
                <p:cNvSpPr>
                  <a:spLocks noChangeShapeType="1"/>
                </p:cNvSpPr>
                <p:nvPr/>
              </p:nvSpPr>
              <p:spPr bwMode="auto">
                <a:xfrm>
                  <a:off x="8247778" y="3829970"/>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Line 449">
                  <a:extLst>
                    <a:ext uri="{FF2B5EF4-FFF2-40B4-BE49-F238E27FC236}">
                      <a16:creationId xmlns:a16="http://schemas.microsoft.com/office/drawing/2014/main" id="{53CD988A-3515-7242-9C29-87AF281086FD}"/>
                    </a:ext>
                  </a:extLst>
                </p:cNvPr>
                <p:cNvSpPr>
                  <a:spLocks noChangeShapeType="1"/>
                </p:cNvSpPr>
                <p:nvPr/>
              </p:nvSpPr>
              <p:spPr bwMode="auto">
                <a:xfrm flipV="1">
                  <a:off x="7857253" y="4041107"/>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62" name="Picture 778" descr="antenna_radiation_stylized">
                  <a:extLst>
                    <a:ext uri="{FF2B5EF4-FFF2-40B4-BE49-F238E27FC236}">
                      <a16:creationId xmlns:a16="http://schemas.microsoft.com/office/drawing/2014/main" id="{B73E5F98-BC74-DB47-BA02-5F29DC675722}"/>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5" name="Group 414">
                  <a:extLst>
                    <a:ext uri="{FF2B5EF4-FFF2-40B4-BE49-F238E27FC236}">
                      <a16:creationId xmlns:a16="http://schemas.microsoft.com/office/drawing/2014/main" id="{F0DE4078-0801-A244-9A82-F7502B8B24A0}"/>
                    </a:ext>
                  </a:extLst>
                </p:cNvPr>
                <p:cNvGrpSpPr/>
                <p:nvPr/>
              </p:nvGrpSpPr>
              <p:grpSpPr>
                <a:xfrm>
                  <a:off x="8050070" y="3965994"/>
                  <a:ext cx="354986" cy="175668"/>
                  <a:chOff x="7493876" y="2774731"/>
                  <a:chExt cx="1481958" cy="894622"/>
                </a:xfrm>
              </p:grpSpPr>
              <p:sp>
                <p:nvSpPr>
                  <p:cNvPr id="416" name="Freeform 415">
                    <a:extLst>
                      <a:ext uri="{FF2B5EF4-FFF2-40B4-BE49-F238E27FC236}">
                        <a16:creationId xmlns:a16="http://schemas.microsoft.com/office/drawing/2014/main" id="{EA784F43-D793-4342-92F3-EBC3632212A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17" name="Oval 416">
                    <a:extLst>
                      <a:ext uri="{FF2B5EF4-FFF2-40B4-BE49-F238E27FC236}">
                        <a16:creationId xmlns:a16="http://schemas.microsoft.com/office/drawing/2014/main" id="{75841943-4184-5D4E-AAD4-8FEAC9D7330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18" name="Group 417">
                    <a:extLst>
                      <a:ext uri="{FF2B5EF4-FFF2-40B4-BE49-F238E27FC236}">
                        <a16:creationId xmlns:a16="http://schemas.microsoft.com/office/drawing/2014/main" id="{23FBC748-DCBA-AA41-A6F7-895374D50CDF}"/>
                      </a:ext>
                    </a:extLst>
                  </p:cNvPr>
                  <p:cNvGrpSpPr/>
                  <p:nvPr/>
                </p:nvGrpSpPr>
                <p:grpSpPr>
                  <a:xfrm>
                    <a:off x="7713663" y="2848339"/>
                    <a:ext cx="1042107" cy="425543"/>
                    <a:chOff x="7786941" y="2884917"/>
                    <a:chExt cx="897649" cy="353919"/>
                  </a:xfrm>
                </p:grpSpPr>
                <p:sp>
                  <p:nvSpPr>
                    <p:cNvPr id="419" name="Freeform 418">
                      <a:extLst>
                        <a:ext uri="{FF2B5EF4-FFF2-40B4-BE49-F238E27FC236}">
                          <a16:creationId xmlns:a16="http://schemas.microsoft.com/office/drawing/2014/main" id="{96DA1F2B-2063-8C40-BF46-086C20D317A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0" name="Freeform 419">
                      <a:extLst>
                        <a:ext uri="{FF2B5EF4-FFF2-40B4-BE49-F238E27FC236}">
                          <a16:creationId xmlns:a16="http://schemas.microsoft.com/office/drawing/2014/main" id="{8A1EF987-02EE-DA4D-8224-02537D5034D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1" name="Freeform 420">
                      <a:extLst>
                        <a:ext uri="{FF2B5EF4-FFF2-40B4-BE49-F238E27FC236}">
                          <a16:creationId xmlns:a16="http://schemas.microsoft.com/office/drawing/2014/main" id="{1FC5854A-AF8F-6841-92AD-B18DDAF1E99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2" name="Freeform 421">
                      <a:extLst>
                        <a:ext uri="{FF2B5EF4-FFF2-40B4-BE49-F238E27FC236}">
                          <a16:creationId xmlns:a16="http://schemas.microsoft.com/office/drawing/2014/main" id="{A510FA68-BEB6-B54A-A1D4-984168F8571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pic>
              <p:nvPicPr>
                <p:cNvPr id="91" name="Picture 1115" descr="antenna_stylized">
                  <a:extLst>
                    <a:ext uri="{FF2B5EF4-FFF2-40B4-BE49-F238E27FC236}">
                      <a16:creationId xmlns:a16="http://schemas.microsoft.com/office/drawing/2014/main" id="{1821BC3E-6137-D844-92B9-4BA4CFF41F6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493518" y="341914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 name="Picture 1115" descr="antenna_stylized">
                  <a:extLst>
                    <a:ext uri="{FF2B5EF4-FFF2-40B4-BE49-F238E27FC236}">
                      <a16:creationId xmlns:a16="http://schemas.microsoft.com/office/drawing/2014/main" id="{C1A64F68-4D16-AE4F-AB60-09D2C0CF0E2C}"/>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803435" y="332542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6" name="Group 15">
              <a:extLst>
                <a:ext uri="{FF2B5EF4-FFF2-40B4-BE49-F238E27FC236}">
                  <a16:creationId xmlns:a16="http://schemas.microsoft.com/office/drawing/2014/main" id="{E43A22F9-CEFC-E64E-9231-138462077C83}"/>
                </a:ext>
              </a:extLst>
            </p:cNvPr>
            <p:cNvGrpSpPr/>
            <p:nvPr/>
          </p:nvGrpSpPr>
          <p:grpSpPr>
            <a:xfrm>
              <a:off x="10884085" y="3428485"/>
              <a:ext cx="604586" cy="405973"/>
              <a:chOff x="10884085" y="3428485"/>
              <a:chExt cx="604586" cy="405973"/>
            </a:xfrm>
          </p:grpSpPr>
          <p:grpSp>
            <p:nvGrpSpPr>
              <p:cNvPr id="455" name="Group 454">
                <a:extLst>
                  <a:ext uri="{FF2B5EF4-FFF2-40B4-BE49-F238E27FC236}">
                    <a16:creationId xmlns:a16="http://schemas.microsoft.com/office/drawing/2014/main" id="{52B7B73B-1125-084D-8669-C68CC371DDC6}"/>
                  </a:ext>
                </a:extLst>
              </p:cNvPr>
              <p:cNvGrpSpPr/>
              <p:nvPr/>
            </p:nvGrpSpPr>
            <p:grpSpPr>
              <a:xfrm>
                <a:off x="10884085" y="3601365"/>
                <a:ext cx="170989" cy="97052"/>
                <a:chOff x="7493876" y="2774731"/>
                <a:chExt cx="1481958" cy="894622"/>
              </a:xfrm>
            </p:grpSpPr>
            <p:sp>
              <p:nvSpPr>
                <p:cNvPr id="456" name="Freeform 455">
                  <a:extLst>
                    <a:ext uri="{FF2B5EF4-FFF2-40B4-BE49-F238E27FC236}">
                      <a16:creationId xmlns:a16="http://schemas.microsoft.com/office/drawing/2014/main" id="{3196A4F9-B139-4D4B-B210-0318216604F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57" name="Oval 456">
                  <a:extLst>
                    <a:ext uri="{FF2B5EF4-FFF2-40B4-BE49-F238E27FC236}">
                      <a16:creationId xmlns:a16="http://schemas.microsoft.com/office/drawing/2014/main" id="{1D1C7F3A-BE45-014B-AF9C-58CA77DA029D}"/>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58" name="Group 457">
                  <a:extLst>
                    <a:ext uri="{FF2B5EF4-FFF2-40B4-BE49-F238E27FC236}">
                      <a16:creationId xmlns:a16="http://schemas.microsoft.com/office/drawing/2014/main" id="{83DFFE47-64E8-F54C-8ABC-E896DA957F0D}"/>
                    </a:ext>
                  </a:extLst>
                </p:cNvPr>
                <p:cNvGrpSpPr/>
                <p:nvPr/>
              </p:nvGrpSpPr>
              <p:grpSpPr>
                <a:xfrm>
                  <a:off x="7713663" y="2848339"/>
                  <a:ext cx="1042107" cy="425543"/>
                  <a:chOff x="7786941" y="2884917"/>
                  <a:chExt cx="897649" cy="353919"/>
                </a:xfrm>
              </p:grpSpPr>
              <p:sp>
                <p:nvSpPr>
                  <p:cNvPr id="459" name="Freeform 458">
                    <a:extLst>
                      <a:ext uri="{FF2B5EF4-FFF2-40B4-BE49-F238E27FC236}">
                        <a16:creationId xmlns:a16="http://schemas.microsoft.com/office/drawing/2014/main" id="{2A9F0EE2-8F99-EB4D-9331-7AE3BDCBE9C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0" name="Freeform 459">
                    <a:extLst>
                      <a:ext uri="{FF2B5EF4-FFF2-40B4-BE49-F238E27FC236}">
                        <a16:creationId xmlns:a16="http://schemas.microsoft.com/office/drawing/2014/main" id="{2E314A90-8DB8-2A49-8BB6-D51C2DAE9CF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1" name="Freeform 460">
                    <a:extLst>
                      <a:ext uri="{FF2B5EF4-FFF2-40B4-BE49-F238E27FC236}">
                        <a16:creationId xmlns:a16="http://schemas.microsoft.com/office/drawing/2014/main" id="{7D8C0277-204E-2B4D-B954-94739B9DE72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2" name="Freeform 461">
                    <a:extLst>
                      <a:ext uri="{FF2B5EF4-FFF2-40B4-BE49-F238E27FC236}">
                        <a16:creationId xmlns:a16="http://schemas.microsoft.com/office/drawing/2014/main" id="{69955D3C-6D1B-EA40-8228-73DF0156415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92" name="Group 391">
                <a:extLst>
                  <a:ext uri="{FF2B5EF4-FFF2-40B4-BE49-F238E27FC236}">
                    <a16:creationId xmlns:a16="http://schemas.microsoft.com/office/drawing/2014/main" id="{710FDFDB-5658-6346-883B-53F72A0E1C90}"/>
                  </a:ext>
                </a:extLst>
              </p:cNvPr>
              <p:cNvGrpSpPr/>
              <p:nvPr/>
            </p:nvGrpSpPr>
            <p:grpSpPr>
              <a:xfrm>
                <a:off x="11064947" y="3428485"/>
                <a:ext cx="423724" cy="405973"/>
                <a:chOff x="5103720" y="2693365"/>
                <a:chExt cx="611650" cy="414788"/>
              </a:xfrm>
            </p:grpSpPr>
            <p:cxnSp>
              <p:nvCxnSpPr>
                <p:cNvPr id="393" name="Straight Connector 392">
                  <a:extLst>
                    <a:ext uri="{FF2B5EF4-FFF2-40B4-BE49-F238E27FC236}">
                      <a16:creationId xmlns:a16="http://schemas.microsoft.com/office/drawing/2014/main" id="{21121473-8384-8944-A0B5-DD441780262C}"/>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95" name="Group 394">
                  <a:extLst>
                    <a:ext uri="{FF2B5EF4-FFF2-40B4-BE49-F238E27FC236}">
                      <a16:creationId xmlns:a16="http://schemas.microsoft.com/office/drawing/2014/main" id="{11366773-360A-0449-911A-80462659C660}"/>
                    </a:ext>
                  </a:extLst>
                </p:cNvPr>
                <p:cNvGrpSpPr/>
                <p:nvPr/>
              </p:nvGrpSpPr>
              <p:grpSpPr>
                <a:xfrm>
                  <a:off x="5275406" y="2693365"/>
                  <a:ext cx="439964" cy="414788"/>
                  <a:chOff x="5275406" y="2711455"/>
                  <a:chExt cx="452949" cy="405518"/>
                </a:xfrm>
              </p:grpSpPr>
              <p:pic>
                <p:nvPicPr>
                  <p:cNvPr id="396" name="Picture 395" descr="server_rack.png">
                    <a:extLst>
                      <a:ext uri="{FF2B5EF4-FFF2-40B4-BE49-F238E27FC236}">
                        <a16:creationId xmlns:a16="http://schemas.microsoft.com/office/drawing/2014/main" id="{361EFF3D-6A1F-2646-B975-1FACB4284FB6}"/>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97" name="Picture 396" descr="server_rack.png">
                    <a:extLst>
                      <a:ext uri="{FF2B5EF4-FFF2-40B4-BE49-F238E27FC236}">
                        <a16:creationId xmlns:a16="http://schemas.microsoft.com/office/drawing/2014/main" id="{E83F8942-DE11-A747-A5A4-EDFBB17BFC8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98" name="Picture 397" descr="server_rack.png">
                    <a:extLst>
                      <a:ext uri="{FF2B5EF4-FFF2-40B4-BE49-F238E27FC236}">
                        <a16:creationId xmlns:a16="http://schemas.microsoft.com/office/drawing/2014/main" id="{300ED1AC-F5EE-3C49-B963-42178C24340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nvGrpSpPr>
            <p:cNvPr id="10" name="Group 9">
              <a:extLst>
                <a:ext uri="{FF2B5EF4-FFF2-40B4-BE49-F238E27FC236}">
                  <a16:creationId xmlns:a16="http://schemas.microsoft.com/office/drawing/2014/main" id="{F94C1D3C-A4C3-8F43-933A-1DDD15B3AD09}"/>
                </a:ext>
              </a:extLst>
            </p:cNvPr>
            <p:cNvGrpSpPr/>
            <p:nvPr/>
          </p:nvGrpSpPr>
          <p:grpSpPr>
            <a:xfrm>
              <a:off x="7975881" y="4741266"/>
              <a:ext cx="2318709" cy="1245936"/>
              <a:chOff x="7948367" y="4775686"/>
              <a:chExt cx="2318709" cy="1245936"/>
            </a:xfrm>
          </p:grpSpPr>
          <p:sp>
            <p:nvSpPr>
              <p:cNvPr id="22" name="Line 428">
                <a:extLst>
                  <a:ext uri="{FF2B5EF4-FFF2-40B4-BE49-F238E27FC236}">
                    <a16:creationId xmlns:a16="http://schemas.microsoft.com/office/drawing/2014/main" id="{28DDE19D-11FD-214B-B68A-9F6AAEA3AAEC}"/>
                  </a:ext>
                </a:extLst>
              </p:cNvPr>
              <p:cNvSpPr>
                <a:spLocks noChangeShapeType="1"/>
              </p:cNvSpPr>
              <p:nvPr/>
            </p:nvSpPr>
            <p:spPr bwMode="auto">
              <a:xfrm rot="16200000" flipV="1">
                <a:off x="9789609" y="5251739"/>
                <a:ext cx="388062" cy="75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Line 435">
                <a:extLst>
                  <a:ext uri="{FF2B5EF4-FFF2-40B4-BE49-F238E27FC236}">
                    <a16:creationId xmlns:a16="http://schemas.microsoft.com/office/drawing/2014/main" id="{D2EFF5DE-9380-7D46-847C-7986E80C63F3}"/>
                  </a:ext>
                </a:extLst>
              </p:cNvPr>
              <p:cNvSpPr>
                <a:spLocks noChangeShapeType="1"/>
              </p:cNvSpPr>
              <p:nvPr/>
            </p:nvSpPr>
            <p:spPr bwMode="auto">
              <a:xfrm>
                <a:off x="8210207" y="5117334"/>
                <a:ext cx="22680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7" name="Line 440">
                <a:extLst>
                  <a:ext uri="{FF2B5EF4-FFF2-40B4-BE49-F238E27FC236}">
                    <a16:creationId xmlns:a16="http://schemas.microsoft.com/office/drawing/2014/main" id="{E3BCB46D-EF32-8C42-A43A-1B0DAF759B6E}"/>
                  </a:ext>
                </a:extLst>
              </p:cNvPr>
              <p:cNvSpPr>
                <a:spLocks noChangeShapeType="1"/>
              </p:cNvSpPr>
              <p:nvPr/>
            </p:nvSpPr>
            <p:spPr bwMode="auto">
              <a:xfrm flipV="1">
                <a:off x="8459425" y="5036562"/>
                <a:ext cx="404236" cy="207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C4C54689-4DDC-6D45-8526-2BC60244FA39}"/>
                  </a:ext>
                </a:extLst>
              </p:cNvPr>
              <p:cNvGrpSpPr/>
              <p:nvPr/>
            </p:nvGrpSpPr>
            <p:grpSpPr>
              <a:xfrm>
                <a:off x="7948367" y="4775686"/>
                <a:ext cx="2318709" cy="1245936"/>
                <a:chOff x="7948367" y="4775686"/>
                <a:chExt cx="2318709" cy="1245936"/>
              </a:xfrm>
            </p:grpSpPr>
            <p:sp>
              <p:nvSpPr>
                <p:cNvPr id="24" name="Line 430">
                  <a:extLst>
                    <a:ext uri="{FF2B5EF4-FFF2-40B4-BE49-F238E27FC236}">
                      <a16:creationId xmlns:a16="http://schemas.microsoft.com/office/drawing/2014/main" id="{3188928B-5976-7142-B509-B67C32631B11}"/>
                    </a:ext>
                  </a:extLst>
                </p:cNvPr>
                <p:cNvSpPr>
                  <a:spLocks noChangeShapeType="1"/>
                </p:cNvSpPr>
                <p:nvPr/>
              </p:nvSpPr>
              <p:spPr bwMode="auto">
                <a:xfrm rot="16200000">
                  <a:off x="10209926" y="5405286"/>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Line 431">
                  <a:extLst>
                    <a:ext uri="{FF2B5EF4-FFF2-40B4-BE49-F238E27FC236}">
                      <a16:creationId xmlns:a16="http://schemas.microsoft.com/office/drawing/2014/main" id="{B61C3274-819B-1A4B-9892-BC7A0AB4BF5E}"/>
                    </a:ext>
                  </a:extLst>
                </p:cNvPr>
                <p:cNvSpPr>
                  <a:spLocks noChangeShapeType="1"/>
                </p:cNvSpPr>
                <p:nvPr/>
              </p:nvSpPr>
              <p:spPr bwMode="auto">
                <a:xfrm>
                  <a:off x="9432959" y="4838517"/>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Line 432">
                  <a:extLst>
                    <a:ext uri="{FF2B5EF4-FFF2-40B4-BE49-F238E27FC236}">
                      <a16:creationId xmlns:a16="http://schemas.microsoft.com/office/drawing/2014/main" id="{6434324A-C183-F645-84E8-7170D215D0C6}"/>
                    </a:ext>
                  </a:extLst>
                </p:cNvPr>
                <p:cNvSpPr>
                  <a:spLocks noChangeShapeType="1"/>
                </p:cNvSpPr>
                <p:nvPr/>
              </p:nvSpPr>
              <p:spPr bwMode="auto">
                <a:xfrm flipV="1">
                  <a:off x="8850066" y="4838517"/>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Line 433">
                  <a:extLst>
                    <a:ext uri="{FF2B5EF4-FFF2-40B4-BE49-F238E27FC236}">
                      <a16:creationId xmlns:a16="http://schemas.microsoft.com/office/drawing/2014/main" id="{4326369B-7050-F54A-9B61-51FBE9831653}"/>
                    </a:ext>
                  </a:extLst>
                </p:cNvPr>
                <p:cNvSpPr>
                  <a:spLocks noChangeShapeType="1"/>
                </p:cNvSpPr>
                <p:nvPr/>
              </p:nvSpPr>
              <p:spPr bwMode="auto">
                <a:xfrm flipV="1">
                  <a:off x="8821744" y="5108876"/>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Line 436">
                  <a:extLst>
                    <a:ext uri="{FF2B5EF4-FFF2-40B4-BE49-F238E27FC236}">
                      <a16:creationId xmlns:a16="http://schemas.microsoft.com/office/drawing/2014/main" id="{CAD2281A-59A4-DA4C-A9DC-E37CA4991998}"/>
                    </a:ext>
                  </a:extLst>
                </p:cNvPr>
                <p:cNvSpPr>
                  <a:spLocks noChangeShapeType="1"/>
                </p:cNvSpPr>
                <p:nvPr/>
              </p:nvSpPr>
              <p:spPr bwMode="auto">
                <a:xfrm flipV="1">
                  <a:off x="7948367" y="5290470"/>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Line 439">
                  <a:extLst>
                    <a:ext uri="{FF2B5EF4-FFF2-40B4-BE49-F238E27FC236}">
                      <a16:creationId xmlns:a16="http://schemas.microsoft.com/office/drawing/2014/main" id="{59746900-72D7-BF46-8B59-62F2A5D479C9}"/>
                    </a:ext>
                  </a:extLst>
                </p:cNvPr>
                <p:cNvSpPr>
                  <a:spLocks noChangeShapeType="1"/>
                </p:cNvSpPr>
                <p:nvPr/>
              </p:nvSpPr>
              <p:spPr bwMode="auto">
                <a:xfrm flipH="1">
                  <a:off x="8373817" y="5282252"/>
                  <a:ext cx="68080" cy="293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Line 440">
                  <a:extLst>
                    <a:ext uri="{FF2B5EF4-FFF2-40B4-BE49-F238E27FC236}">
                      <a16:creationId xmlns:a16="http://schemas.microsoft.com/office/drawing/2014/main" id="{76AA107C-4028-5D4D-B986-E7C4D7058C29}"/>
                    </a:ext>
                  </a:extLst>
                </p:cNvPr>
                <p:cNvSpPr>
                  <a:spLocks noChangeShapeType="1"/>
                </p:cNvSpPr>
                <p:nvPr/>
              </p:nvSpPr>
              <p:spPr bwMode="auto">
                <a:xfrm flipH="1" flipV="1">
                  <a:off x="8488731" y="5307931"/>
                  <a:ext cx="280374" cy="2698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Line 441">
                  <a:extLst>
                    <a:ext uri="{FF2B5EF4-FFF2-40B4-BE49-F238E27FC236}">
                      <a16:creationId xmlns:a16="http://schemas.microsoft.com/office/drawing/2014/main" id="{AF797424-05E8-8345-847C-94DA81395AD4}"/>
                    </a:ext>
                  </a:extLst>
                </p:cNvPr>
                <p:cNvSpPr>
                  <a:spLocks noChangeShapeType="1"/>
                </p:cNvSpPr>
                <p:nvPr/>
              </p:nvSpPr>
              <p:spPr bwMode="auto">
                <a:xfrm>
                  <a:off x="8488731" y="5258048"/>
                  <a:ext cx="914184" cy="4686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8" name="Line 428">
                  <a:extLst>
                    <a:ext uri="{FF2B5EF4-FFF2-40B4-BE49-F238E27FC236}">
                      <a16:creationId xmlns:a16="http://schemas.microsoft.com/office/drawing/2014/main" id="{538963BA-E603-D94F-A908-92C50EC393BD}"/>
                    </a:ext>
                  </a:extLst>
                </p:cNvPr>
                <p:cNvSpPr>
                  <a:spLocks noChangeShapeType="1"/>
                </p:cNvSpPr>
                <p:nvPr/>
              </p:nvSpPr>
              <p:spPr bwMode="auto">
                <a:xfrm rot="16200000" flipV="1">
                  <a:off x="9885545" y="5583471"/>
                  <a:ext cx="366793" cy="148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60" name="Picture 781" descr="antenna_radiation_stylized">
                  <a:extLst>
                    <a:ext uri="{FF2B5EF4-FFF2-40B4-BE49-F238E27FC236}">
                      <a16:creationId xmlns:a16="http://schemas.microsoft.com/office/drawing/2014/main" id="{5F858A2F-D0F0-7E47-8EF1-4C37898F9C1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242073" y="5480938"/>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9" name="Picture 780" descr="access_point_stylized_small">
                  <a:extLst>
                    <a:ext uri="{FF2B5EF4-FFF2-40B4-BE49-F238E27FC236}">
                      <a16:creationId xmlns:a16="http://schemas.microsoft.com/office/drawing/2014/main" id="{AC22920E-0555-BA45-9B6A-B76172153C8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290610" y="5524232"/>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 name="Group 470">
                  <a:extLst>
                    <a:ext uri="{FF2B5EF4-FFF2-40B4-BE49-F238E27FC236}">
                      <a16:creationId xmlns:a16="http://schemas.microsoft.com/office/drawing/2014/main" id="{DE035BC7-2762-3044-BE80-C91EC827E65C}"/>
                    </a:ext>
                  </a:extLst>
                </p:cNvPr>
                <p:cNvGrpSpPr/>
                <p:nvPr/>
              </p:nvGrpSpPr>
              <p:grpSpPr>
                <a:xfrm>
                  <a:off x="9783558" y="4989983"/>
                  <a:ext cx="393760" cy="218578"/>
                  <a:chOff x="7493876" y="2774731"/>
                  <a:chExt cx="1481958" cy="894622"/>
                </a:xfrm>
              </p:grpSpPr>
              <p:sp>
                <p:nvSpPr>
                  <p:cNvPr id="472" name="Freeform 471">
                    <a:extLst>
                      <a:ext uri="{FF2B5EF4-FFF2-40B4-BE49-F238E27FC236}">
                        <a16:creationId xmlns:a16="http://schemas.microsoft.com/office/drawing/2014/main" id="{BEE06200-7AF9-4A43-9447-2349DCBFF94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73" name="Oval 472">
                    <a:extLst>
                      <a:ext uri="{FF2B5EF4-FFF2-40B4-BE49-F238E27FC236}">
                        <a16:creationId xmlns:a16="http://schemas.microsoft.com/office/drawing/2014/main" id="{3340A80C-5091-6D49-89E5-375F02E9486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74" name="Group 473">
                    <a:extLst>
                      <a:ext uri="{FF2B5EF4-FFF2-40B4-BE49-F238E27FC236}">
                        <a16:creationId xmlns:a16="http://schemas.microsoft.com/office/drawing/2014/main" id="{B2821126-95C5-B044-AEBC-BA333FAF6B2D}"/>
                      </a:ext>
                    </a:extLst>
                  </p:cNvPr>
                  <p:cNvGrpSpPr/>
                  <p:nvPr/>
                </p:nvGrpSpPr>
                <p:grpSpPr>
                  <a:xfrm>
                    <a:off x="7713663" y="2848339"/>
                    <a:ext cx="1042107" cy="425543"/>
                    <a:chOff x="7786941" y="2884917"/>
                    <a:chExt cx="897649" cy="353919"/>
                  </a:xfrm>
                </p:grpSpPr>
                <p:sp>
                  <p:nvSpPr>
                    <p:cNvPr id="475" name="Freeform 474">
                      <a:extLst>
                        <a:ext uri="{FF2B5EF4-FFF2-40B4-BE49-F238E27FC236}">
                          <a16:creationId xmlns:a16="http://schemas.microsoft.com/office/drawing/2014/main" id="{B76A81D4-5DC8-C241-B209-B819BC6D74F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6" name="Freeform 475">
                      <a:extLst>
                        <a:ext uri="{FF2B5EF4-FFF2-40B4-BE49-F238E27FC236}">
                          <a16:creationId xmlns:a16="http://schemas.microsoft.com/office/drawing/2014/main" id="{6F6ED06A-086C-754C-BE82-59E2830CF0D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7" name="Freeform 476">
                      <a:extLst>
                        <a:ext uri="{FF2B5EF4-FFF2-40B4-BE49-F238E27FC236}">
                          <a16:creationId xmlns:a16="http://schemas.microsoft.com/office/drawing/2014/main" id="{A32340AB-4CC3-5442-987B-A47EF2040F1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8" name="Freeform 477">
                      <a:extLst>
                        <a:ext uri="{FF2B5EF4-FFF2-40B4-BE49-F238E27FC236}">
                          <a16:creationId xmlns:a16="http://schemas.microsoft.com/office/drawing/2014/main" id="{AC0AB71B-FD2B-9C4A-AE22-B586FC33568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20" name="Group 519">
                  <a:extLst>
                    <a:ext uri="{FF2B5EF4-FFF2-40B4-BE49-F238E27FC236}">
                      <a16:creationId xmlns:a16="http://schemas.microsoft.com/office/drawing/2014/main" id="{60B6F784-668B-5D4B-A622-66CCE6350B84}"/>
                    </a:ext>
                  </a:extLst>
                </p:cNvPr>
                <p:cNvGrpSpPr/>
                <p:nvPr/>
              </p:nvGrpSpPr>
              <p:grpSpPr>
                <a:xfrm>
                  <a:off x="9849365" y="5339037"/>
                  <a:ext cx="309740" cy="190838"/>
                  <a:chOff x="3668110" y="2448910"/>
                  <a:chExt cx="3794234" cy="2165130"/>
                </a:xfrm>
              </p:grpSpPr>
              <p:sp>
                <p:nvSpPr>
                  <p:cNvPr id="521" name="Rectangle 520">
                    <a:extLst>
                      <a:ext uri="{FF2B5EF4-FFF2-40B4-BE49-F238E27FC236}">
                        <a16:creationId xmlns:a16="http://schemas.microsoft.com/office/drawing/2014/main" id="{275B9F34-60F1-4A43-AAD4-D58802DAAC8F}"/>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2" name="Freeform 521">
                    <a:extLst>
                      <a:ext uri="{FF2B5EF4-FFF2-40B4-BE49-F238E27FC236}">
                        <a16:creationId xmlns:a16="http://schemas.microsoft.com/office/drawing/2014/main" id="{778A1510-2C69-F848-B6B3-6C73FF163690}"/>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23" name="Group 522">
                    <a:extLst>
                      <a:ext uri="{FF2B5EF4-FFF2-40B4-BE49-F238E27FC236}">
                        <a16:creationId xmlns:a16="http://schemas.microsoft.com/office/drawing/2014/main" id="{85BFF772-B3A6-F548-BDE0-8AEB95F33FBE}"/>
                      </a:ext>
                    </a:extLst>
                  </p:cNvPr>
                  <p:cNvGrpSpPr/>
                  <p:nvPr/>
                </p:nvGrpSpPr>
                <p:grpSpPr>
                  <a:xfrm>
                    <a:off x="3941378" y="2603243"/>
                    <a:ext cx="3202061" cy="1066110"/>
                    <a:chOff x="7939341" y="3037317"/>
                    <a:chExt cx="897649" cy="353919"/>
                  </a:xfrm>
                </p:grpSpPr>
                <p:sp>
                  <p:nvSpPr>
                    <p:cNvPr id="524" name="Freeform 523">
                      <a:extLst>
                        <a:ext uri="{FF2B5EF4-FFF2-40B4-BE49-F238E27FC236}">
                          <a16:creationId xmlns:a16="http://schemas.microsoft.com/office/drawing/2014/main" id="{B37A32DB-8119-5447-A58C-87AD1FDF0EB7}"/>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5" name="Freeform 524">
                      <a:extLst>
                        <a:ext uri="{FF2B5EF4-FFF2-40B4-BE49-F238E27FC236}">
                          <a16:creationId xmlns:a16="http://schemas.microsoft.com/office/drawing/2014/main" id="{58EF4D92-6D83-864D-92A9-A12640536887}"/>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6" name="Freeform 525">
                      <a:extLst>
                        <a:ext uri="{FF2B5EF4-FFF2-40B4-BE49-F238E27FC236}">
                          <a16:creationId xmlns:a16="http://schemas.microsoft.com/office/drawing/2014/main" id="{79E03014-7882-0546-B7FE-50715AB53593}"/>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7" name="Freeform 526">
                      <a:extLst>
                        <a:ext uri="{FF2B5EF4-FFF2-40B4-BE49-F238E27FC236}">
                          <a16:creationId xmlns:a16="http://schemas.microsoft.com/office/drawing/2014/main" id="{530508B2-B7B9-B347-8151-5F7967C6BEDA}"/>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479" name="Group 478">
                  <a:extLst>
                    <a:ext uri="{FF2B5EF4-FFF2-40B4-BE49-F238E27FC236}">
                      <a16:creationId xmlns:a16="http://schemas.microsoft.com/office/drawing/2014/main" id="{11A03BFE-097D-3B42-AA2B-11FFEA70FF5B}"/>
                    </a:ext>
                  </a:extLst>
                </p:cNvPr>
                <p:cNvGrpSpPr/>
                <p:nvPr/>
              </p:nvGrpSpPr>
              <p:grpSpPr>
                <a:xfrm>
                  <a:off x="8676619" y="4967420"/>
                  <a:ext cx="393760" cy="218578"/>
                  <a:chOff x="7493876" y="2774731"/>
                  <a:chExt cx="1481958" cy="894622"/>
                </a:xfrm>
              </p:grpSpPr>
              <p:sp>
                <p:nvSpPr>
                  <p:cNvPr id="480" name="Freeform 479">
                    <a:extLst>
                      <a:ext uri="{FF2B5EF4-FFF2-40B4-BE49-F238E27FC236}">
                        <a16:creationId xmlns:a16="http://schemas.microsoft.com/office/drawing/2014/main" id="{89B10910-D4AF-3246-860A-25F1D908938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81" name="Oval 480">
                    <a:extLst>
                      <a:ext uri="{FF2B5EF4-FFF2-40B4-BE49-F238E27FC236}">
                        <a16:creationId xmlns:a16="http://schemas.microsoft.com/office/drawing/2014/main" id="{F9BAB47F-DDD3-BE44-9A9E-FC2F6705193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82" name="Group 481">
                    <a:extLst>
                      <a:ext uri="{FF2B5EF4-FFF2-40B4-BE49-F238E27FC236}">
                        <a16:creationId xmlns:a16="http://schemas.microsoft.com/office/drawing/2014/main" id="{753018A5-48AB-6D40-BB99-E6281192F8DD}"/>
                      </a:ext>
                    </a:extLst>
                  </p:cNvPr>
                  <p:cNvGrpSpPr/>
                  <p:nvPr/>
                </p:nvGrpSpPr>
                <p:grpSpPr>
                  <a:xfrm>
                    <a:off x="7713663" y="2848339"/>
                    <a:ext cx="1042107" cy="425543"/>
                    <a:chOff x="7786941" y="2884917"/>
                    <a:chExt cx="897649" cy="353919"/>
                  </a:xfrm>
                </p:grpSpPr>
                <p:sp>
                  <p:nvSpPr>
                    <p:cNvPr id="483" name="Freeform 482">
                      <a:extLst>
                        <a:ext uri="{FF2B5EF4-FFF2-40B4-BE49-F238E27FC236}">
                          <a16:creationId xmlns:a16="http://schemas.microsoft.com/office/drawing/2014/main" id="{BD7DB5A0-40AC-504F-93F8-89A5617E2AE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4" name="Freeform 483">
                      <a:extLst>
                        <a:ext uri="{FF2B5EF4-FFF2-40B4-BE49-F238E27FC236}">
                          <a16:creationId xmlns:a16="http://schemas.microsoft.com/office/drawing/2014/main" id="{DBEBB83D-40BF-8849-BAAA-59AB22EA085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5" name="Freeform 484">
                      <a:extLst>
                        <a:ext uri="{FF2B5EF4-FFF2-40B4-BE49-F238E27FC236}">
                          <a16:creationId xmlns:a16="http://schemas.microsoft.com/office/drawing/2014/main" id="{18930CC0-2525-0C49-9555-463122A4FBB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6" name="Freeform 485">
                      <a:extLst>
                        <a:ext uri="{FF2B5EF4-FFF2-40B4-BE49-F238E27FC236}">
                          <a16:creationId xmlns:a16="http://schemas.microsoft.com/office/drawing/2014/main" id="{0C651989-7B8A-F043-A1B6-F47D8764FCE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29" name="Group 528">
                  <a:extLst>
                    <a:ext uri="{FF2B5EF4-FFF2-40B4-BE49-F238E27FC236}">
                      <a16:creationId xmlns:a16="http://schemas.microsoft.com/office/drawing/2014/main" id="{DE45D3AB-47E3-364E-81D6-324D69CE101C}"/>
                    </a:ext>
                  </a:extLst>
                </p:cNvPr>
                <p:cNvGrpSpPr/>
                <p:nvPr/>
              </p:nvGrpSpPr>
              <p:grpSpPr>
                <a:xfrm>
                  <a:off x="8311520" y="5194433"/>
                  <a:ext cx="309740" cy="190838"/>
                  <a:chOff x="3668110" y="2448910"/>
                  <a:chExt cx="3794234" cy="2165130"/>
                </a:xfrm>
              </p:grpSpPr>
              <p:sp>
                <p:nvSpPr>
                  <p:cNvPr id="530" name="Rectangle 529">
                    <a:extLst>
                      <a:ext uri="{FF2B5EF4-FFF2-40B4-BE49-F238E27FC236}">
                        <a16:creationId xmlns:a16="http://schemas.microsoft.com/office/drawing/2014/main" id="{72425686-3D93-0646-A923-6ADF75485CDC}"/>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1" name="Freeform 530">
                    <a:extLst>
                      <a:ext uri="{FF2B5EF4-FFF2-40B4-BE49-F238E27FC236}">
                        <a16:creationId xmlns:a16="http://schemas.microsoft.com/office/drawing/2014/main" id="{6ADFF160-CF04-7049-A6D4-1C789FDD39AE}"/>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32" name="Group 531">
                    <a:extLst>
                      <a:ext uri="{FF2B5EF4-FFF2-40B4-BE49-F238E27FC236}">
                        <a16:creationId xmlns:a16="http://schemas.microsoft.com/office/drawing/2014/main" id="{AFDD9D33-8D17-F840-A9A5-3807DD3BA314}"/>
                      </a:ext>
                    </a:extLst>
                  </p:cNvPr>
                  <p:cNvGrpSpPr/>
                  <p:nvPr/>
                </p:nvGrpSpPr>
                <p:grpSpPr>
                  <a:xfrm>
                    <a:off x="3941378" y="2603243"/>
                    <a:ext cx="3202061" cy="1066110"/>
                    <a:chOff x="7939341" y="3037317"/>
                    <a:chExt cx="897649" cy="353919"/>
                  </a:xfrm>
                </p:grpSpPr>
                <p:sp>
                  <p:nvSpPr>
                    <p:cNvPr id="533" name="Freeform 532">
                      <a:extLst>
                        <a:ext uri="{FF2B5EF4-FFF2-40B4-BE49-F238E27FC236}">
                          <a16:creationId xmlns:a16="http://schemas.microsoft.com/office/drawing/2014/main" id="{3AF3452D-972F-6944-8123-ECA4288786DF}"/>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4" name="Freeform 533">
                      <a:extLst>
                        <a:ext uri="{FF2B5EF4-FFF2-40B4-BE49-F238E27FC236}">
                          <a16:creationId xmlns:a16="http://schemas.microsoft.com/office/drawing/2014/main" id="{BA43E42C-CD9B-1744-BEEC-9E664114AC8E}"/>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5" name="Freeform 534">
                      <a:extLst>
                        <a:ext uri="{FF2B5EF4-FFF2-40B4-BE49-F238E27FC236}">
                          <a16:creationId xmlns:a16="http://schemas.microsoft.com/office/drawing/2014/main" id="{42EF7BB0-4257-F646-805E-AFBA92B62F9D}"/>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6" name="Freeform 535">
                      <a:extLst>
                        <a:ext uri="{FF2B5EF4-FFF2-40B4-BE49-F238E27FC236}">
                          <a16:creationId xmlns:a16="http://schemas.microsoft.com/office/drawing/2014/main" id="{95AEC175-56C0-C14B-9DC5-693400B124AB}"/>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463" name="Group 462">
                  <a:extLst>
                    <a:ext uri="{FF2B5EF4-FFF2-40B4-BE49-F238E27FC236}">
                      <a16:creationId xmlns:a16="http://schemas.microsoft.com/office/drawing/2014/main" id="{A8C4B740-B92E-8942-8EF4-347710C32F2C}"/>
                    </a:ext>
                  </a:extLst>
                </p:cNvPr>
                <p:cNvGrpSpPr/>
                <p:nvPr/>
              </p:nvGrpSpPr>
              <p:grpSpPr>
                <a:xfrm>
                  <a:off x="9247893" y="4775686"/>
                  <a:ext cx="393760" cy="218578"/>
                  <a:chOff x="7493876" y="2774731"/>
                  <a:chExt cx="1481958" cy="894622"/>
                </a:xfrm>
              </p:grpSpPr>
              <p:sp>
                <p:nvSpPr>
                  <p:cNvPr id="464" name="Freeform 463">
                    <a:extLst>
                      <a:ext uri="{FF2B5EF4-FFF2-40B4-BE49-F238E27FC236}">
                        <a16:creationId xmlns:a16="http://schemas.microsoft.com/office/drawing/2014/main" id="{71A9C1C2-E4A0-D74C-8C05-2AD307E7B3E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65" name="Oval 464">
                    <a:extLst>
                      <a:ext uri="{FF2B5EF4-FFF2-40B4-BE49-F238E27FC236}">
                        <a16:creationId xmlns:a16="http://schemas.microsoft.com/office/drawing/2014/main" id="{0F366A03-D9E7-9F45-99D3-1CAC10EE2C7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66" name="Group 465">
                    <a:extLst>
                      <a:ext uri="{FF2B5EF4-FFF2-40B4-BE49-F238E27FC236}">
                        <a16:creationId xmlns:a16="http://schemas.microsoft.com/office/drawing/2014/main" id="{10CB8A50-A713-2549-9F44-B792D2C30CA4}"/>
                      </a:ext>
                    </a:extLst>
                  </p:cNvPr>
                  <p:cNvGrpSpPr/>
                  <p:nvPr/>
                </p:nvGrpSpPr>
                <p:grpSpPr>
                  <a:xfrm>
                    <a:off x="7713663" y="2848339"/>
                    <a:ext cx="1042107" cy="425543"/>
                    <a:chOff x="7786941" y="2884917"/>
                    <a:chExt cx="897649" cy="353919"/>
                  </a:xfrm>
                </p:grpSpPr>
                <p:sp>
                  <p:nvSpPr>
                    <p:cNvPr id="467" name="Freeform 466">
                      <a:extLst>
                        <a:ext uri="{FF2B5EF4-FFF2-40B4-BE49-F238E27FC236}">
                          <a16:creationId xmlns:a16="http://schemas.microsoft.com/office/drawing/2014/main" id="{DC4E3153-8354-1145-82FC-C287EF5FE6C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8" name="Freeform 467">
                      <a:extLst>
                        <a:ext uri="{FF2B5EF4-FFF2-40B4-BE49-F238E27FC236}">
                          <a16:creationId xmlns:a16="http://schemas.microsoft.com/office/drawing/2014/main" id="{99B3C81B-87BA-1A4F-BCAD-DF0EF9C582C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9" name="Freeform 468">
                      <a:extLst>
                        <a:ext uri="{FF2B5EF4-FFF2-40B4-BE49-F238E27FC236}">
                          <a16:creationId xmlns:a16="http://schemas.microsoft.com/office/drawing/2014/main" id="{DEEA64E4-A29A-E742-B32E-C111E6BF422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0" name="Freeform 469">
                      <a:extLst>
                        <a:ext uri="{FF2B5EF4-FFF2-40B4-BE49-F238E27FC236}">
                          <a16:creationId xmlns:a16="http://schemas.microsoft.com/office/drawing/2014/main" id="{43676372-2E7B-9445-80AD-B31686FE67E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pic>
              <p:nvPicPr>
                <p:cNvPr id="146" name="Picture 1065" descr="antenna_stylized">
                  <a:extLst>
                    <a:ext uri="{FF2B5EF4-FFF2-40B4-BE49-F238E27FC236}">
                      <a16:creationId xmlns:a16="http://schemas.microsoft.com/office/drawing/2014/main" id="{EC1E8FF9-A5AB-904A-91B8-DF4938260532}"/>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201681" y="5852809"/>
                  <a:ext cx="307702" cy="16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7" name="Picture 1065" descr="antenna_stylized">
                  <a:extLst>
                    <a:ext uri="{FF2B5EF4-FFF2-40B4-BE49-F238E27FC236}">
                      <a16:creationId xmlns:a16="http://schemas.microsoft.com/office/drawing/2014/main" id="{87938519-94DB-D545-A29A-7EDE5E412B2B}"/>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534746" y="5795138"/>
                  <a:ext cx="316707" cy="13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7" name="Group 16">
              <a:extLst>
                <a:ext uri="{FF2B5EF4-FFF2-40B4-BE49-F238E27FC236}">
                  <a16:creationId xmlns:a16="http://schemas.microsoft.com/office/drawing/2014/main" id="{9A6A6CC5-7ABD-A145-ADF0-F2AD445BC11E}"/>
                </a:ext>
              </a:extLst>
            </p:cNvPr>
            <p:cNvGrpSpPr/>
            <p:nvPr/>
          </p:nvGrpSpPr>
          <p:grpSpPr>
            <a:xfrm>
              <a:off x="10925982" y="4188911"/>
              <a:ext cx="657413" cy="451816"/>
              <a:chOff x="10925982" y="4188911"/>
              <a:chExt cx="657413" cy="451816"/>
            </a:xfrm>
          </p:grpSpPr>
          <p:grpSp>
            <p:nvGrpSpPr>
              <p:cNvPr id="375" name="Group 374">
                <a:extLst>
                  <a:ext uri="{FF2B5EF4-FFF2-40B4-BE49-F238E27FC236}">
                    <a16:creationId xmlns:a16="http://schemas.microsoft.com/office/drawing/2014/main" id="{433FEDDB-405E-DB4E-815F-55EE9E62EF1A}"/>
                  </a:ext>
                </a:extLst>
              </p:cNvPr>
              <p:cNvGrpSpPr/>
              <p:nvPr/>
            </p:nvGrpSpPr>
            <p:grpSpPr>
              <a:xfrm>
                <a:off x="11093556" y="4188911"/>
                <a:ext cx="489839" cy="451816"/>
                <a:chOff x="5103720" y="2693365"/>
                <a:chExt cx="611650" cy="414788"/>
              </a:xfrm>
            </p:grpSpPr>
            <p:cxnSp>
              <p:nvCxnSpPr>
                <p:cNvPr id="376" name="Straight Connector 375">
                  <a:extLst>
                    <a:ext uri="{FF2B5EF4-FFF2-40B4-BE49-F238E27FC236}">
                      <a16:creationId xmlns:a16="http://schemas.microsoft.com/office/drawing/2014/main" id="{1D164102-BE0D-AF40-9A7B-7F2B261B2C20}"/>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78" name="Group 377">
                  <a:extLst>
                    <a:ext uri="{FF2B5EF4-FFF2-40B4-BE49-F238E27FC236}">
                      <a16:creationId xmlns:a16="http://schemas.microsoft.com/office/drawing/2014/main" id="{9018E7EF-EB96-424D-962A-FEB80B43946F}"/>
                    </a:ext>
                  </a:extLst>
                </p:cNvPr>
                <p:cNvGrpSpPr/>
                <p:nvPr/>
              </p:nvGrpSpPr>
              <p:grpSpPr>
                <a:xfrm>
                  <a:off x="5275406" y="2693365"/>
                  <a:ext cx="439964" cy="414788"/>
                  <a:chOff x="5275406" y="2711455"/>
                  <a:chExt cx="452949" cy="405518"/>
                </a:xfrm>
              </p:grpSpPr>
              <p:pic>
                <p:nvPicPr>
                  <p:cNvPr id="379" name="Picture 378" descr="server_rack.png">
                    <a:extLst>
                      <a:ext uri="{FF2B5EF4-FFF2-40B4-BE49-F238E27FC236}">
                        <a16:creationId xmlns:a16="http://schemas.microsoft.com/office/drawing/2014/main" id="{C865CB27-BCE1-654B-9519-9B39D4CB587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80" name="Picture 379" descr="server_rack.png">
                    <a:extLst>
                      <a:ext uri="{FF2B5EF4-FFF2-40B4-BE49-F238E27FC236}">
                        <a16:creationId xmlns:a16="http://schemas.microsoft.com/office/drawing/2014/main" id="{41D005B5-0BAE-3E48-A2D4-576E4F7B946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81" name="Picture 380" descr="server_rack.png">
                    <a:extLst>
                      <a:ext uri="{FF2B5EF4-FFF2-40B4-BE49-F238E27FC236}">
                        <a16:creationId xmlns:a16="http://schemas.microsoft.com/office/drawing/2014/main" id="{89060F4D-6C40-724C-BD1E-F12A5CA65DE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nvGrpSpPr>
              <p:cNvPr id="447" name="Group 446">
                <a:extLst>
                  <a:ext uri="{FF2B5EF4-FFF2-40B4-BE49-F238E27FC236}">
                    <a16:creationId xmlns:a16="http://schemas.microsoft.com/office/drawing/2014/main" id="{314E0C43-2359-9440-BEF9-9E1924BED605}"/>
                  </a:ext>
                </a:extLst>
              </p:cNvPr>
              <p:cNvGrpSpPr/>
              <p:nvPr/>
            </p:nvGrpSpPr>
            <p:grpSpPr>
              <a:xfrm>
                <a:off x="10925982" y="4369125"/>
                <a:ext cx="228295" cy="120400"/>
                <a:chOff x="7493876" y="2774731"/>
                <a:chExt cx="1481958" cy="894622"/>
              </a:xfrm>
            </p:grpSpPr>
            <p:sp>
              <p:nvSpPr>
                <p:cNvPr id="448" name="Freeform 447">
                  <a:extLst>
                    <a:ext uri="{FF2B5EF4-FFF2-40B4-BE49-F238E27FC236}">
                      <a16:creationId xmlns:a16="http://schemas.microsoft.com/office/drawing/2014/main" id="{9737FFD7-2DCB-A148-A405-977351501C2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49" name="Oval 448">
                  <a:extLst>
                    <a:ext uri="{FF2B5EF4-FFF2-40B4-BE49-F238E27FC236}">
                      <a16:creationId xmlns:a16="http://schemas.microsoft.com/office/drawing/2014/main" id="{9739DB09-38E5-A347-93BF-13C80AD84539}"/>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50" name="Group 449">
                  <a:extLst>
                    <a:ext uri="{FF2B5EF4-FFF2-40B4-BE49-F238E27FC236}">
                      <a16:creationId xmlns:a16="http://schemas.microsoft.com/office/drawing/2014/main" id="{04079280-378E-384D-9681-BF41B82BF6CB}"/>
                    </a:ext>
                  </a:extLst>
                </p:cNvPr>
                <p:cNvGrpSpPr/>
                <p:nvPr/>
              </p:nvGrpSpPr>
              <p:grpSpPr>
                <a:xfrm>
                  <a:off x="7713663" y="2848339"/>
                  <a:ext cx="1042107" cy="425543"/>
                  <a:chOff x="7786941" y="2884917"/>
                  <a:chExt cx="897649" cy="353919"/>
                </a:xfrm>
              </p:grpSpPr>
              <p:sp>
                <p:nvSpPr>
                  <p:cNvPr id="451" name="Freeform 450">
                    <a:extLst>
                      <a:ext uri="{FF2B5EF4-FFF2-40B4-BE49-F238E27FC236}">
                        <a16:creationId xmlns:a16="http://schemas.microsoft.com/office/drawing/2014/main" id="{914AA044-3657-1448-A5E9-2F003DC03F6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2" name="Freeform 451">
                    <a:extLst>
                      <a:ext uri="{FF2B5EF4-FFF2-40B4-BE49-F238E27FC236}">
                        <a16:creationId xmlns:a16="http://schemas.microsoft.com/office/drawing/2014/main" id="{29FDF0B8-7E9A-1F4D-8C99-CE1C68A1345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3" name="Freeform 452">
                    <a:extLst>
                      <a:ext uri="{FF2B5EF4-FFF2-40B4-BE49-F238E27FC236}">
                        <a16:creationId xmlns:a16="http://schemas.microsoft.com/office/drawing/2014/main" id="{49A96193-2E73-4C43-843C-2C8C4DCEE47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4" name="Freeform 453">
                    <a:extLst>
                      <a:ext uri="{FF2B5EF4-FFF2-40B4-BE49-F238E27FC236}">
                        <a16:creationId xmlns:a16="http://schemas.microsoft.com/office/drawing/2014/main" id="{F5358318-953E-E249-9021-E0B5DF66E3B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grpSp>
        <p:nvGrpSpPr>
          <p:cNvPr id="7" name="Group 6">
            <a:extLst>
              <a:ext uri="{FF2B5EF4-FFF2-40B4-BE49-F238E27FC236}">
                <a16:creationId xmlns:a16="http://schemas.microsoft.com/office/drawing/2014/main" id="{94D09F97-D3D9-764B-B75B-ED7B4816D5B9}"/>
              </a:ext>
            </a:extLst>
          </p:cNvPr>
          <p:cNvGrpSpPr/>
          <p:nvPr/>
        </p:nvGrpSpPr>
        <p:grpSpPr>
          <a:xfrm>
            <a:off x="8694912" y="1702617"/>
            <a:ext cx="2658888" cy="2831440"/>
            <a:chOff x="17449127" y="2067553"/>
            <a:chExt cx="2658888" cy="2831440"/>
          </a:xfrm>
        </p:grpSpPr>
        <p:sp>
          <p:nvSpPr>
            <p:cNvPr id="640" name="Oval 639">
              <a:extLst>
                <a:ext uri="{FF2B5EF4-FFF2-40B4-BE49-F238E27FC236}">
                  <a16:creationId xmlns:a16="http://schemas.microsoft.com/office/drawing/2014/main" id="{67287325-A3CF-3F47-9A8A-8C7EE2AD7C46}"/>
                </a:ext>
              </a:extLst>
            </p:cNvPr>
            <p:cNvSpPr/>
            <p:nvPr/>
          </p:nvSpPr>
          <p:spPr>
            <a:xfrm>
              <a:off x="18054808" y="2067553"/>
              <a:ext cx="2053207" cy="139951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11" name="Oval 610">
              <a:extLst>
                <a:ext uri="{FF2B5EF4-FFF2-40B4-BE49-F238E27FC236}">
                  <a16:creationId xmlns:a16="http://schemas.microsoft.com/office/drawing/2014/main" id="{D09BD5F5-1EE1-7744-94DF-5BEAED02584D}"/>
                </a:ext>
              </a:extLst>
            </p:cNvPr>
            <p:cNvSpPr/>
            <p:nvPr/>
          </p:nvSpPr>
          <p:spPr>
            <a:xfrm>
              <a:off x="17449127" y="3391110"/>
              <a:ext cx="2173774" cy="150788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 name="Freeform 4">
            <a:extLst>
              <a:ext uri="{FF2B5EF4-FFF2-40B4-BE49-F238E27FC236}">
                <a16:creationId xmlns:a16="http://schemas.microsoft.com/office/drawing/2014/main" id="{22D8BA93-CE35-C54A-BCA8-174D5BBE10D2}"/>
              </a:ext>
            </a:extLst>
          </p:cNvPr>
          <p:cNvSpPr/>
          <p:nvPr/>
        </p:nvSpPr>
        <p:spPr>
          <a:xfrm>
            <a:off x="7157545" y="1523999"/>
            <a:ext cx="4550979" cy="4897821"/>
          </a:xfrm>
          <a:custGeom>
            <a:avLst/>
            <a:gdLst>
              <a:gd name="connsiteX0" fmla="*/ 0 w 4656083"/>
              <a:gd name="connsiteY0" fmla="*/ 0 h 4939862"/>
              <a:gd name="connsiteX1" fmla="*/ 0 w 4656083"/>
              <a:gd name="connsiteY1" fmla="*/ 0 h 4939862"/>
              <a:gd name="connsiteX2" fmla="*/ 94593 w 4656083"/>
              <a:gd name="connsiteY2" fmla="*/ 10510 h 4939862"/>
              <a:gd name="connsiteX3" fmla="*/ 2375338 w 4656083"/>
              <a:gd name="connsiteY3" fmla="*/ 42041 h 4939862"/>
              <a:gd name="connsiteX4" fmla="*/ 2375338 w 4656083"/>
              <a:gd name="connsiteY4" fmla="*/ 1418896 h 4939862"/>
              <a:gd name="connsiteX5" fmla="*/ 1660635 w 4656083"/>
              <a:gd name="connsiteY5" fmla="*/ 1923393 h 4939862"/>
              <a:gd name="connsiteX6" fmla="*/ 1713187 w 4656083"/>
              <a:gd name="connsiteY6" fmla="*/ 3100551 h 4939862"/>
              <a:gd name="connsiteX7" fmla="*/ 3079531 w 4656083"/>
              <a:gd name="connsiteY7" fmla="*/ 3037489 h 4939862"/>
              <a:gd name="connsiteX8" fmla="*/ 3552497 w 4656083"/>
              <a:gd name="connsiteY8" fmla="*/ 2858813 h 4939862"/>
              <a:gd name="connsiteX9" fmla="*/ 3762704 w 4656083"/>
              <a:gd name="connsiteY9" fmla="*/ 2585544 h 4939862"/>
              <a:gd name="connsiteX10" fmla="*/ 3825766 w 4656083"/>
              <a:gd name="connsiteY10" fmla="*/ 2259724 h 4939862"/>
              <a:gd name="connsiteX11" fmla="*/ 3783725 w 4656083"/>
              <a:gd name="connsiteY11" fmla="*/ 2060027 h 4939862"/>
              <a:gd name="connsiteX12" fmla="*/ 3689131 w 4656083"/>
              <a:gd name="connsiteY12" fmla="*/ 1881351 h 4939862"/>
              <a:gd name="connsiteX13" fmla="*/ 3447393 w 4656083"/>
              <a:gd name="connsiteY13" fmla="*/ 1723696 h 4939862"/>
              <a:gd name="connsiteX14" fmla="*/ 4498428 w 4656083"/>
              <a:gd name="connsiteY14" fmla="*/ 1587062 h 4939862"/>
              <a:gd name="connsiteX15" fmla="*/ 4656083 w 4656083"/>
              <a:gd name="connsiteY15" fmla="*/ 2921875 h 4939862"/>
              <a:gd name="connsiteX16" fmla="*/ 4508938 w 4656083"/>
              <a:gd name="connsiteY16" fmla="*/ 4561489 h 4939862"/>
              <a:gd name="connsiteX17" fmla="*/ 3499945 w 4656083"/>
              <a:gd name="connsiteY17" fmla="*/ 4939862 h 4939862"/>
              <a:gd name="connsiteX18" fmla="*/ 105104 w 4656083"/>
              <a:gd name="connsiteY18" fmla="*/ 4897820 h 4939862"/>
              <a:gd name="connsiteX19" fmla="*/ 0 w 4656083"/>
              <a:gd name="connsiteY19" fmla="*/ 0 h 4939862"/>
              <a:gd name="connsiteX0" fmla="*/ 0 w 4656083"/>
              <a:gd name="connsiteY0" fmla="*/ 0 h 4939862"/>
              <a:gd name="connsiteX1" fmla="*/ 0 w 4656083"/>
              <a:gd name="connsiteY1" fmla="*/ 0 h 4939862"/>
              <a:gd name="connsiteX2" fmla="*/ 94593 w 4656083"/>
              <a:gd name="connsiteY2" fmla="*/ 10510 h 4939862"/>
              <a:gd name="connsiteX3" fmla="*/ 2375338 w 4656083"/>
              <a:gd name="connsiteY3" fmla="*/ 42041 h 4939862"/>
              <a:gd name="connsiteX4" fmla="*/ 2375338 w 4656083"/>
              <a:gd name="connsiteY4" fmla="*/ 1418896 h 4939862"/>
              <a:gd name="connsiteX5" fmla="*/ 1660635 w 4656083"/>
              <a:gd name="connsiteY5" fmla="*/ 1923393 h 4939862"/>
              <a:gd name="connsiteX6" fmla="*/ 1660635 w 4656083"/>
              <a:gd name="connsiteY6" fmla="*/ 2459420 h 4939862"/>
              <a:gd name="connsiteX7" fmla="*/ 3079531 w 4656083"/>
              <a:gd name="connsiteY7" fmla="*/ 3037489 h 4939862"/>
              <a:gd name="connsiteX8" fmla="*/ 3552497 w 4656083"/>
              <a:gd name="connsiteY8" fmla="*/ 2858813 h 4939862"/>
              <a:gd name="connsiteX9" fmla="*/ 3762704 w 4656083"/>
              <a:gd name="connsiteY9" fmla="*/ 2585544 h 4939862"/>
              <a:gd name="connsiteX10" fmla="*/ 3825766 w 4656083"/>
              <a:gd name="connsiteY10" fmla="*/ 2259724 h 4939862"/>
              <a:gd name="connsiteX11" fmla="*/ 3783725 w 4656083"/>
              <a:gd name="connsiteY11" fmla="*/ 2060027 h 4939862"/>
              <a:gd name="connsiteX12" fmla="*/ 3689131 w 4656083"/>
              <a:gd name="connsiteY12" fmla="*/ 1881351 h 4939862"/>
              <a:gd name="connsiteX13" fmla="*/ 3447393 w 4656083"/>
              <a:gd name="connsiteY13" fmla="*/ 1723696 h 4939862"/>
              <a:gd name="connsiteX14" fmla="*/ 4498428 w 4656083"/>
              <a:gd name="connsiteY14" fmla="*/ 1587062 h 4939862"/>
              <a:gd name="connsiteX15" fmla="*/ 4656083 w 4656083"/>
              <a:gd name="connsiteY15" fmla="*/ 2921875 h 4939862"/>
              <a:gd name="connsiteX16" fmla="*/ 4508938 w 4656083"/>
              <a:gd name="connsiteY16" fmla="*/ 4561489 h 4939862"/>
              <a:gd name="connsiteX17" fmla="*/ 3499945 w 4656083"/>
              <a:gd name="connsiteY17" fmla="*/ 4939862 h 4939862"/>
              <a:gd name="connsiteX18" fmla="*/ 105104 w 4656083"/>
              <a:gd name="connsiteY18" fmla="*/ 4897820 h 4939862"/>
              <a:gd name="connsiteX19" fmla="*/ 0 w 4656083"/>
              <a:gd name="connsiteY19" fmla="*/ 0 h 4939862"/>
              <a:gd name="connsiteX0" fmla="*/ 0 w 4656083"/>
              <a:gd name="connsiteY0" fmla="*/ 0 h 4939862"/>
              <a:gd name="connsiteX1" fmla="*/ 0 w 4656083"/>
              <a:gd name="connsiteY1" fmla="*/ 0 h 4939862"/>
              <a:gd name="connsiteX2" fmla="*/ 94593 w 4656083"/>
              <a:gd name="connsiteY2" fmla="*/ 10510 h 4939862"/>
              <a:gd name="connsiteX3" fmla="*/ 2375338 w 4656083"/>
              <a:gd name="connsiteY3" fmla="*/ 42041 h 4939862"/>
              <a:gd name="connsiteX4" fmla="*/ 2375338 w 4656083"/>
              <a:gd name="connsiteY4" fmla="*/ 1418896 h 4939862"/>
              <a:gd name="connsiteX5" fmla="*/ 1660635 w 4656083"/>
              <a:gd name="connsiteY5" fmla="*/ 1923393 h 4939862"/>
              <a:gd name="connsiteX6" fmla="*/ 1660635 w 4656083"/>
              <a:gd name="connsiteY6" fmla="*/ 2459420 h 4939862"/>
              <a:gd name="connsiteX7" fmla="*/ 3079531 w 4656083"/>
              <a:gd name="connsiteY7" fmla="*/ 3037489 h 4939862"/>
              <a:gd name="connsiteX8" fmla="*/ 3552497 w 4656083"/>
              <a:gd name="connsiteY8" fmla="*/ 2858813 h 4939862"/>
              <a:gd name="connsiteX9" fmla="*/ 3762704 w 4656083"/>
              <a:gd name="connsiteY9" fmla="*/ 2585544 h 4939862"/>
              <a:gd name="connsiteX10" fmla="*/ 3825766 w 4656083"/>
              <a:gd name="connsiteY10" fmla="*/ 2259724 h 4939862"/>
              <a:gd name="connsiteX11" fmla="*/ 3783725 w 4656083"/>
              <a:gd name="connsiteY11" fmla="*/ 2060027 h 4939862"/>
              <a:gd name="connsiteX12" fmla="*/ 3689131 w 4656083"/>
              <a:gd name="connsiteY12" fmla="*/ 1881351 h 4939862"/>
              <a:gd name="connsiteX13" fmla="*/ 3447393 w 4656083"/>
              <a:gd name="connsiteY13" fmla="*/ 1723696 h 4939862"/>
              <a:gd name="connsiteX14" fmla="*/ 4498428 w 4656083"/>
              <a:gd name="connsiteY14" fmla="*/ 1587062 h 4939862"/>
              <a:gd name="connsiteX15" fmla="*/ 4656083 w 4656083"/>
              <a:gd name="connsiteY15" fmla="*/ 2921875 h 4939862"/>
              <a:gd name="connsiteX16" fmla="*/ 4508938 w 4656083"/>
              <a:gd name="connsiteY16" fmla="*/ 4561489 h 4939862"/>
              <a:gd name="connsiteX17" fmla="*/ 3499945 w 4656083"/>
              <a:gd name="connsiteY17" fmla="*/ 4939862 h 4939862"/>
              <a:gd name="connsiteX18" fmla="*/ 105104 w 4656083"/>
              <a:gd name="connsiteY18" fmla="*/ 4897820 h 4939862"/>
              <a:gd name="connsiteX19" fmla="*/ 0 w 4656083"/>
              <a:gd name="connsiteY19" fmla="*/ 0 h 4939862"/>
              <a:gd name="connsiteX0" fmla="*/ 0 w 4656083"/>
              <a:gd name="connsiteY0" fmla="*/ 0 h 4939862"/>
              <a:gd name="connsiteX1" fmla="*/ 0 w 4656083"/>
              <a:gd name="connsiteY1" fmla="*/ 0 h 4939862"/>
              <a:gd name="connsiteX2" fmla="*/ 94593 w 4656083"/>
              <a:gd name="connsiteY2" fmla="*/ 10510 h 4939862"/>
              <a:gd name="connsiteX3" fmla="*/ 2375338 w 4656083"/>
              <a:gd name="connsiteY3" fmla="*/ 42041 h 4939862"/>
              <a:gd name="connsiteX4" fmla="*/ 2375338 w 4656083"/>
              <a:gd name="connsiteY4" fmla="*/ 1418896 h 4939862"/>
              <a:gd name="connsiteX5" fmla="*/ 1660635 w 4656083"/>
              <a:gd name="connsiteY5" fmla="*/ 1923393 h 4939862"/>
              <a:gd name="connsiteX6" fmla="*/ 1660635 w 4656083"/>
              <a:gd name="connsiteY6" fmla="*/ 2459420 h 4939862"/>
              <a:gd name="connsiteX7" fmla="*/ 3079531 w 4656083"/>
              <a:gd name="connsiteY7" fmla="*/ 3037489 h 4939862"/>
              <a:gd name="connsiteX8" fmla="*/ 3552497 w 4656083"/>
              <a:gd name="connsiteY8" fmla="*/ 2858813 h 4939862"/>
              <a:gd name="connsiteX9" fmla="*/ 3762704 w 4656083"/>
              <a:gd name="connsiteY9" fmla="*/ 2585544 h 4939862"/>
              <a:gd name="connsiteX10" fmla="*/ 3825766 w 4656083"/>
              <a:gd name="connsiteY10" fmla="*/ 2259724 h 4939862"/>
              <a:gd name="connsiteX11" fmla="*/ 3783725 w 4656083"/>
              <a:gd name="connsiteY11" fmla="*/ 2060027 h 4939862"/>
              <a:gd name="connsiteX12" fmla="*/ 3689131 w 4656083"/>
              <a:gd name="connsiteY12" fmla="*/ 1881351 h 4939862"/>
              <a:gd name="connsiteX13" fmla="*/ 3447393 w 4656083"/>
              <a:gd name="connsiteY13" fmla="*/ 1723696 h 4939862"/>
              <a:gd name="connsiteX14" fmla="*/ 4498428 w 4656083"/>
              <a:gd name="connsiteY14" fmla="*/ 1587062 h 4939862"/>
              <a:gd name="connsiteX15" fmla="*/ 4656083 w 4656083"/>
              <a:gd name="connsiteY15" fmla="*/ 2921875 h 4939862"/>
              <a:gd name="connsiteX16" fmla="*/ 4508938 w 4656083"/>
              <a:gd name="connsiteY16" fmla="*/ 4561489 h 4939862"/>
              <a:gd name="connsiteX17" fmla="*/ 3499945 w 4656083"/>
              <a:gd name="connsiteY17" fmla="*/ 4939862 h 4939862"/>
              <a:gd name="connsiteX18" fmla="*/ 105104 w 4656083"/>
              <a:gd name="connsiteY18" fmla="*/ 4897820 h 4939862"/>
              <a:gd name="connsiteX19" fmla="*/ 0 w 4656083"/>
              <a:gd name="connsiteY19" fmla="*/ 0 h 4939862"/>
              <a:gd name="connsiteX0" fmla="*/ 0 w 4656083"/>
              <a:gd name="connsiteY0" fmla="*/ 0 h 4939862"/>
              <a:gd name="connsiteX1" fmla="*/ 0 w 4656083"/>
              <a:gd name="connsiteY1" fmla="*/ 0 h 4939862"/>
              <a:gd name="connsiteX2" fmla="*/ 94593 w 4656083"/>
              <a:gd name="connsiteY2" fmla="*/ 10510 h 4939862"/>
              <a:gd name="connsiteX3" fmla="*/ 2375338 w 4656083"/>
              <a:gd name="connsiteY3" fmla="*/ 42041 h 4939862"/>
              <a:gd name="connsiteX4" fmla="*/ 2375338 w 4656083"/>
              <a:gd name="connsiteY4" fmla="*/ 1418896 h 4939862"/>
              <a:gd name="connsiteX5" fmla="*/ 1660635 w 4656083"/>
              <a:gd name="connsiteY5" fmla="*/ 1923393 h 4939862"/>
              <a:gd name="connsiteX6" fmla="*/ 1660635 w 4656083"/>
              <a:gd name="connsiteY6" fmla="*/ 2459420 h 4939862"/>
              <a:gd name="connsiteX7" fmla="*/ 3079531 w 4656083"/>
              <a:gd name="connsiteY7" fmla="*/ 3037489 h 4939862"/>
              <a:gd name="connsiteX8" fmla="*/ 3552497 w 4656083"/>
              <a:gd name="connsiteY8" fmla="*/ 2858813 h 4939862"/>
              <a:gd name="connsiteX9" fmla="*/ 3762704 w 4656083"/>
              <a:gd name="connsiteY9" fmla="*/ 2585544 h 4939862"/>
              <a:gd name="connsiteX10" fmla="*/ 3825766 w 4656083"/>
              <a:gd name="connsiteY10" fmla="*/ 2259724 h 4939862"/>
              <a:gd name="connsiteX11" fmla="*/ 3783725 w 4656083"/>
              <a:gd name="connsiteY11" fmla="*/ 2060027 h 4939862"/>
              <a:gd name="connsiteX12" fmla="*/ 3689131 w 4656083"/>
              <a:gd name="connsiteY12" fmla="*/ 1881351 h 4939862"/>
              <a:gd name="connsiteX13" fmla="*/ 3447393 w 4656083"/>
              <a:gd name="connsiteY13" fmla="*/ 1723696 h 4939862"/>
              <a:gd name="connsiteX14" fmla="*/ 4498428 w 4656083"/>
              <a:gd name="connsiteY14" fmla="*/ 1587062 h 4939862"/>
              <a:gd name="connsiteX15" fmla="*/ 4656083 w 4656083"/>
              <a:gd name="connsiteY15" fmla="*/ 2921875 h 4939862"/>
              <a:gd name="connsiteX16" fmla="*/ 4508938 w 4656083"/>
              <a:gd name="connsiteY16" fmla="*/ 4561489 h 4939862"/>
              <a:gd name="connsiteX17" fmla="*/ 3499945 w 4656083"/>
              <a:gd name="connsiteY17" fmla="*/ 4939862 h 4939862"/>
              <a:gd name="connsiteX18" fmla="*/ 105104 w 4656083"/>
              <a:gd name="connsiteY18" fmla="*/ 4897820 h 4939862"/>
              <a:gd name="connsiteX19" fmla="*/ 0 w 4656083"/>
              <a:gd name="connsiteY19" fmla="*/ 0 h 4939862"/>
              <a:gd name="connsiteX0" fmla="*/ 0 w 4656083"/>
              <a:gd name="connsiteY0" fmla="*/ 0 h 4939862"/>
              <a:gd name="connsiteX1" fmla="*/ 0 w 4656083"/>
              <a:gd name="connsiteY1" fmla="*/ 0 h 4939862"/>
              <a:gd name="connsiteX2" fmla="*/ 94593 w 4656083"/>
              <a:gd name="connsiteY2" fmla="*/ 10510 h 4939862"/>
              <a:gd name="connsiteX3" fmla="*/ 2375338 w 4656083"/>
              <a:gd name="connsiteY3" fmla="*/ 42041 h 4939862"/>
              <a:gd name="connsiteX4" fmla="*/ 2375338 w 4656083"/>
              <a:gd name="connsiteY4" fmla="*/ 1418896 h 4939862"/>
              <a:gd name="connsiteX5" fmla="*/ 1660635 w 4656083"/>
              <a:gd name="connsiteY5" fmla="*/ 1923393 h 4939862"/>
              <a:gd name="connsiteX6" fmla="*/ 1660635 w 4656083"/>
              <a:gd name="connsiteY6" fmla="*/ 2459420 h 4939862"/>
              <a:gd name="connsiteX7" fmla="*/ 3132083 w 4656083"/>
              <a:gd name="connsiteY7" fmla="*/ 3090041 h 4939862"/>
              <a:gd name="connsiteX8" fmla="*/ 3552497 w 4656083"/>
              <a:gd name="connsiteY8" fmla="*/ 2858813 h 4939862"/>
              <a:gd name="connsiteX9" fmla="*/ 3762704 w 4656083"/>
              <a:gd name="connsiteY9" fmla="*/ 2585544 h 4939862"/>
              <a:gd name="connsiteX10" fmla="*/ 3825766 w 4656083"/>
              <a:gd name="connsiteY10" fmla="*/ 2259724 h 4939862"/>
              <a:gd name="connsiteX11" fmla="*/ 3783725 w 4656083"/>
              <a:gd name="connsiteY11" fmla="*/ 2060027 h 4939862"/>
              <a:gd name="connsiteX12" fmla="*/ 3689131 w 4656083"/>
              <a:gd name="connsiteY12" fmla="*/ 1881351 h 4939862"/>
              <a:gd name="connsiteX13" fmla="*/ 3447393 w 4656083"/>
              <a:gd name="connsiteY13" fmla="*/ 1723696 h 4939862"/>
              <a:gd name="connsiteX14" fmla="*/ 4498428 w 4656083"/>
              <a:gd name="connsiteY14" fmla="*/ 1587062 h 4939862"/>
              <a:gd name="connsiteX15" fmla="*/ 4656083 w 4656083"/>
              <a:gd name="connsiteY15" fmla="*/ 2921875 h 4939862"/>
              <a:gd name="connsiteX16" fmla="*/ 4508938 w 4656083"/>
              <a:gd name="connsiteY16" fmla="*/ 4561489 h 4939862"/>
              <a:gd name="connsiteX17" fmla="*/ 3499945 w 4656083"/>
              <a:gd name="connsiteY17" fmla="*/ 4939862 h 4939862"/>
              <a:gd name="connsiteX18" fmla="*/ 105104 w 4656083"/>
              <a:gd name="connsiteY18" fmla="*/ 4897820 h 4939862"/>
              <a:gd name="connsiteX19" fmla="*/ 0 w 4656083"/>
              <a:gd name="connsiteY19" fmla="*/ 0 h 4939862"/>
              <a:gd name="connsiteX0" fmla="*/ 0 w 4656083"/>
              <a:gd name="connsiteY0" fmla="*/ 0 h 4939862"/>
              <a:gd name="connsiteX1" fmla="*/ 0 w 4656083"/>
              <a:gd name="connsiteY1" fmla="*/ 0 h 4939862"/>
              <a:gd name="connsiteX2" fmla="*/ 94593 w 4656083"/>
              <a:gd name="connsiteY2" fmla="*/ 10510 h 4939862"/>
              <a:gd name="connsiteX3" fmla="*/ 2375338 w 4656083"/>
              <a:gd name="connsiteY3" fmla="*/ 42041 h 4939862"/>
              <a:gd name="connsiteX4" fmla="*/ 2375338 w 4656083"/>
              <a:gd name="connsiteY4" fmla="*/ 1418896 h 4939862"/>
              <a:gd name="connsiteX5" fmla="*/ 1660635 w 4656083"/>
              <a:gd name="connsiteY5" fmla="*/ 1923393 h 4939862"/>
              <a:gd name="connsiteX6" fmla="*/ 1660635 w 4656083"/>
              <a:gd name="connsiteY6" fmla="*/ 2459420 h 4939862"/>
              <a:gd name="connsiteX7" fmla="*/ 3132083 w 4656083"/>
              <a:gd name="connsiteY7" fmla="*/ 3090041 h 4939862"/>
              <a:gd name="connsiteX8" fmla="*/ 3605049 w 4656083"/>
              <a:gd name="connsiteY8" fmla="*/ 2869324 h 4939862"/>
              <a:gd name="connsiteX9" fmla="*/ 3762704 w 4656083"/>
              <a:gd name="connsiteY9" fmla="*/ 2585544 h 4939862"/>
              <a:gd name="connsiteX10" fmla="*/ 3825766 w 4656083"/>
              <a:gd name="connsiteY10" fmla="*/ 2259724 h 4939862"/>
              <a:gd name="connsiteX11" fmla="*/ 3783725 w 4656083"/>
              <a:gd name="connsiteY11" fmla="*/ 2060027 h 4939862"/>
              <a:gd name="connsiteX12" fmla="*/ 3689131 w 4656083"/>
              <a:gd name="connsiteY12" fmla="*/ 1881351 h 4939862"/>
              <a:gd name="connsiteX13" fmla="*/ 3447393 w 4656083"/>
              <a:gd name="connsiteY13" fmla="*/ 1723696 h 4939862"/>
              <a:gd name="connsiteX14" fmla="*/ 4498428 w 4656083"/>
              <a:gd name="connsiteY14" fmla="*/ 1587062 h 4939862"/>
              <a:gd name="connsiteX15" fmla="*/ 4656083 w 4656083"/>
              <a:gd name="connsiteY15" fmla="*/ 2921875 h 4939862"/>
              <a:gd name="connsiteX16" fmla="*/ 4508938 w 4656083"/>
              <a:gd name="connsiteY16" fmla="*/ 4561489 h 4939862"/>
              <a:gd name="connsiteX17" fmla="*/ 3499945 w 4656083"/>
              <a:gd name="connsiteY17" fmla="*/ 4939862 h 4939862"/>
              <a:gd name="connsiteX18" fmla="*/ 105104 w 4656083"/>
              <a:gd name="connsiteY18" fmla="*/ 4897820 h 4939862"/>
              <a:gd name="connsiteX19" fmla="*/ 0 w 4656083"/>
              <a:gd name="connsiteY19" fmla="*/ 0 h 4939862"/>
              <a:gd name="connsiteX0" fmla="*/ 0 w 4656083"/>
              <a:gd name="connsiteY0" fmla="*/ 0 h 4939862"/>
              <a:gd name="connsiteX1" fmla="*/ 0 w 4656083"/>
              <a:gd name="connsiteY1" fmla="*/ 0 h 4939862"/>
              <a:gd name="connsiteX2" fmla="*/ 94593 w 4656083"/>
              <a:gd name="connsiteY2" fmla="*/ 10510 h 4939862"/>
              <a:gd name="connsiteX3" fmla="*/ 2375338 w 4656083"/>
              <a:gd name="connsiteY3" fmla="*/ 42041 h 4939862"/>
              <a:gd name="connsiteX4" fmla="*/ 2375338 w 4656083"/>
              <a:gd name="connsiteY4" fmla="*/ 1418896 h 4939862"/>
              <a:gd name="connsiteX5" fmla="*/ 1660635 w 4656083"/>
              <a:gd name="connsiteY5" fmla="*/ 1923393 h 4939862"/>
              <a:gd name="connsiteX6" fmla="*/ 1660635 w 4656083"/>
              <a:gd name="connsiteY6" fmla="*/ 2459420 h 4939862"/>
              <a:gd name="connsiteX7" fmla="*/ 3132083 w 4656083"/>
              <a:gd name="connsiteY7" fmla="*/ 3090041 h 4939862"/>
              <a:gd name="connsiteX8" fmla="*/ 3605049 w 4656083"/>
              <a:gd name="connsiteY8" fmla="*/ 2869324 h 4939862"/>
              <a:gd name="connsiteX9" fmla="*/ 3804745 w 4656083"/>
              <a:gd name="connsiteY9" fmla="*/ 2596054 h 4939862"/>
              <a:gd name="connsiteX10" fmla="*/ 3825766 w 4656083"/>
              <a:gd name="connsiteY10" fmla="*/ 2259724 h 4939862"/>
              <a:gd name="connsiteX11" fmla="*/ 3783725 w 4656083"/>
              <a:gd name="connsiteY11" fmla="*/ 2060027 h 4939862"/>
              <a:gd name="connsiteX12" fmla="*/ 3689131 w 4656083"/>
              <a:gd name="connsiteY12" fmla="*/ 1881351 h 4939862"/>
              <a:gd name="connsiteX13" fmla="*/ 3447393 w 4656083"/>
              <a:gd name="connsiteY13" fmla="*/ 1723696 h 4939862"/>
              <a:gd name="connsiteX14" fmla="*/ 4498428 w 4656083"/>
              <a:gd name="connsiteY14" fmla="*/ 1587062 h 4939862"/>
              <a:gd name="connsiteX15" fmla="*/ 4656083 w 4656083"/>
              <a:gd name="connsiteY15" fmla="*/ 2921875 h 4939862"/>
              <a:gd name="connsiteX16" fmla="*/ 4508938 w 4656083"/>
              <a:gd name="connsiteY16" fmla="*/ 4561489 h 4939862"/>
              <a:gd name="connsiteX17" fmla="*/ 3499945 w 4656083"/>
              <a:gd name="connsiteY17" fmla="*/ 4939862 h 4939862"/>
              <a:gd name="connsiteX18" fmla="*/ 105104 w 4656083"/>
              <a:gd name="connsiteY18" fmla="*/ 4897820 h 4939862"/>
              <a:gd name="connsiteX19" fmla="*/ 0 w 4656083"/>
              <a:gd name="connsiteY19" fmla="*/ 0 h 4939862"/>
              <a:gd name="connsiteX0" fmla="*/ 0 w 4656083"/>
              <a:gd name="connsiteY0" fmla="*/ 0 h 4939862"/>
              <a:gd name="connsiteX1" fmla="*/ 0 w 4656083"/>
              <a:gd name="connsiteY1" fmla="*/ 0 h 4939862"/>
              <a:gd name="connsiteX2" fmla="*/ 94593 w 4656083"/>
              <a:gd name="connsiteY2" fmla="*/ 10510 h 4939862"/>
              <a:gd name="connsiteX3" fmla="*/ 2375338 w 4656083"/>
              <a:gd name="connsiteY3" fmla="*/ 42041 h 4939862"/>
              <a:gd name="connsiteX4" fmla="*/ 2375338 w 4656083"/>
              <a:gd name="connsiteY4" fmla="*/ 1418896 h 4939862"/>
              <a:gd name="connsiteX5" fmla="*/ 1660635 w 4656083"/>
              <a:gd name="connsiteY5" fmla="*/ 1923393 h 4939862"/>
              <a:gd name="connsiteX6" fmla="*/ 1555531 w 4656083"/>
              <a:gd name="connsiteY6" fmla="*/ 2469930 h 4939862"/>
              <a:gd name="connsiteX7" fmla="*/ 3132083 w 4656083"/>
              <a:gd name="connsiteY7" fmla="*/ 3090041 h 4939862"/>
              <a:gd name="connsiteX8" fmla="*/ 3605049 w 4656083"/>
              <a:gd name="connsiteY8" fmla="*/ 2869324 h 4939862"/>
              <a:gd name="connsiteX9" fmla="*/ 3804745 w 4656083"/>
              <a:gd name="connsiteY9" fmla="*/ 2596054 h 4939862"/>
              <a:gd name="connsiteX10" fmla="*/ 3825766 w 4656083"/>
              <a:gd name="connsiteY10" fmla="*/ 2259724 h 4939862"/>
              <a:gd name="connsiteX11" fmla="*/ 3783725 w 4656083"/>
              <a:gd name="connsiteY11" fmla="*/ 2060027 h 4939862"/>
              <a:gd name="connsiteX12" fmla="*/ 3689131 w 4656083"/>
              <a:gd name="connsiteY12" fmla="*/ 1881351 h 4939862"/>
              <a:gd name="connsiteX13" fmla="*/ 3447393 w 4656083"/>
              <a:gd name="connsiteY13" fmla="*/ 1723696 h 4939862"/>
              <a:gd name="connsiteX14" fmla="*/ 4498428 w 4656083"/>
              <a:gd name="connsiteY14" fmla="*/ 1587062 h 4939862"/>
              <a:gd name="connsiteX15" fmla="*/ 4656083 w 4656083"/>
              <a:gd name="connsiteY15" fmla="*/ 2921875 h 4939862"/>
              <a:gd name="connsiteX16" fmla="*/ 4508938 w 4656083"/>
              <a:gd name="connsiteY16" fmla="*/ 4561489 h 4939862"/>
              <a:gd name="connsiteX17" fmla="*/ 3499945 w 4656083"/>
              <a:gd name="connsiteY17" fmla="*/ 4939862 h 4939862"/>
              <a:gd name="connsiteX18" fmla="*/ 105104 w 4656083"/>
              <a:gd name="connsiteY18" fmla="*/ 4897820 h 4939862"/>
              <a:gd name="connsiteX19" fmla="*/ 0 w 4656083"/>
              <a:gd name="connsiteY19" fmla="*/ 0 h 4939862"/>
              <a:gd name="connsiteX0" fmla="*/ 0 w 4656083"/>
              <a:gd name="connsiteY0" fmla="*/ 0 h 4939862"/>
              <a:gd name="connsiteX1" fmla="*/ 0 w 4656083"/>
              <a:gd name="connsiteY1" fmla="*/ 0 h 4939862"/>
              <a:gd name="connsiteX2" fmla="*/ 94593 w 4656083"/>
              <a:gd name="connsiteY2" fmla="*/ 10510 h 4939862"/>
              <a:gd name="connsiteX3" fmla="*/ 2375338 w 4656083"/>
              <a:gd name="connsiteY3" fmla="*/ 42041 h 4939862"/>
              <a:gd name="connsiteX4" fmla="*/ 2375338 w 4656083"/>
              <a:gd name="connsiteY4" fmla="*/ 1418896 h 4939862"/>
              <a:gd name="connsiteX5" fmla="*/ 1692166 w 4656083"/>
              <a:gd name="connsiteY5" fmla="*/ 1923393 h 4939862"/>
              <a:gd name="connsiteX6" fmla="*/ 1555531 w 4656083"/>
              <a:gd name="connsiteY6" fmla="*/ 2469930 h 4939862"/>
              <a:gd name="connsiteX7" fmla="*/ 3132083 w 4656083"/>
              <a:gd name="connsiteY7" fmla="*/ 3090041 h 4939862"/>
              <a:gd name="connsiteX8" fmla="*/ 3605049 w 4656083"/>
              <a:gd name="connsiteY8" fmla="*/ 2869324 h 4939862"/>
              <a:gd name="connsiteX9" fmla="*/ 3804745 w 4656083"/>
              <a:gd name="connsiteY9" fmla="*/ 2596054 h 4939862"/>
              <a:gd name="connsiteX10" fmla="*/ 3825766 w 4656083"/>
              <a:gd name="connsiteY10" fmla="*/ 2259724 h 4939862"/>
              <a:gd name="connsiteX11" fmla="*/ 3783725 w 4656083"/>
              <a:gd name="connsiteY11" fmla="*/ 2060027 h 4939862"/>
              <a:gd name="connsiteX12" fmla="*/ 3689131 w 4656083"/>
              <a:gd name="connsiteY12" fmla="*/ 1881351 h 4939862"/>
              <a:gd name="connsiteX13" fmla="*/ 3447393 w 4656083"/>
              <a:gd name="connsiteY13" fmla="*/ 1723696 h 4939862"/>
              <a:gd name="connsiteX14" fmla="*/ 4498428 w 4656083"/>
              <a:gd name="connsiteY14" fmla="*/ 1587062 h 4939862"/>
              <a:gd name="connsiteX15" fmla="*/ 4656083 w 4656083"/>
              <a:gd name="connsiteY15" fmla="*/ 2921875 h 4939862"/>
              <a:gd name="connsiteX16" fmla="*/ 4508938 w 4656083"/>
              <a:gd name="connsiteY16" fmla="*/ 4561489 h 4939862"/>
              <a:gd name="connsiteX17" fmla="*/ 3499945 w 4656083"/>
              <a:gd name="connsiteY17" fmla="*/ 4939862 h 4939862"/>
              <a:gd name="connsiteX18" fmla="*/ 105104 w 4656083"/>
              <a:gd name="connsiteY18" fmla="*/ 4897820 h 4939862"/>
              <a:gd name="connsiteX19" fmla="*/ 0 w 4656083"/>
              <a:gd name="connsiteY19" fmla="*/ 0 h 4939862"/>
              <a:gd name="connsiteX0" fmla="*/ 0 w 4656083"/>
              <a:gd name="connsiteY0" fmla="*/ 0 h 4939862"/>
              <a:gd name="connsiteX1" fmla="*/ 0 w 4656083"/>
              <a:gd name="connsiteY1" fmla="*/ 0 h 4939862"/>
              <a:gd name="connsiteX2" fmla="*/ 94593 w 4656083"/>
              <a:gd name="connsiteY2" fmla="*/ 10510 h 4939862"/>
              <a:gd name="connsiteX3" fmla="*/ 2375338 w 4656083"/>
              <a:gd name="connsiteY3" fmla="*/ 42041 h 4939862"/>
              <a:gd name="connsiteX4" fmla="*/ 2438400 w 4656083"/>
              <a:gd name="connsiteY4" fmla="*/ 1471447 h 4939862"/>
              <a:gd name="connsiteX5" fmla="*/ 1692166 w 4656083"/>
              <a:gd name="connsiteY5" fmla="*/ 1923393 h 4939862"/>
              <a:gd name="connsiteX6" fmla="*/ 1555531 w 4656083"/>
              <a:gd name="connsiteY6" fmla="*/ 2469930 h 4939862"/>
              <a:gd name="connsiteX7" fmla="*/ 3132083 w 4656083"/>
              <a:gd name="connsiteY7" fmla="*/ 3090041 h 4939862"/>
              <a:gd name="connsiteX8" fmla="*/ 3605049 w 4656083"/>
              <a:gd name="connsiteY8" fmla="*/ 2869324 h 4939862"/>
              <a:gd name="connsiteX9" fmla="*/ 3804745 w 4656083"/>
              <a:gd name="connsiteY9" fmla="*/ 2596054 h 4939862"/>
              <a:gd name="connsiteX10" fmla="*/ 3825766 w 4656083"/>
              <a:gd name="connsiteY10" fmla="*/ 2259724 h 4939862"/>
              <a:gd name="connsiteX11" fmla="*/ 3783725 w 4656083"/>
              <a:gd name="connsiteY11" fmla="*/ 2060027 h 4939862"/>
              <a:gd name="connsiteX12" fmla="*/ 3689131 w 4656083"/>
              <a:gd name="connsiteY12" fmla="*/ 1881351 h 4939862"/>
              <a:gd name="connsiteX13" fmla="*/ 3447393 w 4656083"/>
              <a:gd name="connsiteY13" fmla="*/ 1723696 h 4939862"/>
              <a:gd name="connsiteX14" fmla="*/ 4498428 w 4656083"/>
              <a:gd name="connsiteY14" fmla="*/ 1587062 h 4939862"/>
              <a:gd name="connsiteX15" fmla="*/ 4656083 w 4656083"/>
              <a:gd name="connsiteY15" fmla="*/ 2921875 h 4939862"/>
              <a:gd name="connsiteX16" fmla="*/ 4508938 w 4656083"/>
              <a:gd name="connsiteY16" fmla="*/ 4561489 h 4939862"/>
              <a:gd name="connsiteX17" fmla="*/ 3499945 w 4656083"/>
              <a:gd name="connsiteY17" fmla="*/ 4939862 h 4939862"/>
              <a:gd name="connsiteX18" fmla="*/ 105104 w 4656083"/>
              <a:gd name="connsiteY18" fmla="*/ 4897820 h 4939862"/>
              <a:gd name="connsiteX19" fmla="*/ 0 w 4656083"/>
              <a:gd name="connsiteY19" fmla="*/ 0 h 4939862"/>
              <a:gd name="connsiteX0" fmla="*/ 0 w 4656083"/>
              <a:gd name="connsiteY0" fmla="*/ 0 h 4939862"/>
              <a:gd name="connsiteX1" fmla="*/ 0 w 4656083"/>
              <a:gd name="connsiteY1" fmla="*/ 0 h 4939862"/>
              <a:gd name="connsiteX2" fmla="*/ 94593 w 4656083"/>
              <a:gd name="connsiteY2" fmla="*/ 10510 h 4939862"/>
              <a:gd name="connsiteX3" fmla="*/ 2375338 w 4656083"/>
              <a:gd name="connsiteY3" fmla="*/ 42041 h 4939862"/>
              <a:gd name="connsiteX4" fmla="*/ 2438400 w 4656083"/>
              <a:gd name="connsiteY4" fmla="*/ 1471447 h 4939862"/>
              <a:gd name="connsiteX5" fmla="*/ 1692166 w 4656083"/>
              <a:gd name="connsiteY5" fmla="*/ 1923393 h 4939862"/>
              <a:gd name="connsiteX6" fmla="*/ 1555531 w 4656083"/>
              <a:gd name="connsiteY6" fmla="*/ 2469930 h 4939862"/>
              <a:gd name="connsiteX7" fmla="*/ 3132083 w 4656083"/>
              <a:gd name="connsiteY7" fmla="*/ 3090041 h 4939862"/>
              <a:gd name="connsiteX8" fmla="*/ 3605049 w 4656083"/>
              <a:gd name="connsiteY8" fmla="*/ 2869324 h 4939862"/>
              <a:gd name="connsiteX9" fmla="*/ 3804745 w 4656083"/>
              <a:gd name="connsiteY9" fmla="*/ 2596054 h 4939862"/>
              <a:gd name="connsiteX10" fmla="*/ 3825766 w 4656083"/>
              <a:gd name="connsiteY10" fmla="*/ 2259724 h 4939862"/>
              <a:gd name="connsiteX11" fmla="*/ 3783725 w 4656083"/>
              <a:gd name="connsiteY11" fmla="*/ 2060027 h 4939862"/>
              <a:gd name="connsiteX12" fmla="*/ 3689131 w 4656083"/>
              <a:gd name="connsiteY12" fmla="*/ 1881351 h 4939862"/>
              <a:gd name="connsiteX13" fmla="*/ 3447393 w 4656083"/>
              <a:gd name="connsiteY13" fmla="*/ 1723696 h 4939862"/>
              <a:gd name="connsiteX14" fmla="*/ 4498428 w 4656083"/>
              <a:gd name="connsiteY14" fmla="*/ 1587062 h 4939862"/>
              <a:gd name="connsiteX15" fmla="*/ 4656083 w 4656083"/>
              <a:gd name="connsiteY15" fmla="*/ 2921875 h 4939862"/>
              <a:gd name="connsiteX16" fmla="*/ 4508938 w 4656083"/>
              <a:gd name="connsiteY16" fmla="*/ 4561489 h 4939862"/>
              <a:gd name="connsiteX17" fmla="*/ 3499945 w 4656083"/>
              <a:gd name="connsiteY17" fmla="*/ 4939862 h 4939862"/>
              <a:gd name="connsiteX18" fmla="*/ 105104 w 4656083"/>
              <a:gd name="connsiteY18" fmla="*/ 4897820 h 4939862"/>
              <a:gd name="connsiteX19" fmla="*/ 0 w 4656083"/>
              <a:gd name="connsiteY19" fmla="*/ 0 h 4939862"/>
              <a:gd name="connsiteX0" fmla="*/ 126410 w 4656369"/>
              <a:gd name="connsiteY0" fmla="*/ 234571 h 4953715"/>
              <a:gd name="connsiteX1" fmla="*/ 286 w 4656369"/>
              <a:gd name="connsiteY1" fmla="*/ 13853 h 4953715"/>
              <a:gd name="connsiteX2" fmla="*/ 94879 w 4656369"/>
              <a:gd name="connsiteY2" fmla="*/ 24363 h 4953715"/>
              <a:gd name="connsiteX3" fmla="*/ 2375624 w 4656369"/>
              <a:gd name="connsiteY3" fmla="*/ 55894 h 4953715"/>
              <a:gd name="connsiteX4" fmla="*/ 2438686 w 4656369"/>
              <a:gd name="connsiteY4" fmla="*/ 1485300 h 4953715"/>
              <a:gd name="connsiteX5" fmla="*/ 1692452 w 4656369"/>
              <a:gd name="connsiteY5" fmla="*/ 1937246 h 4953715"/>
              <a:gd name="connsiteX6" fmla="*/ 1555817 w 4656369"/>
              <a:gd name="connsiteY6" fmla="*/ 2483783 h 4953715"/>
              <a:gd name="connsiteX7" fmla="*/ 3132369 w 4656369"/>
              <a:gd name="connsiteY7" fmla="*/ 3103894 h 4953715"/>
              <a:gd name="connsiteX8" fmla="*/ 3605335 w 4656369"/>
              <a:gd name="connsiteY8" fmla="*/ 2883177 h 4953715"/>
              <a:gd name="connsiteX9" fmla="*/ 3805031 w 4656369"/>
              <a:gd name="connsiteY9" fmla="*/ 2609907 h 4953715"/>
              <a:gd name="connsiteX10" fmla="*/ 3826052 w 4656369"/>
              <a:gd name="connsiteY10" fmla="*/ 2273577 h 4953715"/>
              <a:gd name="connsiteX11" fmla="*/ 3784011 w 4656369"/>
              <a:gd name="connsiteY11" fmla="*/ 2073880 h 4953715"/>
              <a:gd name="connsiteX12" fmla="*/ 3689417 w 4656369"/>
              <a:gd name="connsiteY12" fmla="*/ 1895204 h 4953715"/>
              <a:gd name="connsiteX13" fmla="*/ 3447679 w 4656369"/>
              <a:gd name="connsiteY13" fmla="*/ 1737549 h 4953715"/>
              <a:gd name="connsiteX14" fmla="*/ 4498714 w 4656369"/>
              <a:gd name="connsiteY14" fmla="*/ 1600915 h 4953715"/>
              <a:gd name="connsiteX15" fmla="*/ 4656369 w 4656369"/>
              <a:gd name="connsiteY15" fmla="*/ 2935728 h 4953715"/>
              <a:gd name="connsiteX16" fmla="*/ 4509224 w 4656369"/>
              <a:gd name="connsiteY16" fmla="*/ 4575342 h 4953715"/>
              <a:gd name="connsiteX17" fmla="*/ 3500231 w 4656369"/>
              <a:gd name="connsiteY17" fmla="*/ 4953715 h 4953715"/>
              <a:gd name="connsiteX18" fmla="*/ 105390 w 4656369"/>
              <a:gd name="connsiteY18" fmla="*/ 4911673 h 4953715"/>
              <a:gd name="connsiteX19" fmla="*/ 126410 w 4656369"/>
              <a:gd name="connsiteY19" fmla="*/ 234571 h 4953715"/>
              <a:gd name="connsiteX0" fmla="*/ 190699 w 4720658"/>
              <a:gd name="connsiteY0" fmla="*/ 417353 h 5136497"/>
              <a:gd name="connsiteX1" fmla="*/ 159168 w 4720658"/>
              <a:gd name="connsiteY1" fmla="*/ 207145 h 5136497"/>
              <a:gd name="connsiteX2" fmla="*/ 2439913 w 4720658"/>
              <a:gd name="connsiteY2" fmla="*/ 238676 h 5136497"/>
              <a:gd name="connsiteX3" fmla="*/ 2502975 w 4720658"/>
              <a:gd name="connsiteY3" fmla="*/ 1668082 h 5136497"/>
              <a:gd name="connsiteX4" fmla="*/ 1756741 w 4720658"/>
              <a:gd name="connsiteY4" fmla="*/ 2120028 h 5136497"/>
              <a:gd name="connsiteX5" fmla="*/ 1620106 w 4720658"/>
              <a:gd name="connsiteY5" fmla="*/ 2666565 h 5136497"/>
              <a:gd name="connsiteX6" fmla="*/ 3196658 w 4720658"/>
              <a:gd name="connsiteY6" fmla="*/ 3286676 h 5136497"/>
              <a:gd name="connsiteX7" fmla="*/ 3669624 w 4720658"/>
              <a:gd name="connsiteY7" fmla="*/ 3065959 h 5136497"/>
              <a:gd name="connsiteX8" fmla="*/ 3869320 w 4720658"/>
              <a:gd name="connsiteY8" fmla="*/ 2792689 h 5136497"/>
              <a:gd name="connsiteX9" fmla="*/ 3890341 w 4720658"/>
              <a:gd name="connsiteY9" fmla="*/ 2456359 h 5136497"/>
              <a:gd name="connsiteX10" fmla="*/ 3848300 w 4720658"/>
              <a:gd name="connsiteY10" fmla="*/ 2256662 h 5136497"/>
              <a:gd name="connsiteX11" fmla="*/ 3753706 w 4720658"/>
              <a:gd name="connsiteY11" fmla="*/ 2077986 h 5136497"/>
              <a:gd name="connsiteX12" fmla="*/ 3511968 w 4720658"/>
              <a:gd name="connsiteY12" fmla="*/ 1920331 h 5136497"/>
              <a:gd name="connsiteX13" fmla="*/ 4563003 w 4720658"/>
              <a:gd name="connsiteY13" fmla="*/ 1783697 h 5136497"/>
              <a:gd name="connsiteX14" fmla="*/ 4720658 w 4720658"/>
              <a:gd name="connsiteY14" fmla="*/ 3118510 h 5136497"/>
              <a:gd name="connsiteX15" fmla="*/ 4573513 w 4720658"/>
              <a:gd name="connsiteY15" fmla="*/ 4758124 h 5136497"/>
              <a:gd name="connsiteX16" fmla="*/ 3564520 w 4720658"/>
              <a:gd name="connsiteY16" fmla="*/ 5136497 h 5136497"/>
              <a:gd name="connsiteX17" fmla="*/ 169679 w 4720658"/>
              <a:gd name="connsiteY17" fmla="*/ 5094455 h 5136497"/>
              <a:gd name="connsiteX18" fmla="*/ 190699 w 4720658"/>
              <a:gd name="connsiteY18" fmla="*/ 417353 h 5136497"/>
              <a:gd name="connsiteX0" fmla="*/ 21020 w 4550979"/>
              <a:gd name="connsiteY0" fmla="*/ 476180 h 5195324"/>
              <a:gd name="connsiteX1" fmla="*/ 2270234 w 4550979"/>
              <a:gd name="connsiteY1" fmla="*/ 297503 h 5195324"/>
              <a:gd name="connsiteX2" fmla="*/ 2333296 w 4550979"/>
              <a:gd name="connsiteY2" fmla="*/ 1726909 h 5195324"/>
              <a:gd name="connsiteX3" fmla="*/ 1587062 w 4550979"/>
              <a:gd name="connsiteY3" fmla="*/ 2178855 h 5195324"/>
              <a:gd name="connsiteX4" fmla="*/ 1450427 w 4550979"/>
              <a:gd name="connsiteY4" fmla="*/ 2725392 h 5195324"/>
              <a:gd name="connsiteX5" fmla="*/ 3026979 w 4550979"/>
              <a:gd name="connsiteY5" fmla="*/ 3345503 h 5195324"/>
              <a:gd name="connsiteX6" fmla="*/ 3499945 w 4550979"/>
              <a:gd name="connsiteY6" fmla="*/ 3124786 h 5195324"/>
              <a:gd name="connsiteX7" fmla="*/ 3699641 w 4550979"/>
              <a:gd name="connsiteY7" fmla="*/ 2851516 h 5195324"/>
              <a:gd name="connsiteX8" fmla="*/ 3720662 w 4550979"/>
              <a:gd name="connsiteY8" fmla="*/ 2515186 h 5195324"/>
              <a:gd name="connsiteX9" fmla="*/ 3678621 w 4550979"/>
              <a:gd name="connsiteY9" fmla="*/ 2315489 h 5195324"/>
              <a:gd name="connsiteX10" fmla="*/ 3584027 w 4550979"/>
              <a:gd name="connsiteY10" fmla="*/ 2136813 h 5195324"/>
              <a:gd name="connsiteX11" fmla="*/ 3342289 w 4550979"/>
              <a:gd name="connsiteY11" fmla="*/ 1979158 h 5195324"/>
              <a:gd name="connsiteX12" fmla="*/ 4393324 w 4550979"/>
              <a:gd name="connsiteY12" fmla="*/ 1842524 h 5195324"/>
              <a:gd name="connsiteX13" fmla="*/ 4550979 w 4550979"/>
              <a:gd name="connsiteY13" fmla="*/ 3177337 h 5195324"/>
              <a:gd name="connsiteX14" fmla="*/ 4403834 w 4550979"/>
              <a:gd name="connsiteY14" fmla="*/ 4816951 h 5195324"/>
              <a:gd name="connsiteX15" fmla="*/ 3394841 w 4550979"/>
              <a:gd name="connsiteY15" fmla="*/ 5195324 h 5195324"/>
              <a:gd name="connsiteX16" fmla="*/ 0 w 4550979"/>
              <a:gd name="connsiteY16" fmla="*/ 5153282 h 5195324"/>
              <a:gd name="connsiteX17" fmla="*/ 21020 w 4550979"/>
              <a:gd name="connsiteY17" fmla="*/ 476180 h 5195324"/>
              <a:gd name="connsiteX0" fmla="*/ 21020 w 4550979"/>
              <a:gd name="connsiteY0" fmla="*/ 258442 h 4977586"/>
              <a:gd name="connsiteX1" fmla="*/ 2270234 w 4550979"/>
              <a:gd name="connsiteY1" fmla="*/ 79765 h 4977586"/>
              <a:gd name="connsiteX2" fmla="*/ 2333296 w 4550979"/>
              <a:gd name="connsiteY2" fmla="*/ 1509171 h 4977586"/>
              <a:gd name="connsiteX3" fmla="*/ 1587062 w 4550979"/>
              <a:gd name="connsiteY3" fmla="*/ 1961117 h 4977586"/>
              <a:gd name="connsiteX4" fmla="*/ 1450427 w 4550979"/>
              <a:gd name="connsiteY4" fmla="*/ 2507654 h 4977586"/>
              <a:gd name="connsiteX5" fmla="*/ 3026979 w 4550979"/>
              <a:gd name="connsiteY5" fmla="*/ 3127765 h 4977586"/>
              <a:gd name="connsiteX6" fmla="*/ 3499945 w 4550979"/>
              <a:gd name="connsiteY6" fmla="*/ 2907048 h 4977586"/>
              <a:gd name="connsiteX7" fmla="*/ 3699641 w 4550979"/>
              <a:gd name="connsiteY7" fmla="*/ 2633778 h 4977586"/>
              <a:gd name="connsiteX8" fmla="*/ 3720662 w 4550979"/>
              <a:gd name="connsiteY8" fmla="*/ 2297448 h 4977586"/>
              <a:gd name="connsiteX9" fmla="*/ 3678621 w 4550979"/>
              <a:gd name="connsiteY9" fmla="*/ 2097751 h 4977586"/>
              <a:gd name="connsiteX10" fmla="*/ 3584027 w 4550979"/>
              <a:gd name="connsiteY10" fmla="*/ 1919075 h 4977586"/>
              <a:gd name="connsiteX11" fmla="*/ 3342289 w 4550979"/>
              <a:gd name="connsiteY11" fmla="*/ 1761420 h 4977586"/>
              <a:gd name="connsiteX12" fmla="*/ 4393324 w 4550979"/>
              <a:gd name="connsiteY12" fmla="*/ 1624786 h 4977586"/>
              <a:gd name="connsiteX13" fmla="*/ 4550979 w 4550979"/>
              <a:gd name="connsiteY13" fmla="*/ 2959599 h 4977586"/>
              <a:gd name="connsiteX14" fmla="*/ 4403834 w 4550979"/>
              <a:gd name="connsiteY14" fmla="*/ 4599213 h 4977586"/>
              <a:gd name="connsiteX15" fmla="*/ 3394841 w 4550979"/>
              <a:gd name="connsiteY15" fmla="*/ 4977586 h 4977586"/>
              <a:gd name="connsiteX16" fmla="*/ 0 w 4550979"/>
              <a:gd name="connsiteY16" fmla="*/ 4935544 h 4977586"/>
              <a:gd name="connsiteX17" fmla="*/ 21020 w 4550979"/>
              <a:gd name="connsiteY17" fmla="*/ 258442 h 4977586"/>
              <a:gd name="connsiteX0" fmla="*/ 21020 w 4550979"/>
              <a:gd name="connsiteY0" fmla="*/ 178677 h 4897821"/>
              <a:gd name="connsiteX1" fmla="*/ 2270234 w 4550979"/>
              <a:gd name="connsiteY1" fmla="*/ 0 h 4897821"/>
              <a:gd name="connsiteX2" fmla="*/ 2333296 w 4550979"/>
              <a:gd name="connsiteY2" fmla="*/ 1429406 h 4897821"/>
              <a:gd name="connsiteX3" fmla="*/ 1587062 w 4550979"/>
              <a:gd name="connsiteY3" fmla="*/ 1881352 h 4897821"/>
              <a:gd name="connsiteX4" fmla="*/ 1450427 w 4550979"/>
              <a:gd name="connsiteY4" fmla="*/ 2427889 h 4897821"/>
              <a:gd name="connsiteX5" fmla="*/ 3026979 w 4550979"/>
              <a:gd name="connsiteY5" fmla="*/ 3048000 h 4897821"/>
              <a:gd name="connsiteX6" fmla="*/ 3499945 w 4550979"/>
              <a:gd name="connsiteY6" fmla="*/ 2827283 h 4897821"/>
              <a:gd name="connsiteX7" fmla="*/ 3699641 w 4550979"/>
              <a:gd name="connsiteY7" fmla="*/ 2554013 h 4897821"/>
              <a:gd name="connsiteX8" fmla="*/ 3720662 w 4550979"/>
              <a:gd name="connsiteY8" fmla="*/ 2217683 h 4897821"/>
              <a:gd name="connsiteX9" fmla="*/ 3678621 w 4550979"/>
              <a:gd name="connsiteY9" fmla="*/ 2017986 h 4897821"/>
              <a:gd name="connsiteX10" fmla="*/ 3584027 w 4550979"/>
              <a:gd name="connsiteY10" fmla="*/ 1839310 h 4897821"/>
              <a:gd name="connsiteX11" fmla="*/ 3342289 w 4550979"/>
              <a:gd name="connsiteY11" fmla="*/ 1681655 h 4897821"/>
              <a:gd name="connsiteX12" fmla="*/ 4393324 w 4550979"/>
              <a:gd name="connsiteY12" fmla="*/ 1545021 h 4897821"/>
              <a:gd name="connsiteX13" fmla="*/ 4550979 w 4550979"/>
              <a:gd name="connsiteY13" fmla="*/ 2879834 h 4897821"/>
              <a:gd name="connsiteX14" fmla="*/ 4403834 w 4550979"/>
              <a:gd name="connsiteY14" fmla="*/ 4519448 h 4897821"/>
              <a:gd name="connsiteX15" fmla="*/ 3394841 w 4550979"/>
              <a:gd name="connsiteY15" fmla="*/ 4897821 h 4897821"/>
              <a:gd name="connsiteX16" fmla="*/ 0 w 4550979"/>
              <a:gd name="connsiteY16" fmla="*/ 4855779 h 4897821"/>
              <a:gd name="connsiteX17" fmla="*/ 21020 w 4550979"/>
              <a:gd name="connsiteY17" fmla="*/ 178677 h 4897821"/>
              <a:gd name="connsiteX0" fmla="*/ 21020 w 4550979"/>
              <a:gd name="connsiteY0" fmla="*/ 178677 h 4897821"/>
              <a:gd name="connsiteX1" fmla="*/ 2270234 w 4550979"/>
              <a:gd name="connsiteY1" fmla="*/ 0 h 4897821"/>
              <a:gd name="connsiteX2" fmla="*/ 2333296 w 4550979"/>
              <a:gd name="connsiteY2" fmla="*/ 1429406 h 4897821"/>
              <a:gd name="connsiteX3" fmla="*/ 1587062 w 4550979"/>
              <a:gd name="connsiteY3" fmla="*/ 1881352 h 4897821"/>
              <a:gd name="connsiteX4" fmla="*/ 1450427 w 4550979"/>
              <a:gd name="connsiteY4" fmla="*/ 2427889 h 4897821"/>
              <a:gd name="connsiteX5" fmla="*/ 3026979 w 4550979"/>
              <a:gd name="connsiteY5" fmla="*/ 3048000 h 4897821"/>
              <a:gd name="connsiteX6" fmla="*/ 3443339 w 4550979"/>
              <a:gd name="connsiteY6" fmla="*/ 2779385 h 4897821"/>
              <a:gd name="connsiteX7" fmla="*/ 3699641 w 4550979"/>
              <a:gd name="connsiteY7" fmla="*/ 2554013 h 4897821"/>
              <a:gd name="connsiteX8" fmla="*/ 3720662 w 4550979"/>
              <a:gd name="connsiteY8" fmla="*/ 2217683 h 4897821"/>
              <a:gd name="connsiteX9" fmla="*/ 3678621 w 4550979"/>
              <a:gd name="connsiteY9" fmla="*/ 2017986 h 4897821"/>
              <a:gd name="connsiteX10" fmla="*/ 3584027 w 4550979"/>
              <a:gd name="connsiteY10" fmla="*/ 1839310 h 4897821"/>
              <a:gd name="connsiteX11" fmla="*/ 3342289 w 4550979"/>
              <a:gd name="connsiteY11" fmla="*/ 1681655 h 4897821"/>
              <a:gd name="connsiteX12" fmla="*/ 4393324 w 4550979"/>
              <a:gd name="connsiteY12" fmla="*/ 1545021 h 4897821"/>
              <a:gd name="connsiteX13" fmla="*/ 4550979 w 4550979"/>
              <a:gd name="connsiteY13" fmla="*/ 2879834 h 4897821"/>
              <a:gd name="connsiteX14" fmla="*/ 4403834 w 4550979"/>
              <a:gd name="connsiteY14" fmla="*/ 4519448 h 4897821"/>
              <a:gd name="connsiteX15" fmla="*/ 3394841 w 4550979"/>
              <a:gd name="connsiteY15" fmla="*/ 4897821 h 4897821"/>
              <a:gd name="connsiteX16" fmla="*/ 0 w 4550979"/>
              <a:gd name="connsiteY16" fmla="*/ 4855779 h 4897821"/>
              <a:gd name="connsiteX17" fmla="*/ 21020 w 4550979"/>
              <a:gd name="connsiteY17" fmla="*/ 178677 h 4897821"/>
              <a:gd name="connsiteX0" fmla="*/ 21020 w 4550979"/>
              <a:gd name="connsiteY0" fmla="*/ 178677 h 4897821"/>
              <a:gd name="connsiteX1" fmla="*/ 2270234 w 4550979"/>
              <a:gd name="connsiteY1" fmla="*/ 0 h 4897821"/>
              <a:gd name="connsiteX2" fmla="*/ 2333296 w 4550979"/>
              <a:gd name="connsiteY2" fmla="*/ 1429406 h 4897821"/>
              <a:gd name="connsiteX3" fmla="*/ 1587062 w 4550979"/>
              <a:gd name="connsiteY3" fmla="*/ 1881352 h 4897821"/>
              <a:gd name="connsiteX4" fmla="*/ 1450427 w 4550979"/>
              <a:gd name="connsiteY4" fmla="*/ 2427889 h 4897821"/>
              <a:gd name="connsiteX5" fmla="*/ 3044396 w 4550979"/>
              <a:gd name="connsiteY5" fmla="*/ 2786743 h 4897821"/>
              <a:gd name="connsiteX6" fmla="*/ 3443339 w 4550979"/>
              <a:gd name="connsiteY6" fmla="*/ 2779385 h 4897821"/>
              <a:gd name="connsiteX7" fmla="*/ 3699641 w 4550979"/>
              <a:gd name="connsiteY7" fmla="*/ 2554013 h 4897821"/>
              <a:gd name="connsiteX8" fmla="*/ 3720662 w 4550979"/>
              <a:gd name="connsiteY8" fmla="*/ 2217683 h 4897821"/>
              <a:gd name="connsiteX9" fmla="*/ 3678621 w 4550979"/>
              <a:gd name="connsiteY9" fmla="*/ 2017986 h 4897821"/>
              <a:gd name="connsiteX10" fmla="*/ 3584027 w 4550979"/>
              <a:gd name="connsiteY10" fmla="*/ 1839310 h 4897821"/>
              <a:gd name="connsiteX11" fmla="*/ 3342289 w 4550979"/>
              <a:gd name="connsiteY11" fmla="*/ 1681655 h 4897821"/>
              <a:gd name="connsiteX12" fmla="*/ 4393324 w 4550979"/>
              <a:gd name="connsiteY12" fmla="*/ 1545021 h 4897821"/>
              <a:gd name="connsiteX13" fmla="*/ 4550979 w 4550979"/>
              <a:gd name="connsiteY13" fmla="*/ 2879834 h 4897821"/>
              <a:gd name="connsiteX14" fmla="*/ 4403834 w 4550979"/>
              <a:gd name="connsiteY14" fmla="*/ 4519448 h 4897821"/>
              <a:gd name="connsiteX15" fmla="*/ 3394841 w 4550979"/>
              <a:gd name="connsiteY15" fmla="*/ 4897821 h 4897821"/>
              <a:gd name="connsiteX16" fmla="*/ 0 w 4550979"/>
              <a:gd name="connsiteY16" fmla="*/ 4855779 h 4897821"/>
              <a:gd name="connsiteX17" fmla="*/ 21020 w 4550979"/>
              <a:gd name="connsiteY17" fmla="*/ 178677 h 4897821"/>
              <a:gd name="connsiteX0" fmla="*/ 21020 w 4550979"/>
              <a:gd name="connsiteY0" fmla="*/ 178677 h 4897821"/>
              <a:gd name="connsiteX1" fmla="*/ 2270234 w 4550979"/>
              <a:gd name="connsiteY1" fmla="*/ 0 h 4897821"/>
              <a:gd name="connsiteX2" fmla="*/ 2333296 w 4550979"/>
              <a:gd name="connsiteY2" fmla="*/ 1429406 h 4897821"/>
              <a:gd name="connsiteX3" fmla="*/ 1587062 w 4550979"/>
              <a:gd name="connsiteY3" fmla="*/ 1881352 h 4897821"/>
              <a:gd name="connsiteX4" fmla="*/ 1450427 w 4550979"/>
              <a:gd name="connsiteY4" fmla="*/ 2427889 h 4897821"/>
              <a:gd name="connsiteX5" fmla="*/ 3109710 w 4550979"/>
              <a:gd name="connsiteY5" fmla="*/ 2969623 h 4897821"/>
              <a:gd name="connsiteX6" fmla="*/ 3443339 w 4550979"/>
              <a:gd name="connsiteY6" fmla="*/ 2779385 h 4897821"/>
              <a:gd name="connsiteX7" fmla="*/ 3699641 w 4550979"/>
              <a:gd name="connsiteY7" fmla="*/ 2554013 h 4897821"/>
              <a:gd name="connsiteX8" fmla="*/ 3720662 w 4550979"/>
              <a:gd name="connsiteY8" fmla="*/ 2217683 h 4897821"/>
              <a:gd name="connsiteX9" fmla="*/ 3678621 w 4550979"/>
              <a:gd name="connsiteY9" fmla="*/ 2017986 h 4897821"/>
              <a:gd name="connsiteX10" fmla="*/ 3584027 w 4550979"/>
              <a:gd name="connsiteY10" fmla="*/ 1839310 h 4897821"/>
              <a:gd name="connsiteX11" fmla="*/ 3342289 w 4550979"/>
              <a:gd name="connsiteY11" fmla="*/ 1681655 h 4897821"/>
              <a:gd name="connsiteX12" fmla="*/ 4393324 w 4550979"/>
              <a:gd name="connsiteY12" fmla="*/ 1545021 h 4897821"/>
              <a:gd name="connsiteX13" fmla="*/ 4550979 w 4550979"/>
              <a:gd name="connsiteY13" fmla="*/ 2879834 h 4897821"/>
              <a:gd name="connsiteX14" fmla="*/ 4403834 w 4550979"/>
              <a:gd name="connsiteY14" fmla="*/ 4519448 h 4897821"/>
              <a:gd name="connsiteX15" fmla="*/ 3394841 w 4550979"/>
              <a:gd name="connsiteY15" fmla="*/ 4897821 h 4897821"/>
              <a:gd name="connsiteX16" fmla="*/ 0 w 4550979"/>
              <a:gd name="connsiteY16" fmla="*/ 4855779 h 4897821"/>
              <a:gd name="connsiteX17" fmla="*/ 21020 w 4550979"/>
              <a:gd name="connsiteY17" fmla="*/ 178677 h 4897821"/>
              <a:gd name="connsiteX0" fmla="*/ 21020 w 4550979"/>
              <a:gd name="connsiteY0" fmla="*/ 178677 h 4897821"/>
              <a:gd name="connsiteX1" fmla="*/ 2270234 w 4550979"/>
              <a:gd name="connsiteY1" fmla="*/ 0 h 4897821"/>
              <a:gd name="connsiteX2" fmla="*/ 2333296 w 4550979"/>
              <a:gd name="connsiteY2" fmla="*/ 1429406 h 4897821"/>
              <a:gd name="connsiteX3" fmla="*/ 1587062 w 4550979"/>
              <a:gd name="connsiteY3" fmla="*/ 1881352 h 4897821"/>
              <a:gd name="connsiteX4" fmla="*/ 1450427 w 4550979"/>
              <a:gd name="connsiteY4" fmla="*/ 2427889 h 4897821"/>
              <a:gd name="connsiteX5" fmla="*/ 3109710 w 4550979"/>
              <a:gd name="connsiteY5" fmla="*/ 2969623 h 4897821"/>
              <a:gd name="connsiteX6" fmla="*/ 3443339 w 4550979"/>
              <a:gd name="connsiteY6" fmla="*/ 2779385 h 4897821"/>
              <a:gd name="connsiteX7" fmla="*/ 3699641 w 4550979"/>
              <a:gd name="connsiteY7" fmla="*/ 2554013 h 4897821"/>
              <a:gd name="connsiteX8" fmla="*/ 3720662 w 4550979"/>
              <a:gd name="connsiteY8" fmla="*/ 2217683 h 4897821"/>
              <a:gd name="connsiteX9" fmla="*/ 3678621 w 4550979"/>
              <a:gd name="connsiteY9" fmla="*/ 2017986 h 4897821"/>
              <a:gd name="connsiteX10" fmla="*/ 3584027 w 4550979"/>
              <a:gd name="connsiteY10" fmla="*/ 1839310 h 4897821"/>
              <a:gd name="connsiteX11" fmla="*/ 3342289 w 4550979"/>
              <a:gd name="connsiteY11" fmla="*/ 1681655 h 4897821"/>
              <a:gd name="connsiteX12" fmla="*/ 4393324 w 4550979"/>
              <a:gd name="connsiteY12" fmla="*/ 1545021 h 4897821"/>
              <a:gd name="connsiteX13" fmla="*/ 4550979 w 4550979"/>
              <a:gd name="connsiteY13" fmla="*/ 2879834 h 4897821"/>
              <a:gd name="connsiteX14" fmla="*/ 4403834 w 4550979"/>
              <a:gd name="connsiteY14" fmla="*/ 4519448 h 4897821"/>
              <a:gd name="connsiteX15" fmla="*/ 3394841 w 4550979"/>
              <a:gd name="connsiteY15" fmla="*/ 4897821 h 4897821"/>
              <a:gd name="connsiteX16" fmla="*/ 0 w 4550979"/>
              <a:gd name="connsiteY16" fmla="*/ 4855779 h 4897821"/>
              <a:gd name="connsiteX17" fmla="*/ 21020 w 4550979"/>
              <a:gd name="connsiteY17" fmla="*/ 178677 h 4897821"/>
              <a:gd name="connsiteX0" fmla="*/ 21020 w 4550979"/>
              <a:gd name="connsiteY0" fmla="*/ 178677 h 4897821"/>
              <a:gd name="connsiteX1" fmla="*/ 2270234 w 4550979"/>
              <a:gd name="connsiteY1" fmla="*/ 0 h 4897821"/>
              <a:gd name="connsiteX2" fmla="*/ 2333296 w 4550979"/>
              <a:gd name="connsiteY2" fmla="*/ 1429406 h 4897821"/>
              <a:gd name="connsiteX3" fmla="*/ 1587062 w 4550979"/>
              <a:gd name="connsiteY3" fmla="*/ 1881352 h 4897821"/>
              <a:gd name="connsiteX4" fmla="*/ 1450427 w 4550979"/>
              <a:gd name="connsiteY4" fmla="*/ 2427889 h 4897821"/>
              <a:gd name="connsiteX5" fmla="*/ 3109710 w 4550979"/>
              <a:gd name="connsiteY5" fmla="*/ 2969623 h 4897821"/>
              <a:gd name="connsiteX6" fmla="*/ 3443339 w 4550979"/>
              <a:gd name="connsiteY6" fmla="*/ 2779385 h 4897821"/>
              <a:gd name="connsiteX7" fmla="*/ 3699641 w 4550979"/>
              <a:gd name="connsiteY7" fmla="*/ 2554013 h 4897821"/>
              <a:gd name="connsiteX8" fmla="*/ 3720662 w 4550979"/>
              <a:gd name="connsiteY8" fmla="*/ 2217683 h 4897821"/>
              <a:gd name="connsiteX9" fmla="*/ 3678621 w 4550979"/>
              <a:gd name="connsiteY9" fmla="*/ 2017986 h 4897821"/>
              <a:gd name="connsiteX10" fmla="*/ 3584027 w 4550979"/>
              <a:gd name="connsiteY10" fmla="*/ 1839310 h 4897821"/>
              <a:gd name="connsiteX11" fmla="*/ 3342289 w 4550979"/>
              <a:gd name="connsiteY11" fmla="*/ 1681655 h 4897821"/>
              <a:gd name="connsiteX12" fmla="*/ 4393324 w 4550979"/>
              <a:gd name="connsiteY12" fmla="*/ 1545021 h 4897821"/>
              <a:gd name="connsiteX13" fmla="*/ 4550979 w 4550979"/>
              <a:gd name="connsiteY13" fmla="*/ 2879834 h 4897821"/>
              <a:gd name="connsiteX14" fmla="*/ 4403834 w 4550979"/>
              <a:gd name="connsiteY14" fmla="*/ 4519448 h 4897821"/>
              <a:gd name="connsiteX15" fmla="*/ 3394841 w 4550979"/>
              <a:gd name="connsiteY15" fmla="*/ 4897821 h 4897821"/>
              <a:gd name="connsiteX16" fmla="*/ 0 w 4550979"/>
              <a:gd name="connsiteY16" fmla="*/ 4855779 h 4897821"/>
              <a:gd name="connsiteX17" fmla="*/ 21020 w 4550979"/>
              <a:gd name="connsiteY17" fmla="*/ 178677 h 4897821"/>
              <a:gd name="connsiteX0" fmla="*/ 21020 w 4550979"/>
              <a:gd name="connsiteY0" fmla="*/ 178677 h 4897821"/>
              <a:gd name="connsiteX1" fmla="*/ 2270234 w 4550979"/>
              <a:gd name="connsiteY1" fmla="*/ 0 h 4897821"/>
              <a:gd name="connsiteX2" fmla="*/ 2333296 w 4550979"/>
              <a:gd name="connsiteY2" fmla="*/ 1429406 h 4897821"/>
              <a:gd name="connsiteX3" fmla="*/ 1587062 w 4550979"/>
              <a:gd name="connsiteY3" fmla="*/ 1881352 h 4897821"/>
              <a:gd name="connsiteX4" fmla="*/ 1450427 w 4550979"/>
              <a:gd name="connsiteY4" fmla="*/ 2427889 h 4897821"/>
              <a:gd name="connsiteX5" fmla="*/ 3109710 w 4550979"/>
              <a:gd name="connsiteY5" fmla="*/ 2969623 h 4897821"/>
              <a:gd name="connsiteX6" fmla="*/ 3447693 w 4550979"/>
              <a:gd name="connsiteY6" fmla="*/ 2801156 h 4897821"/>
              <a:gd name="connsiteX7" fmla="*/ 3699641 w 4550979"/>
              <a:gd name="connsiteY7" fmla="*/ 2554013 h 4897821"/>
              <a:gd name="connsiteX8" fmla="*/ 3720662 w 4550979"/>
              <a:gd name="connsiteY8" fmla="*/ 2217683 h 4897821"/>
              <a:gd name="connsiteX9" fmla="*/ 3678621 w 4550979"/>
              <a:gd name="connsiteY9" fmla="*/ 2017986 h 4897821"/>
              <a:gd name="connsiteX10" fmla="*/ 3584027 w 4550979"/>
              <a:gd name="connsiteY10" fmla="*/ 1839310 h 4897821"/>
              <a:gd name="connsiteX11" fmla="*/ 3342289 w 4550979"/>
              <a:gd name="connsiteY11" fmla="*/ 1681655 h 4897821"/>
              <a:gd name="connsiteX12" fmla="*/ 4393324 w 4550979"/>
              <a:gd name="connsiteY12" fmla="*/ 1545021 h 4897821"/>
              <a:gd name="connsiteX13" fmla="*/ 4550979 w 4550979"/>
              <a:gd name="connsiteY13" fmla="*/ 2879834 h 4897821"/>
              <a:gd name="connsiteX14" fmla="*/ 4403834 w 4550979"/>
              <a:gd name="connsiteY14" fmla="*/ 4519448 h 4897821"/>
              <a:gd name="connsiteX15" fmla="*/ 3394841 w 4550979"/>
              <a:gd name="connsiteY15" fmla="*/ 4897821 h 4897821"/>
              <a:gd name="connsiteX16" fmla="*/ 0 w 4550979"/>
              <a:gd name="connsiteY16" fmla="*/ 4855779 h 4897821"/>
              <a:gd name="connsiteX17" fmla="*/ 21020 w 4550979"/>
              <a:gd name="connsiteY17" fmla="*/ 178677 h 489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50979" h="4897821">
                <a:moveTo>
                  <a:pt x="21020" y="178677"/>
                </a:moveTo>
                <a:cubicBezTo>
                  <a:pt x="1030013" y="42043"/>
                  <a:pt x="1453930" y="54304"/>
                  <a:pt x="2270234" y="0"/>
                </a:cubicBezTo>
                <a:cubicBezTo>
                  <a:pt x="2291255" y="476469"/>
                  <a:pt x="1902372" y="963447"/>
                  <a:pt x="2333296" y="1429406"/>
                </a:cubicBezTo>
                <a:lnTo>
                  <a:pt x="1587062" y="1881352"/>
                </a:lnTo>
                <a:lnTo>
                  <a:pt x="1450427" y="2427889"/>
                </a:lnTo>
                <a:cubicBezTo>
                  <a:pt x="1681655" y="2998951"/>
                  <a:pt x="2604013" y="3143444"/>
                  <a:pt x="3109710" y="2969623"/>
                </a:cubicBezTo>
                <a:cubicBezTo>
                  <a:pt x="3247046" y="2914919"/>
                  <a:pt x="3336483" y="2864569"/>
                  <a:pt x="3447693" y="2801156"/>
                </a:cubicBezTo>
                <a:lnTo>
                  <a:pt x="3699641" y="2554013"/>
                </a:lnTo>
                <a:lnTo>
                  <a:pt x="3720662" y="2217683"/>
                </a:lnTo>
                <a:lnTo>
                  <a:pt x="3678621" y="2017986"/>
                </a:lnTo>
                <a:lnTo>
                  <a:pt x="3584027" y="1839310"/>
                </a:lnTo>
                <a:lnTo>
                  <a:pt x="3342289" y="1681655"/>
                </a:lnTo>
                <a:lnTo>
                  <a:pt x="4393324" y="1545021"/>
                </a:lnTo>
                <a:lnTo>
                  <a:pt x="4550979" y="2879834"/>
                </a:lnTo>
                <a:lnTo>
                  <a:pt x="4403834" y="4519448"/>
                </a:lnTo>
                <a:lnTo>
                  <a:pt x="3394841" y="4897821"/>
                </a:lnTo>
                <a:lnTo>
                  <a:pt x="0" y="4855779"/>
                </a:lnTo>
                <a:cubicBezTo>
                  <a:pt x="7007" y="3296745"/>
                  <a:pt x="14013" y="1737711"/>
                  <a:pt x="21020" y="178677"/>
                </a:cubicBezTo>
                <a:close/>
              </a:path>
            </a:pathLst>
          </a:cu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3" name="Slide Number Placeholder 5">
            <a:extLst>
              <a:ext uri="{FF2B5EF4-FFF2-40B4-BE49-F238E27FC236}">
                <a16:creationId xmlns:a16="http://schemas.microsoft.com/office/drawing/2014/main" id="{6B82EE67-B3B1-B14B-8E9B-DB1ABF01A2D5}"/>
              </a:ext>
            </a:extLst>
          </p:cNvPr>
          <p:cNvSpPr>
            <a:spLocks noGrp="1"/>
          </p:cNvSpPr>
          <p:nvPr>
            <p:ph type="sldNum" sz="quarter" idx="4"/>
          </p:nvPr>
        </p:nvSpPr>
        <p:spPr>
          <a:xfrm>
            <a:off x="9219616" y="6443089"/>
            <a:ext cx="2743200" cy="365125"/>
          </a:xfrm>
        </p:spPr>
        <p:txBody>
          <a:bodyPr/>
          <a:lstStyle/>
          <a:p>
            <a:r>
              <a:rPr lang="en-US" dirty="0"/>
              <a:t>Introduction: 1-</a:t>
            </a:r>
            <a:fld id="{C4204591-24BD-A542-B9D5-F8D8A88D2FEE}" type="slidenum">
              <a:rPr lang="en-US" smtClean="0"/>
              <a:pPr/>
              <a:t>4</a:t>
            </a:fld>
            <a:endParaRPr lang="en-US" dirty="0"/>
          </a:p>
        </p:txBody>
      </p:sp>
    </p:spTree>
    <p:extLst>
      <p:ext uri="{BB962C8B-B14F-4D97-AF65-F5344CB8AC3E}">
        <p14:creationId xmlns:p14="http://schemas.microsoft.com/office/powerpoint/2010/main" val="3910082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25267" y="336191"/>
            <a:ext cx="10515600" cy="894622"/>
          </a:xfrm>
        </p:spPr>
        <p:txBody>
          <a:bodyPr/>
          <a:lstStyle/>
          <a:p>
            <a:r>
              <a:rPr lang="en-US" altLang="en-US" dirty="0">
                <a:ea typeface="ＭＳ Ｐゴシック" panose="020B0600070205080204" pitchFamily="34" charset="-128"/>
              </a:rPr>
              <a:t>Two key network-core functions</a:t>
            </a:r>
            <a:endParaRPr lang="en-US" dirty="0"/>
          </a:p>
        </p:txBody>
      </p:sp>
      <p:sp>
        <p:nvSpPr>
          <p:cNvPr id="555" name="Freeform 2">
            <a:extLst>
              <a:ext uri="{FF2B5EF4-FFF2-40B4-BE49-F238E27FC236}">
                <a16:creationId xmlns:a16="http://schemas.microsoft.com/office/drawing/2014/main" id="{FF2E779B-19C4-C84C-AF23-86A160C7809A}"/>
              </a:ext>
            </a:extLst>
          </p:cNvPr>
          <p:cNvSpPr>
            <a:spLocks/>
          </p:cNvSpPr>
          <p:nvPr/>
        </p:nvSpPr>
        <p:spPr bwMode="auto">
          <a:xfrm>
            <a:off x="5006052" y="4251228"/>
            <a:ext cx="2848871" cy="1480906"/>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56" name="Freeform 6">
            <a:extLst>
              <a:ext uri="{FF2B5EF4-FFF2-40B4-BE49-F238E27FC236}">
                <a16:creationId xmlns:a16="http://schemas.microsoft.com/office/drawing/2014/main" id="{EADD15B8-1F38-C144-B4FC-77401AC13A48}"/>
              </a:ext>
            </a:extLst>
          </p:cNvPr>
          <p:cNvSpPr>
            <a:spLocks/>
          </p:cNvSpPr>
          <p:nvPr/>
        </p:nvSpPr>
        <p:spPr bwMode="auto">
          <a:xfrm>
            <a:off x="5644427" y="4554393"/>
            <a:ext cx="543096" cy="295229"/>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63" name="Freeform 91">
            <a:extLst>
              <a:ext uri="{FF2B5EF4-FFF2-40B4-BE49-F238E27FC236}">
                <a16:creationId xmlns:a16="http://schemas.microsoft.com/office/drawing/2014/main" id="{B3932AB8-93E3-2F43-A748-0726EC875A6F}"/>
              </a:ext>
            </a:extLst>
          </p:cNvPr>
          <p:cNvSpPr>
            <a:spLocks/>
          </p:cNvSpPr>
          <p:nvPr/>
        </p:nvSpPr>
        <p:spPr bwMode="auto">
          <a:xfrm>
            <a:off x="6686155" y="4548044"/>
            <a:ext cx="504984" cy="307927"/>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64" name="Freeform 92">
            <a:extLst>
              <a:ext uri="{FF2B5EF4-FFF2-40B4-BE49-F238E27FC236}">
                <a16:creationId xmlns:a16="http://schemas.microsoft.com/office/drawing/2014/main" id="{86645581-8A95-834A-BD17-26E6EFA5E421}"/>
              </a:ext>
            </a:extLst>
          </p:cNvPr>
          <p:cNvSpPr>
            <a:spLocks/>
          </p:cNvSpPr>
          <p:nvPr/>
        </p:nvSpPr>
        <p:spPr bwMode="auto">
          <a:xfrm>
            <a:off x="5620607" y="4940095"/>
            <a:ext cx="481164" cy="238088"/>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65" name="Freeform 93">
            <a:extLst>
              <a:ext uri="{FF2B5EF4-FFF2-40B4-BE49-F238E27FC236}">
                <a16:creationId xmlns:a16="http://schemas.microsoft.com/office/drawing/2014/main" id="{D6C52C6F-55EC-4B4B-8EE6-502A2CA3B84C}"/>
              </a:ext>
            </a:extLst>
          </p:cNvPr>
          <p:cNvSpPr>
            <a:spLocks/>
          </p:cNvSpPr>
          <p:nvPr/>
        </p:nvSpPr>
        <p:spPr bwMode="auto">
          <a:xfrm>
            <a:off x="6568643" y="4916286"/>
            <a:ext cx="628848" cy="247611"/>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66" name="Freeform 94">
            <a:extLst>
              <a:ext uri="{FF2B5EF4-FFF2-40B4-BE49-F238E27FC236}">
                <a16:creationId xmlns:a16="http://schemas.microsoft.com/office/drawing/2014/main" id="{EF2A04CC-2036-2147-BE92-5D723E966AB5}"/>
              </a:ext>
            </a:extLst>
          </p:cNvPr>
          <p:cNvSpPr>
            <a:spLocks/>
          </p:cNvSpPr>
          <p:nvPr/>
        </p:nvSpPr>
        <p:spPr bwMode="auto">
          <a:xfrm>
            <a:off x="7235603" y="4970253"/>
            <a:ext cx="206440" cy="507920"/>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67" name="Freeform 95">
            <a:extLst>
              <a:ext uri="{FF2B5EF4-FFF2-40B4-BE49-F238E27FC236}">
                <a16:creationId xmlns:a16="http://schemas.microsoft.com/office/drawing/2014/main" id="{1357444A-5412-B441-B7F1-0ABDD8FDCB19}"/>
              </a:ext>
            </a:extLst>
          </p:cNvPr>
          <p:cNvSpPr>
            <a:spLocks/>
          </p:cNvSpPr>
          <p:nvPr/>
        </p:nvSpPr>
        <p:spPr bwMode="auto">
          <a:xfrm>
            <a:off x="6000139" y="5503569"/>
            <a:ext cx="736832" cy="74601"/>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68" name="Freeform 96">
            <a:extLst>
              <a:ext uri="{FF2B5EF4-FFF2-40B4-BE49-F238E27FC236}">
                <a16:creationId xmlns:a16="http://schemas.microsoft.com/office/drawing/2014/main" id="{59D740AB-C1B4-2849-8B9D-6AEF697D0749}"/>
              </a:ext>
            </a:extLst>
          </p:cNvPr>
          <p:cNvSpPr>
            <a:spLocks/>
          </p:cNvSpPr>
          <p:nvPr/>
        </p:nvSpPr>
        <p:spPr bwMode="auto">
          <a:xfrm>
            <a:off x="5463395" y="4963904"/>
            <a:ext cx="193736" cy="425383"/>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12" name="Group 11">
            <a:extLst>
              <a:ext uri="{FF2B5EF4-FFF2-40B4-BE49-F238E27FC236}">
                <a16:creationId xmlns:a16="http://schemas.microsoft.com/office/drawing/2014/main" id="{3B688ADB-6522-BC42-B67F-D08C708EAF1F}"/>
              </a:ext>
            </a:extLst>
          </p:cNvPr>
          <p:cNvGrpSpPr/>
          <p:nvPr/>
        </p:nvGrpSpPr>
        <p:grpSpPr>
          <a:xfrm>
            <a:off x="5240209" y="4473413"/>
            <a:ext cx="623918" cy="823754"/>
            <a:chOff x="5240209" y="4473413"/>
            <a:chExt cx="623918" cy="823754"/>
          </a:xfrm>
        </p:grpSpPr>
        <p:sp>
          <p:nvSpPr>
            <p:cNvPr id="569" name="Text Box 100">
              <a:extLst>
                <a:ext uri="{FF2B5EF4-FFF2-40B4-BE49-F238E27FC236}">
                  <a16:creationId xmlns:a16="http://schemas.microsoft.com/office/drawing/2014/main" id="{D9EBBE7F-1AC1-DD49-9B12-0321B6BF147D}"/>
                </a:ext>
              </a:extLst>
            </p:cNvPr>
            <p:cNvSpPr txBox="1">
              <a:spLocks noChangeArrowheads="1"/>
            </p:cNvSpPr>
            <p:nvPr/>
          </p:nvSpPr>
          <p:spPr bwMode="auto">
            <a:xfrm>
              <a:off x="5552962" y="4473413"/>
              <a:ext cx="311165" cy="366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rPr>
                <a:t>1</a:t>
              </a:r>
            </a:p>
          </p:txBody>
        </p:sp>
        <p:sp>
          <p:nvSpPr>
            <p:cNvPr id="570" name="Text Box 101">
              <a:extLst>
                <a:ext uri="{FF2B5EF4-FFF2-40B4-BE49-F238E27FC236}">
                  <a16:creationId xmlns:a16="http://schemas.microsoft.com/office/drawing/2014/main" id="{559FA9C3-4C06-B748-9497-463EDB81D67C}"/>
                </a:ext>
              </a:extLst>
            </p:cNvPr>
            <p:cNvSpPr txBox="1">
              <a:spLocks noChangeArrowheads="1"/>
            </p:cNvSpPr>
            <p:nvPr/>
          </p:nvSpPr>
          <p:spPr bwMode="auto">
            <a:xfrm>
              <a:off x="5491046" y="4887671"/>
              <a:ext cx="296876" cy="336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rPr>
                <a:t>2</a:t>
              </a:r>
            </a:p>
          </p:txBody>
        </p:sp>
        <p:sp>
          <p:nvSpPr>
            <p:cNvPr id="571" name="Text Box 102">
              <a:extLst>
                <a:ext uri="{FF2B5EF4-FFF2-40B4-BE49-F238E27FC236}">
                  <a16:creationId xmlns:a16="http://schemas.microsoft.com/office/drawing/2014/main" id="{3BBE9A1F-C0AA-2543-AF24-2DA796ADE915}"/>
                </a:ext>
              </a:extLst>
            </p:cNvPr>
            <p:cNvSpPr txBox="1">
              <a:spLocks noChangeArrowheads="1"/>
            </p:cNvSpPr>
            <p:nvPr/>
          </p:nvSpPr>
          <p:spPr bwMode="auto">
            <a:xfrm>
              <a:off x="5240209" y="4960682"/>
              <a:ext cx="296876" cy="336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rPr>
                <a:t>3</a:t>
              </a:r>
            </a:p>
          </p:txBody>
        </p:sp>
      </p:grpSp>
      <p:sp>
        <p:nvSpPr>
          <p:cNvPr id="574" name="Line 107">
            <a:extLst>
              <a:ext uri="{FF2B5EF4-FFF2-40B4-BE49-F238E27FC236}">
                <a16:creationId xmlns:a16="http://schemas.microsoft.com/office/drawing/2014/main" id="{072205A6-9619-2641-B84D-F2DB72368DFC}"/>
              </a:ext>
            </a:extLst>
          </p:cNvPr>
          <p:cNvSpPr>
            <a:spLocks noChangeShapeType="1"/>
          </p:cNvSpPr>
          <p:nvPr/>
        </p:nvSpPr>
        <p:spPr bwMode="auto">
          <a:xfrm flipH="1">
            <a:off x="3738363" y="4863862"/>
            <a:ext cx="1408179" cy="9142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11" name="Group 10">
            <a:extLst>
              <a:ext uri="{FF2B5EF4-FFF2-40B4-BE49-F238E27FC236}">
                <a16:creationId xmlns:a16="http://schemas.microsoft.com/office/drawing/2014/main" id="{9372CE12-8493-1F4B-B52F-7AB4605C663F}"/>
              </a:ext>
            </a:extLst>
          </p:cNvPr>
          <p:cNvGrpSpPr/>
          <p:nvPr/>
        </p:nvGrpSpPr>
        <p:grpSpPr>
          <a:xfrm>
            <a:off x="2749550" y="5384964"/>
            <a:ext cx="2699778" cy="1236611"/>
            <a:chOff x="2749550" y="5384964"/>
            <a:chExt cx="2699778" cy="1236611"/>
          </a:xfrm>
        </p:grpSpPr>
        <p:grpSp>
          <p:nvGrpSpPr>
            <p:cNvPr id="572" name="Group 1">
              <a:extLst>
                <a:ext uri="{FF2B5EF4-FFF2-40B4-BE49-F238E27FC236}">
                  <a16:creationId xmlns:a16="http://schemas.microsoft.com/office/drawing/2014/main" id="{1DD5DCC4-02E2-1649-B2A3-9D4E0A262108}"/>
                </a:ext>
              </a:extLst>
            </p:cNvPr>
            <p:cNvGrpSpPr>
              <a:grpSpLocks/>
            </p:cNvGrpSpPr>
            <p:nvPr/>
          </p:nvGrpSpPr>
          <p:grpSpPr bwMode="auto">
            <a:xfrm rot="19587632">
              <a:off x="3755686" y="5384964"/>
              <a:ext cx="1447107" cy="274584"/>
              <a:chOff x="2437928" y="4584228"/>
              <a:chExt cx="1446652" cy="274627"/>
            </a:xfrm>
          </p:grpSpPr>
          <p:sp>
            <p:nvSpPr>
              <p:cNvPr id="623" name="Rectangle 98">
                <a:extLst>
                  <a:ext uri="{FF2B5EF4-FFF2-40B4-BE49-F238E27FC236}">
                    <a16:creationId xmlns:a16="http://schemas.microsoft.com/office/drawing/2014/main" id="{DAED8E30-7EFF-5D47-A9D9-1395C15ACF9C}"/>
                  </a:ext>
                </a:extLst>
              </p:cNvPr>
              <p:cNvSpPr>
                <a:spLocks noChangeArrowheads="1"/>
              </p:cNvSpPr>
              <p:nvPr/>
            </p:nvSpPr>
            <p:spPr bwMode="auto">
              <a:xfrm>
                <a:off x="2437928" y="4606491"/>
                <a:ext cx="1147455" cy="238116"/>
              </a:xfrm>
              <a:prstGeom prst="rect">
                <a:avLst/>
              </a:prstGeom>
              <a:solidFill>
                <a:srgbClr val="33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24" name="Line 99">
                <a:extLst>
                  <a:ext uri="{FF2B5EF4-FFF2-40B4-BE49-F238E27FC236}">
                    <a16:creationId xmlns:a16="http://schemas.microsoft.com/office/drawing/2014/main" id="{3B4DCCB4-358C-2945-BD39-D90CF9D09C7A}"/>
                  </a:ext>
                </a:extLst>
              </p:cNvPr>
              <p:cNvSpPr>
                <a:spLocks noChangeShapeType="1"/>
              </p:cNvSpPr>
              <p:nvPr/>
            </p:nvSpPr>
            <p:spPr bwMode="auto">
              <a:xfrm>
                <a:off x="3462418" y="4739659"/>
                <a:ext cx="422162" cy="0"/>
              </a:xfrm>
              <a:prstGeom prst="line">
                <a:avLst/>
              </a:prstGeom>
              <a:noFill/>
              <a:ln w="9525">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25" name="Rectangle 104">
                <a:extLst>
                  <a:ext uri="{FF2B5EF4-FFF2-40B4-BE49-F238E27FC236}">
                    <a16:creationId xmlns:a16="http://schemas.microsoft.com/office/drawing/2014/main" id="{509F2DE1-CFB9-584F-9A9E-EBE631DD6D03}"/>
                  </a:ext>
                </a:extLst>
              </p:cNvPr>
              <p:cNvSpPr>
                <a:spLocks noChangeArrowheads="1"/>
              </p:cNvSpPr>
              <p:nvPr/>
            </p:nvSpPr>
            <p:spPr bwMode="auto">
              <a:xfrm>
                <a:off x="3067594" y="4610052"/>
                <a:ext cx="426923" cy="239704"/>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26" name="Text Box 105">
                <a:extLst>
                  <a:ext uri="{FF2B5EF4-FFF2-40B4-BE49-F238E27FC236}">
                    <a16:creationId xmlns:a16="http://schemas.microsoft.com/office/drawing/2014/main" id="{32BE95A8-E240-0C46-886C-FB19052E1A59}"/>
                  </a:ext>
                </a:extLst>
              </p:cNvPr>
              <p:cNvSpPr txBox="1">
                <a:spLocks noChangeArrowheads="1"/>
              </p:cNvSpPr>
              <p:nvPr/>
            </p:nvSpPr>
            <p:spPr bwMode="auto">
              <a:xfrm rot="289934">
                <a:off x="3019653" y="4584228"/>
                <a:ext cx="520561" cy="274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rPr>
                  <a:t>0111</a:t>
                </a:r>
              </a:p>
            </p:txBody>
          </p:sp>
        </p:grpSp>
        <p:sp>
          <p:nvSpPr>
            <p:cNvPr id="573" name="Text Box 106">
              <a:extLst>
                <a:ext uri="{FF2B5EF4-FFF2-40B4-BE49-F238E27FC236}">
                  <a16:creationId xmlns:a16="http://schemas.microsoft.com/office/drawing/2014/main" id="{6C2D30C9-C124-A14F-8E31-BC5CBF38EFD2}"/>
                </a:ext>
              </a:extLst>
            </p:cNvPr>
            <p:cNvSpPr txBox="1">
              <a:spLocks noChangeArrowheads="1"/>
            </p:cNvSpPr>
            <p:nvPr/>
          </p:nvSpPr>
          <p:spPr bwMode="auto">
            <a:xfrm>
              <a:off x="2749550" y="6036800"/>
              <a:ext cx="26997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destination address in arriving</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packet’</a:t>
              </a:r>
              <a:r>
                <a:rPr kumimoji="0" lang="en-US" altLang="ja-JP"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s header</a:t>
              </a:r>
              <a:endParaRPr kumimoji="0" lang="en-US"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575" name="Line 119">
              <a:extLst>
                <a:ext uri="{FF2B5EF4-FFF2-40B4-BE49-F238E27FC236}">
                  <a16:creationId xmlns:a16="http://schemas.microsoft.com/office/drawing/2014/main" id="{0B740026-EAE0-0240-86EC-A55B416CB515}"/>
                </a:ext>
              </a:extLst>
            </p:cNvPr>
            <p:cNvSpPr>
              <a:spLocks noChangeShapeType="1"/>
            </p:cNvSpPr>
            <p:nvPr/>
          </p:nvSpPr>
          <p:spPr bwMode="auto">
            <a:xfrm flipV="1">
              <a:off x="4633924" y="5622613"/>
              <a:ext cx="0" cy="50157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8" name="Group 7">
            <a:extLst>
              <a:ext uri="{FF2B5EF4-FFF2-40B4-BE49-F238E27FC236}">
                <a16:creationId xmlns:a16="http://schemas.microsoft.com/office/drawing/2014/main" id="{A60E2676-6685-FB46-BBA4-3FB4835943AA}"/>
              </a:ext>
            </a:extLst>
          </p:cNvPr>
          <p:cNvGrpSpPr/>
          <p:nvPr/>
        </p:nvGrpSpPr>
        <p:grpSpPr>
          <a:xfrm>
            <a:off x="6355851" y="3632200"/>
            <a:ext cx="578032" cy="815847"/>
            <a:chOff x="6355851" y="3632200"/>
            <a:chExt cx="578032" cy="815847"/>
          </a:xfrm>
        </p:grpSpPr>
        <p:sp>
          <p:nvSpPr>
            <p:cNvPr id="577" name="Freeform 122">
              <a:extLst>
                <a:ext uri="{FF2B5EF4-FFF2-40B4-BE49-F238E27FC236}">
                  <a16:creationId xmlns:a16="http://schemas.microsoft.com/office/drawing/2014/main" id="{F1A7D39F-695E-5640-85EA-21CF852D3A68}"/>
                </a:ext>
              </a:extLst>
            </p:cNvPr>
            <p:cNvSpPr>
              <a:spLocks/>
            </p:cNvSpPr>
            <p:nvPr/>
          </p:nvSpPr>
          <p:spPr bwMode="auto">
            <a:xfrm flipH="1">
              <a:off x="6355851" y="4076630"/>
              <a:ext cx="578032" cy="371417"/>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bg1">
                    <a:lumMod val="85000"/>
                  </a:schemeClr>
                </a:gs>
                <a:gs pos="100000">
                  <a:srgbClr val="FFFFFF"/>
                </a:gs>
              </a:gsLst>
              <a:lin ang="5400000" scaled="1"/>
            </a:gra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581" name="Group 126">
              <a:extLst>
                <a:ext uri="{FF2B5EF4-FFF2-40B4-BE49-F238E27FC236}">
                  <a16:creationId xmlns:a16="http://schemas.microsoft.com/office/drawing/2014/main" id="{A0DBCF2A-68BC-0E49-9BC5-C97C8363D864}"/>
                </a:ext>
              </a:extLst>
            </p:cNvPr>
            <p:cNvGrpSpPr>
              <a:grpSpLocks/>
            </p:cNvGrpSpPr>
            <p:nvPr/>
          </p:nvGrpSpPr>
          <p:grpSpPr bwMode="auto">
            <a:xfrm>
              <a:off x="6363791" y="3632200"/>
              <a:ext cx="551036" cy="452367"/>
              <a:chOff x="2886" y="1668"/>
              <a:chExt cx="347" cy="285"/>
            </a:xfrm>
          </p:grpSpPr>
          <p:sp>
            <p:nvSpPr>
              <p:cNvPr id="615" name="Rectangle 127">
                <a:extLst>
                  <a:ext uri="{FF2B5EF4-FFF2-40B4-BE49-F238E27FC236}">
                    <a16:creationId xmlns:a16="http://schemas.microsoft.com/office/drawing/2014/main" id="{71169ED3-AFC0-4148-B3AF-F5CDA7528294}"/>
                  </a:ext>
                </a:extLst>
              </p:cNvPr>
              <p:cNvSpPr>
                <a:spLocks noChangeArrowheads="1"/>
              </p:cNvSpPr>
              <p:nvPr/>
            </p:nvSpPr>
            <p:spPr bwMode="auto">
              <a:xfrm>
                <a:off x="2886" y="1668"/>
                <a:ext cx="347" cy="285"/>
              </a:xfrm>
              <a:prstGeom prst="rect">
                <a:avLst/>
              </a:prstGeom>
              <a:solidFill>
                <a:schemeClr val="bg1">
                  <a:lumMod val="85000"/>
                </a:schemeClr>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16" name="Oval 128">
                <a:extLst>
                  <a:ext uri="{FF2B5EF4-FFF2-40B4-BE49-F238E27FC236}">
                    <a16:creationId xmlns:a16="http://schemas.microsoft.com/office/drawing/2014/main" id="{AC629926-7E0E-2847-8D33-F5422334802F}"/>
                  </a:ext>
                </a:extLst>
              </p:cNvPr>
              <p:cNvSpPr>
                <a:spLocks noChangeArrowheads="1"/>
              </p:cNvSpPr>
              <p:nvPr/>
            </p:nvSpPr>
            <p:spPr bwMode="auto">
              <a:xfrm>
                <a:off x="2905" y="1674"/>
                <a:ext cx="314" cy="74"/>
              </a:xfrm>
              <a:prstGeom prst="ellipse">
                <a:avLst/>
              </a:prstGeom>
              <a:solidFill>
                <a:srgbClr val="FFFFFF"/>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17" name="Rectangle 129">
                <a:extLst>
                  <a:ext uri="{FF2B5EF4-FFF2-40B4-BE49-F238E27FC236}">
                    <a16:creationId xmlns:a16="http://schemas.microsoft.com/office/drawing/2014/main" id="{FC623931-6ACB-D741-B606-3ADCC24ECE5A}"/>
                  </a:ext>
                </a:extLst>
              </p:cNvPr>
              <p:cNvSpPr>
                <a:spLocks noChangeArrowheads="1"/>
              </p:cNvSpPr>
              <p:nvPr/>
            </p:nvSpPr>
            <p:spPr bwMode="auto">
              <a:xfrm>
                <a:off x="2913" y="1785"/>
                <a:ext cx="300" cy="156"/>
              </a:xfrm>
              <a:prstGeom prst="rect">
                <a:avLst/>
              </a:prstGeom>
              <a:solidFill>
                <a:srgbClr val="FFFFFF"/>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18" name="Line 130">
                <a:extLst>
                  <a:ext uri="{FF2B5EF4-FFF2-40B4-BE49-F238E27FC236}">
                    <a16:creationId xmlns:a16="http://schemas.microsoft.com/office/drawing/2014/main" id="{089D0DF0-9BD9-F942-ABBC-2C2B3307EB78}"/>
                  </a:ext>
                </a:extLst>
              </p:cNvPr>
              <p:cNvSpPr>
                <a:spLocks noChangeShapeType="1"/>
              </p:cNvSpPr>
              <p:nvPr/>
            </p:nvSpPr>
            <p:spPr bwMode="auto">
              <a:xfrm>
                <a:off x="3082" y="1811"/>
                <a:ext cx="1" cy="1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19" name="Line 131">
                <a:extLst>
                  <a:ext uri="{FF2B5EF4-FFF2-40B4-BE49-F238E27FC236}">
                    <a16:creationId xmlns:a16="http://schemas.microsoft.com/office/drawing/2014/main" id="{0E53DB83-F101-5545-A34E-97BFB2854FE6}"/>
                  </a:ext>
                </a:extLst>
              </p:cNvPr>
              <p:cNvSpPr>
                <a:spLocks noChangeShapeType="1"/>
              </p:cNvSpPr>
              <p:nvPr/>
            </p:nvSpPr>
            <p:spPr bwMode="auto">
              <a:xfrm>
                <a:off x="2913" y="1842"/>
                <a:ext cx="3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20" name="Line 132">
                <a:extLst>
                  <a:ext uri="{FF2B5EF4-FFF2-40B4-BE49-F238E27FC236}">
                    <a16:creationId xmlns:a16="http://schemas.microsoft.com/office/drawing/2014/main" id="{EABDFEE7-706B-B849-BCF8-C4C3EBFA80AB}"/>
                  </a:ext>
                </a:extLst>
              </p:cNvPr>
              <p:cNvSpPr>
                <a:spLocks noChangeShapeType="1"/>
              </p:cNvSpPr>
              <p:nvPr/>
            </p:nvSpPr>
            <p:spPr bwMode="auto">
              <a:xfrm>
                <a:off x="2912" y="1812"/>
                <a:ext cx="3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21" name="AutoShape 133">
                <a:extLst>
                  <a:ext uri="{FF2B5EF4-FFF2-40B4-BE49-F238E27FC236}">
                    <a16:creationId xmlns:a16="http://schemas.microsoft.com/office/drawing/2014/main" id="{891A9424-3FE8-FF4E-9F56-53905C4379DE}"/>
                  </a:ext>
                </a:extLst>
              </p:cNvPr>
              <p:cNvSpPr>
                <a:spLocks noChangeArrowheads="1"/>
              </p:cNvSpPr>
              <p:nvPr/>
            </p:nvSpPr>
            <p:spPr bwMode="auto">
              <a:xfrm rot="5400000">
                <a:off x="3051" y="1745"/>
                <a:ext cx="29" cy="41"/>
              </a:xfrm>
              <a:prstGeom prst="rightArrow">
                <a:avLst>
                  <a:gd name="adj1" fmla="val 51167"/>
                  <a:gd name="adj2" fmla="val 39736"/>
                </a:avLst>
              </a:prstGeom>
              <a:solidFill>
                <a:srgbClr val="33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grpSp>
        <p:nvGrpSpPr>
          <p:cNvPr id="9" name="Group 8">
            <a:extLst>
              <a:ext uri="{FF2B5EF4-FFF2-40B4-BE49-F238E27FC236}">
                <a16:creationId xmlns:a16="http://schemas.microsoft.com/office/drawing/2014/main" id="{A70CCC9E-8AF4-B748-8E74-34D7E18B96BD}"/>
              </a:ext>
            </a:extLst>
          </p:cNvPr>
          <p:cNvGrpSpPr/>
          <p:nvPr/>
        </p:nvGrpSpPr>
        <p:grpSpPr>
          <a:xfrm>
            <a:off x="7355160" y="3958273"/>
            <a:ext cx="578032" cy="822878"/>
            <a:chOff x="7355160" y="3958273"/>
            <a:chExt cx="578032" cy="822878"/>
          </a:xfrm>
        </p:grpSpPr>
        <p:sp>
          <p:nvSpPr>
            <p:cNvPr id="576" name="Freeform 121">
              <a:extLst>
                <a:ext uri="{FF2B5EF4-FFF2-40B4-BE49-F238E27FC236}">
                  <a16:creationId xmlns:a16="http://schemas.microsoft.com/office/drawing/2014/main" id="{BA4C9CA2-C4D0-984B-AFE8-C9974B8B23F5}"/>
                </a:ext>
              </a:extLst>
            </p:cNvPr>
            <p:cNvSpPr>
              <a:spLocks/>
            </p:cNvSpPr>
            <p:nvPr/>
          </p:nvSpPr>
          <p:spPr bwMode="auto">
            <a:xfrm flipH="1">
              <a:off x="7355160" y="4409734"/>
              <a:ext cx="578032" cy="371417"/>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bg1">
                    <a:lumMod val="85000"/>
                  </a:schemeClr>
                </a:gs>
                <a:gs pos="100000">
                  <a:srgbClr val="FFFFFF"/>
                </a:gs>
              </a:gsLst>
              <a:lin ang="5400000" scaled="1"/>
            </a:gra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582" name="Group 134">
              <a:extLst>
                <a:ext uri="{FF2B5EF4-FFF2-40B4-BE49-F238E27FC236}">
                  <a16:creationId xmlns:a16="http://schemas.microsoft.com/office/drawing/2014/main" id="{19AA9F68-22E1-614E-ABF6-392E3AC11A2A}"/>
                </a:ext>
              </a:extLst>
            </p:cNvPr>
            <p:cNvGrpSpPr>
              <a:grpSpLocks/>
            </p:cNvGrpSpPr>
            <p:nvPr/>
          </p:nvGrpSpPr>
          <p:grpSpPr bwMode="auto">
            <a:xfrm>
              <a:off x="7360606" y="3958273"/>
              <a:ext cx="551036" cy="452367"/>
              <a:chOff x="2886" y="1668"/>
              <a:chExt cx="347" cy="285"/>
            </a:xfrm>
          </p:grpSpPr>
          <p:sp>
            <p:nvSpPr>
              <p:cNvPr id="608" name="Rectangle 135">
                <a:extLst>
                  <a:ext uri="{FF2B5EF4-FFF2-40B4-BE49-F238E27FC236}">
                    <a16:creationId xmlns:a16="http://schemas.microsoft.com/office/drawing/2014/main" id="{EAD44720-65AD-9041-929E-69D9187295AE}"/>
                  </a:ext>
                </a:extLst>
              </p:cNvPr>
              <p:cNvSpPr>
                <a:spLocks noChangeArrowheads="1"/>
              </p:cNvSpPr>
              <p:nvPr/>
            </p:nvSpPr>
            <p:spPr bwMode="auto">
              <a:xfrm>
                <a:off x="2886" y="1668"/>
                <a:ext cx="347" cy="285"/>
              </a:xfrm>
              <a:prstGeom prst="rect">
                <a:avLst/>
              </a:prstGeom>
              <a:solidFill>
                <a:schemeClr val="bg1">
                  <a:lumMod val="85000"/>
                </a:schemeClr>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09" name="Oval 136">
                <a:extLst>
                  <a:ext uri="{FF2B5EF4-FFF2-40B4-BE49-F238E27FC236}">
                    <a16:creationId xmlns:a16="http://schemas.microsoft.com/office/drawing/2014/main" id="{5A2842E3-83E1-6F46-A170-FBD2EAFAAC46}"/>
                  </a:ext>
                </a:extLst>
              </p:cNvPr>
              <p:cNvSpPr>
                <a:spLocks noChangeArrowheads="1"/>
              </p:cNvSpPr>
              <p:nvPr/>
            </p:nvSpPr>
            <p:spPr bwMode="auto">
              <a:xfrm>
                <a:off x="2905" y="1674"/>
                <a:ext cx="314" cy="74"/>
              </a:xfrm>
              <a:prstGeom prst="ellipse">
                <a:avLst/>
              </a:prstGeom>
              <a:solidFill>
                <a:srgbClr val="FFFFFF"/>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10" name="Rectangle 137">
                <a:extLst>
                  <a:ext uri="{FF2B5EF4-FFF2-40B4-BE49-F238E27FC236}">
                    <a16:creationId xmlns:a16="http://schemas.microsoft.com/office/drawing/2014/main" id="{5D953EEF-DB10-AB46-89E0-2D0204A95FF6}"/>
                  </a:ext>
                </a:extLst>
              </p:cNvPr>
              <p:cNvSpPr>
                <a:spLocks noChangeArrowheads="1"/>
              </p:cNvSpPr>
              <p:nvPr/>
            </p:nvSpPr>
            <p:spPr bwMode="auto">
              <a:xfrm>
                <a:off x="2913" y="1785"/>
                <a:ext cx="300" cy="156"/>
              </a:xfrm>
              <a:prstGeom prst="rect">
                <a:avLst/>
              </a:prstGeom>
              <a:solidFill>
                <a:srgbClr val="FFFFFF"/>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11" name="Line 138">
                <a:extLst>
                  <a:ext uri="{FF2B5EF4-FFF2-40B4-BE49-F238E27FC236}">
                    <a16:creationId xmlns:a16="http://schemas.microsoft.com/office/drawing/2014/main" id="{F94B58EF-BCEB-9C4C-8317-B25CD84B1749}"/>
                  </a:ext>
                </a:extLst>
              </p:cNvPr>
              <p:cNvSpPr>
                <a:spLocks noChangeShapeType="1"/>
              </p:cNvSpPr>
              <p:nvPr/>
            </p:nvSpPr>
            <p:spPr bwMode="auto">
              <a:xfrm>
                <a:off x="3082" y="1811"/>
                <a:ext cx="1" cy="1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12" name="Line 139">
                <a:extLst>
                  <a:ext uri="{FF2B5EF4-FFF2-40B4-BE49-F238E27FC236}">
                    <a16:creationId xmlns:a16="http://schemas.microsoft.com/office/drawing/2014/main" id="{BBB093F8-922C-0344-B963-C8ECD30B6578}"/>
                  </a:ext>
                </a:extLst>
              </p:cNvPr>
              <p:cNvSpPr>
                <a:spLocks noChangeShapeType="1"/>
              </p:cNvSpPr>
              <p:nvPr/>
            </p:nvSpPr>
            <p:spPr bwMode="auto">
              <a:xfrm>
                <a:off x="2913" y="1842"/>
                <a:ext cx="3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13" name="Line 140">
                <a:extLst>
                  <a:ext uri="{FF2B5EF4-FFF2-40B4-BE49-F238E27FC236}">
                    <a16:creationId xmlns:a16="http://schemas.microsoft.com/office/drawing/2014/main" id="{D21DC1F8-C38D-B14D-A544-B1D9CF1CD781}"/>
                  </a:ext>
                </a:extLst>
              </p:cNvPr>
              <p:cNvSpPr>
                <a:spLocks noChangeShapeType="1"/>
              </p:cNvSpPr>
              <p:nvPr/>
            </p:nvSpPr>
            <p:spPr bwMode="auto">
              <a:xfrm>
                <a:off x="2912" y="1812"/>
                <a:ext cx="3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14" name="AutoShape 141">
                <a:extLst>
                  <a:ext uri="{FF2B5EF4-FFF2-40B4-BE49-F238E27FC236}">
                    <a16:creationId xmlns:a16="http://schemas.microsoft.com/office/drawing/2014/main" id="{43F8D630-2301-B744-AE1A-D9F4AA9D1F46}"/>
                  </a:ext>
                </a:extLst>
              </p:cNvPr>
              <p:cNvSpPr>
                <a:spLocks noChangeArrowheads="1"/>
              </p:cNvSpPr>
              <p:nvPr/>
            </p:nvSpPr>
            <p:spPr bwMode="auto">
              <a:xfrm rot="5400000">
                <a:off x="3051" y="1745"/>
                <a:ext cx="29" cy="41"/>
              </a:xfrm>
              <a:prstGeom prst="rightArrow">
                <a:avLst>
                  <a:gd name="adj1" fmla="val 51167"/>
                  <a:gd name="adj2" fmla="val 39736"/>
                </a:avLst>
              </a:prstGeom>
              <a:solidFill>
                <a:srgbClr val="33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grpSp>
        <p:nvGrpSpPr>
          <p:cNvPr id="4" name="Group 3">
            <a:extLst>
              <a:ext uri="{FF2B5EF4-FFF2-40B4-BE49-F238E27FC236}">
                <a16:creationId xmlns:a16="http://schemas.microsoft.com/office/drawing/2014/main" id="{45DD0882-93EC-3A47-8105-5E4C937584C2}"/>
              </a:ext>
            </a:extLst>
          </p:cNvPr>
          <p:cNvGrpSpPr/>
          <p:nvPr/>
        </p:nvGrpSpPr>
        <p:grpSpPr>
          <a:xfrm>
            <a:off x="7006931" y="5622613"/>
            <a:ext cx="560563" cy="811086"/>
            <a:chOff x="7006931" y="5622613"/>
            <a:chExt cx="560563" cy="811086"/>
          </a:xfrm>
        </p:grpSpPr>
        <p:sp>
          <p:nvSpPr>
            <p:cNvPr id="578" name="Freeform 123">
              <a:extLst>
                <a:ext uri="{FF2B5EF4-FFF2-40B4-BE49-F238E27FC236}">
                  <a16:creationId xmlns:a16="http://schemas.microsoft.com/office/drawing/2014/main" id="{E2E294CE-A2DB-714E-A0AC-422D97395F54}"/>
                </a:ext>
              </a:extLst>
            </p:cNvPr>
            <p:cNvSpPr>
              <a:spLocks/>
            </p:cNvSpPr>
            <p:nvPr/>
          </p:nvSpPr>
          <p:spPr bwMode="auto">
            <a:xfrm flipH="1" flipV="1">
              <a:off x="7024398" y="5622613"/>
              <a:ext cx="543096" cy="371417"/>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bg1">
                    <a:lumMod val="85000"/>
                  </a:schemeClr>
                </a:gs>
                <a:gs pos="100000">
                  <a:srgbClr val="FFFFFF"/>
                </a:gs>
              </a:gsLst>
              <a:lin ang="5400000" scaled="1"/>
            </a:gra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01" name="Rectangle 143">
              <a:extLst>
                <a:ext uri="{FF2B5EF4-FFF2-40B4-BE49-F238E27FC236}">
                  <a16:creationId xmlns:a16="http://schemas.microsoft.com/office/drawing/2014/main" id="{E300D31A-9F41-1046-8BDC-FA062AA6A535}"/>
                </a:ext>
              </a:extLst>
            </p:cNvPr>
            <p:cNvSpPr>
              <a:spLocks noChangeArrowheads="1"/>
            </p:cNvSpPr>
            <p:nvPr/>
          </p:nvSpPr>
          <p:spPr bwMode="auto">
            <a:xfrm>
              <a:off x="7006931" y="5981332"/>
              <a:ext cx="551036" cy="452367"/>
            </a:xfrm>
            <a:prstGeom prst="rect">
              <a:avLst/>
            </a:prstGeom>
            <a:solidFill>
              <a:schemeClr val="bg1">
                <a:lumMod val="85000"/>
              </a:schemeClr>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02" name="Oval 144">
              <a:extLst>
                <a:ext uri="{FF2B5EF4-FFF2-40B4-BE49-F238E27FC236}">
                  <a16:creationId xmlns:a16="http://schemas.microsoft.com/office/drawing/2014/main" id="{3CBE6854-ED5B-BB4C-96CF-87D28DDCEB99}"/>
                </a:ext>
              </a:extLst>
            </p:cNvPr>
            <p:cNvSpPr>
              <a:spLocks noChangeArrowheads="1"/>
            </p:cNvSpPr>
            <p:nvPr/>
          </p:nvSpPr>
          <p:spPr bwMode="auto">
            <a:xfrm>
              <a:off x="7037103" y="5990856"/>
              <a:ext cx="498632" cy="117457"/>
            </a:xfrm>
            <a:prstGeom prst="ellipse">
              <a:avLst/>
            </a:prstGeom>
            <a:solidFill>
              <a:srgbClr val="FFFFFF"/>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03" name="Rectangle 145">
              <a:extLst>
                <a:ext uri="{FF2B5EF4-FFF2-40B4-BE49-F238E27FC236}">
                  <a16:creationId xmlns:a16="http://schemas.microsoft.com/office/drawing/2014/main" id="{8AE3F3D6-CBEF-C24A-800F-FB45135980B9}"/>
                </a:ext>
              </a:extLst>
            </p:cNvPr>
            <p:cNvSpPr>
              <a:spLocks noChangeArrowheads="1"/>
            </p:cNvSpPr>
            <p:nvPr/>
          </p:nvSpPr>
          <p:spPr bwMode="auto">
            <a:xfrm>
              <a:off x="7049807" y="6167041"/>
              <a:ext cx="476400" cy="247611"/>
            </a:xfrm>
            <a:prstGeom prst="rect">
              <a:avLst/>
            </a:prstGeom>
            <a:solidFill>
              <a:srgbClr val="FFFFFF"/>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04" name="Line 146">
              <a:extLst>
                <a:ext uri="{FF2B5EF4-FFF2-40B4-BE49-F238E27FC236}">
                  <a16:creationId xmlns:a16="http://schemas.microsoft.com/office/drawing/2014/main" id="{C64871C2-76E7-8247-8F42-BCCB69335479}"/>
                </a:ext>
              </a:extLst>
            </p:cNvPr>
            <p:cNvSpPr>
              <a:spLocks noChangeShapeType="1"/>
            </p:cNvSpPr>
            <p:nvPr/>
          </p:nvSpPr>
          <p:spPr bwMode="auto">
            <a:xfrm>
              <a:off x="7318179" y="6208309"/>
              <a:ext cx="1588" cy="20634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05" name="Line 147">
              <a:extLst>
                <a:ext uri="{FF2B5EF4-FFF2-40B4-BE49-F238E27FC236}">
                  <a16:creationId xmlns:a16="http://schemas.microsoft.com/office/drawing/2014/main" id="{14013ACF-BB40-FF4E-A4EF-9848CA9C191A}"/>
                </a:ext>
              </a:extLst>
            </p:cNvPr>
            <p:cNvSpPr>
              <a:spLocks noChangeShapeType="1"/>
            </p:cNvSpPr>
            <p:nvPr/>
          </p:nvSpPr>
          <p:spPr bwMode="auto">
            <a:xfrm>
              <a:off x="7049807" y="6257514"/>
              <a:ext cx="4764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06" name="Line 148">
              <a:extLst>
                <a:ext uri="{FF2B5EF4-FFF2-40B4-BE49-F238E27FC236}">
                  <a16:creationId xmlns:a16="http://schemas.microsoft.com/office/drawing/2014/main" id="{E0DF6D46-E77F-4D44-90E6-2EFA295837EB}"/>
                </a:ext>
              </a:extLst>
            </p:cNvPr>
            <p:cNvSpPr>
              <a:spLocks noChangeShapeType="1"/>
            </p:cNvSpPr>
            <p:nvPr/>
          </p:nvSpPr>
          <p:spPr bwMode="auto">
            <a:xfrm>
              <a:off x="7048219" y="6209896"/>
              <a:ext cx="4764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07" name="AutoShape 149">
              <a:extLst>
                <a:ext uri="{FF2B5EF4-FFF2-40B4-BE49-F238E27FC236}">
                  <a16:creationId xmlns:a16="http://schemas.microsoft.com/office/drawing/2014/main" id="{B9FB9FE5-8C8F-134F-8BF9-5B707F4F2827}"/>
                </a:ext>
              </a:extLst>
            </p:cNvPr>
            <p:cNvSpPr>
              <a:spLocks noChangeArrowheads="1"/>
            </p:cNvSpPr>
            <p:nvPr/>
          </p:nvSpPr>
          <p:spPr bwMode="auto">
            <a:xfrm rot="5400000">
              <a:off x="7268962" y="6103535"/>
              <a:ext cx="46030" cy="65108"/>
            </a:xfrm>
            <a:prstGeom prst="rightArrow">
              <a:avLst>
                <a:gd name="adj1" fmla="val 51167"/>
                <a:gd name="adj2" fmla="val 39736"/>
              </a:avLst>
            </a:prstGeom>
            <a:solidFill>
              <a:srgbClr val="33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6" name="Group 5">
            <a:extLst>
              <a:ext uri="{FF2B5EF4-FFF2-40B4-BE49-F238E27FC236}">
                <a16:creationId xmlns:a16="http://schemas.microsoft.com/office/drawing/2014/main" id="{39D60082-1CC1-D344-BCF3-6717BF455279}"/>
              </a:ext>
            </a:extLst>
          </p:cNvPr>
          <p:cNvGrpSpPr/>
          <p:nvPr/>
        </p:nvGrpSpPr>
        <p:grpSpPr>
          <a:xfrm>
            <a:off x="6311387" y="5299841"/>
            <a:ext cx="553609" cy="931601"/>
            <a:chOff x="6311387" y="5299841"/>
            <a:chExt cx="553609" cy="931601"/>
          </a:xfrm>
        </p:grpSpPr>
        <p:sp>
          <p:nvSpPr>
            <p:cNvPr id="580" name="Freeform 125">
              <a:extLst>
                <a:ext uri="{FF2B5EF4-FFF2-40B4-BE49-F238E27FC236}">
                  <a16:creationId xmlns:a16="http://schemas.microsoft.com/office/drawing/2014/main" id="{EF252024-15E7-DD46-8C92-5B81D9757F49}"/>
                </a:ext>
              </a:extLst>
            </p:cNvPr>
            <p:cNvSpPr>
              <a:spLocks/>
            </p:cNvSpPr>
            <p:nvPr/>
          </p:nvSpPr>
          <p:spPr bwMode="auto">
            <a:xfrm flipH="1" flipV="1">
              <a:off x="6312396" y="5299841"/>
              <a:ext cx="552600" cy="477654"/>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 name="connsiteX0" fmla="*/ 0 w 10117"/>
                <a:gd name="connsiteY0" fmla="*/ 0 h 10550"/>
                <a:gd name="connsiteX1" fmla="*/ 7574 w 10117"/>
                <a:gd name="connsiteY1" fmla="*/ 10355 h 10550"/>
                <a:gd name="connsiteX2" fmla="*/ 9265 w 10117"/>
                <a:gd name="connsiteY2" fmla="*/ 10429 h 10550"/>
                <a:gd name="connsiteX3" fmla="*/ 10117 w 10117"/>
                <a:gd name="connsiteY3" fmla="*/ 833 h 10550"/>
                <a:gd name="connsiteX4" fmla="*/ 0 w 10117"/>
                <a:gd name="connsiteY4" fmla="*/ 0 h 10550"/>
                <a:gd name="connsiteX0" fmla="*/ 0 w 10175"/>
                <a:gd name="connsiteY0" fmla="*/ 9 h 10559"/>
                <a:gd name="connsiteX1" fmla="*/ 7574 w 10175"/>
                <a:gd name="connsiteY1" fmla="*/ 10364 h 10559"/>
                <a:gd name="connsiteX2" fmla="*/ 9265 w 10175"/>
                <a:gd name="connsiteY2" fmla="*/ 10438 h 10559"/>
                <a:gd name="connsiteX3" fmla="*/ 10175 w 10175"/>
                <a:gd name="connsiteY3" fmla="*/ 0 h 10559"/>
                <a:gd name="connsiteX4" fmla="*/ 0 w 10175"/>
                <a:gd name="connsiteY4" fmla="*/ 9 h 10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5" h="10559">
                  <a:moveTo>
                    <a:pt x="0" y="9"/>
                  </a:moveTo>
                  <a:cubicBezTo>
                    <a:pt x="3957" y="3502"/>
                    <a:pt x="6049" y="5781"/>
                    <a:pt x="7574" y="10364"/>
                  </a:cubicBezTo>
                  <a:cubicBezTo>
                    <a:pt x="8329" y="10279"/>
                    <a:pt x="8572" y="10781"/>
                    <a:pt x="9265" y="10438"/>
                  </a:cubicBezTo>
                  <a:cubicBezTo>
                    <a:pt x="8877" y="5033"/>
                    <a:pt x="9018" y="4253"/>
                    <a:pt x="10175" y="0"/>
                  </a:cubicBezTo>
                  <a:lnTo>
                    <a:pt x="0" y="9"/>
                  </a:lnTo>
                  <a:close/>
                </a:path>
              </a:pathLst>
            </a:custGeom>
            <a:gradFill rotWithShape="1">
              <a:gsLst>
                <a:gs pos="0">
                  <a:schemeClr val="bg1">
                    <a:lumMod val="85000"/>
                  </a:schemeClr>
                </a:gs>
                <a:gs pos="100000">
                  <a:srgbClr val="FFFFFF"/>
                </a:gs>
              </a:gsLst>
              <a:lin ang="5400000" scaled="1"/>
            </a:gra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584" name="Group 150">
              <a:extLst>
                <a:ext uri="{FF2B5EF4-FFF2-40B4-BE49-F238E27FC236}">
                  <a16:creationId xmlns:a16="http://schemas.microsoft.com/office/drawing/2014/main" id="{794D8C65-863B-7440-89F4-69D1561AD1FD}"/>
                </a:ext>
              </a:extLst>
            </p:cNvPr>
            <p:cNvGrpSpPr>
              <a:grpSpLocks/>
            </p:cNvGrpSpPr>
            <p:nvPr/>
          </p:nvGrpSpPr>
          <p:grpSpPr bwMode="auto">
            <a:xfrm>
              <a:off x="6311387" y="5779075"/>
              <a:ext cx="551036" cy="452367"/>
              <a:chOff x="2886" y="1668"/>
              <a:chExt cx="347" cy="285"/>
            </a:xfrm>
          </p:grpSpPr>
          <p:sp>
            <p:nvSpPr>
              <p:cNvPr id="594" name="Rectangle 151">
                <a:extLst>
                  <a:ext uri="{FF2B5EF4-FFF2-40B4-BE49-F238E27FC236}">
                    <a16:creationId xmlns:a16="http://schemas.microsoft.com/office/drawing/2014/main" id="{2825FAC5-6CFD-2E46-931F-D681BD62558B}"/>
                  </a:ext>
                </a:extLst>
              </p:cNvPr>
              <p:cNvSpPr>
                <a:spLocks noChangeArrowheads="1"/>
              </p:cNvSpPr>
              <p:nvPr/>
            </p:nvSpPr>
            <p:spPr bwMode="auto">
              <a:xfrm>
                <a:off x="2886" y="1668"/>
                <a:ext cx="347" cy="285"/>
              </a:xfrm>
              <a:prstGeom prst="rect">
                <a:avLst/>
              </a:prstGeom>
              <a:solidFill>
                <a:schemeClr val="bg1">
                  <a:lumMod val="85000"/>
                </a:schemeClr>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95" name="Oval 152">
                <a:extLst>
                  <a:ext uri="{FF2B5EF4-FFF2-40B4-BE49-F238E27FC236}">
                    <a16:creationId xmlns:a16="http://schemas.microsoft.com/office/drawing/2014/main" id="{D6F4F3D5-1AF2-B242-902D-0665A266BF4E}"/>
                  </a:ext>
                </a:extLst>
              </p:cNvPr>
              <p:cNvSpPr>
                <a:spLocks noChangeArrowheads="1"/>
              </p:cNvSpPr>
              <p:nvPr/>
            </p:nvSpPr>
            <p:spPr bwMode="auto">
              <a:xfrm>
                <a:off x="2905" y="1674"/>
                <a:ext cx="314" cy="74"/>
              </a:xfrm>
              <a:prstGeom prst="ellipse">
                <a:avLst/>
              </a:prstGeom>
              <a:solidFill>
                <a:srgbClr val="FFFFFF"/>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96" name="Rectangle 153">
                <a:extLst>
                  <a:ext uri="{FF2B5EF4-FFF2-40B4-BE49-F238E27FC236}">
                    <a16:creationId xmlns:a16="http://schemas.microsoft.com/office/drawing/2014/main" id="{BE2CF67F-599D-6C42-A399-894E9CA81E52}"/>
                  </a:ext>
                </a:extLst>
              </p:cNvPr>
              <p:cNvSpPr>
                <a:spLocks noChangeArrowheads="1"/>
              </p:cNvSpPr>
              <p:nvPr/>
            </p:nvSpPr>
            <p:spPr bwMode="auto">
              <a:xfrm>
                <a:off x="2913" y="1785"/>
                <a:ext cx="300" cy="156"/>
              </a:xfrm>
              <a:prstGeom prst="rect">
                <a:avLst/>
              </a:prstGeom>
              <a:solidFill>
                <a:srgbClr val="FFFFFF"/>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97" name="Line 154">
                <a:extLst>
                  <a:ext uri="{FF2B5EF4-FFF2-40B4-BE49-F238E27FC236}">
                    <a16:creationId xmlns:a16="http://schemas.microsoft.com/office/drawing/2014/main" id="{371F415A-A0F7-D045-ABCD-50703CBF5A0D}"/>
                  </a:ext>
                </a:extLst>
              </p:cNvPr>
              <p:cNvSpPr>
                <a:spLocks noChangeShapeType="1"/>
              </p:cNvSpPr>
              <p:nvPr/>
            </p:nvSpPr>
            <p:spPr bwMode="auto">
              <a:xfrm>
                <a:off x="3082" y="1811"/>
                <a:ext cx="1" cy="1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98" name="Line 155">
                <a:extLst>
                  <a:ext uri="{FF2B5EF4-FFF2-40B4-BE49-F238E27FC236}">
                    <a16:creationId xmlns:a16="http://schemas.microsoft.com/office/drawing/2014/main" id="{DD302482-684F-2343-93A8-2F996284F7B0}"/>
                  </a:ext>
                </a:extLst>
              </p:cNvPr>
              <p:cNvSpPr>
                <a:spLocks noChangeShapeType="1"/>
              </p:cNvSpPr>
              <p:nvPr/>
            </p:nvSpPr>
            <p:spPr bwMode="auto">
              <a:xfrm>
                <a:off x="2913" y="1842"/>
                <a:ext cx="3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99" name="Line 156">
                <a:extLst>
                  <a:ext uri="{FF2B5EF4-FFF2-40B4-BE49-F238E27FC236}">
                    <a16:creationId xmlns:a16="http://schemas.microsoft.com/office/drawing/2014/main" id="{8D3FA778-9973-5E45-BBD7-6E5B0FA17F02}"/>
                  </a:ext>
                </a:extLst>
              </p:cNvPr>
              <p:cNvSpPr>
                <a:spLocks noChangeShapeType="1"/>
              </p:cNvSpPr>
              <p:nvPr/>
            </p:nvSpPr>
            <p:spPr bwMode="auto">
              <a:xfrm>
                <a:off x="2912" y="1812"/>
                <a:ext cx="3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00" name="AutoShape 157">
                <a:extLst>
                  <a:ext uri="{FF2B5EF4-FFF2-40B4-BE49-F238E27FC236}">
                    <a16:creationId xmlns:a16="http://schemas.microsoft.com/office/drawing/2014/main" id="{9BF1C706-69A5-F64D-8549-5FB64FFC0B7C}"/>
                  </a:ext>
                </a:extLst>
              </p:cNvPr>
              <p:cNvSpPr>
                <a:spLocks noChangeArrowheads="1"/>
              </p:cNvSpPr>
              <p:nvPr/>
            </p:nvSpPr>
            <p:spPr bwMode="auto">
              <a:xfrm rot="5400000">
                <a:off x="3051" y="1745"/>
                <a:ext cx="29" cy="41"/>
              </a:xfrm>
              <a:prstGeom prst="rightArrow">
                <a:avLst>
                  <a:gd name="adj1" fmla="val 51167"/>
                  <a:gd name="adj2" fmla="val 39736"/>
                </a:avLst>
              </a:prstGeom>
              <a:solidFill>
                <a:srgbClr val="33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grpSp>
        <p:nvGrpSpPr>
          <p:cNvPr id="7" name="Group 6">
            <a:extLst>
              <a:ext uri="{FF2B5EF4-FFF2-40B4-BE49-F238E27FC236}">
                <a16:creationId xmlns:a16="http://schemas.microsoft.com/office/drawing/2014/main" id="{E14961CC-F520-1047-8300-0C6FB448D3E6}"/>
              </a:ext>
            </a:extLst>
          </p:cNvPr>
          <p:cNvGrpSpPr/>
          <p:nvPr/>
        </p:nvGrpSpPr>
        <p:grpSpPr>
          <a:xfrm>
            <a:off x="5655543" y="5606741"/>
            <a:ext cx="562152" cy="799974"/>
            <a:chOff x="5655543" y="5606741"/>
            <a:chExt cx="562152" cy="799974"/>
          </a:xfrm>
        </p:grpSpPr>
        <p:sp>
          <p:nvSpPr>
            <p:cNvPr id="579" name="Freeform 124">
              <a:extLst>
                <a:ext uri="{FF2B5EF4-FFF2-40B4-BE49-F238E27FC236}">
                  <a16:creationId xmlns:a16="http://schemas.microsoft.com/office/drawing/2014/main" id="{01D680E8-9A4D-5040-ACCF-79EE0764823F}"/>
                </a:ext>
              </a:extLst>
            </p:cNvPr>
            <p:cNvSpPr>
              <a:spLocks/>
            </p:cNvSpPr>
            <p:nvPr/>
          </p:nvSpPr>
          <p:spPr bwMode="auto">
            <a:xfrm flipH="1" flipV="1">
              <a:off x="5674599" y="5606741"/>
              <a:ext cx="543096" cy="371417"/>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bg1">
                    <a:lumMod val="85000"/>
                  </a:schemeClr>
                </a:gs>
                <a:gs pos="100000">
                  <a:srgbClr val="FFFFFF"/>
                </a:gs>
              </a:gsLst>
              <a:lin ang="5400000" scaled="1"/>
            </a:gra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585" name="Group 158">
              <a:extLst>
                <a:ext uri="{FF2B5EF4-FFF2-40B4-BE49-F238E27FC236}">
                  <a16:creationId xmlns:a16="http://schemas.microsoft.com/office/drawing/2014/main" id="{10DF1FFB-5BD4-B34D-869E-FF2A21B927AA}"/>
                </a:ext>
              </a:extLst>
            </p:cNvPr>
            <p:cNvGrpSpPr>
              <a:grpSpLocks/>
            </p:cNvGrpSpPr>
            <p:nvPr/>
          </p:nvGrpSpPr>
          <p:grpSpPr bwMode="auto">
            <a:xfrm>
              <a:off x="5655543" y="5954348"/>
              <a:ext cx="551036" cy="452367"/>
              <a:chOff x="2886" y="1668"/>
              <a:chExt cx="347" cy="285"/>
            </a:xfrm>
          </p:grpSpPr>
          <p:sp>
            <p:nvSpPr>
              <p:cNvPr id="587" name="Rectangle 159">
                <a:extLst>
                  <a:ext uri="{FF2B5EF4-FFF2-40B4-BE49-F238E27FC236}">
                    <a16:creationId xmlns:a16="http://schemas.microsoft.com/office/drawing/2014/main" id="{A91C4B44-0DD4-A341-8AA2-C361F078D800}"/>
                  </a:ext>
                </a:extLst>
              </p:cNvPr>
              <p:cNvSpPr>
                <a:spLocks noChangeArrowheads="1"/>
              </p:cNvSpPr>
              <p:nvPr/>
            </p:nvSpPr>
            <p:spPr bwMode="auto">
              <a:xfrm>
                <a:off x="2886" y="1668"/>
                <a:ext cx="347" cy="285"/>
              </a:xfrm>
              <a:prstGeom prst="rect">
                <a:avLst/>
              </a:prstGeom>
              <a:solidFill>
                <a:schemeClr val="bg1">
                  <a:lumMod val="85000"/>
                </a:schemeClr>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88" name="Oval 160">
                <a:extLst>
                  <a:ext uri="{FF2B5EF4-FFF2-40B4-BE49-F238E27FC236}">
                    <a16:creationId xmlns:a16="http://schemas.microsoft.com/office/drawing/2014/main" id="{8E1DE29A-03CB-C545-98EA-12E2D05F3249}"/>
                  </a:ext>
                </a:extLst>
              </p:cNvPr>
              <p:cNvSpPr>
                <a:spLocks noChangeArrowheads="1"/>
              </p:cNvSpPr>
              <p:nvPr/>
            </p:nvSpPr>
            <p:spPr bwMode="auto">
              <a:xfrm>
                <a:off x="2905" y="1674"/>
                <a:ext cx="314" cy="74"/>
              </a:xfrm>
              <a:prstGeom prst="ellipse">
                <a:avLst/>
              </a:prstGeom>
              <a:solidFill>
                <a:srgbClr val="FFFFFF"/>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89" name="Rectangle 161">
                <a:extLst>
                  <a:ext uri="{FF2B5EF4-FFF2-40B4-BE49-F238E27FC236}">
                    <a16:creationId xmlns:a16="http://schemas.microsoft.com/office/drawing/2014/main" id="{81AA95AB-263F-834C-92D5-FD7617AE1C48}"/>
                  </a:ext>
                </a:extLst>
              </p:cNvPr>
              <p:cNvSpPr>
                <a:spLocks noChangeArrowheads="1"/>
              </p:cNvSpPr>
              <p:nvPr/>
            </p:nvSpPr>
            <p:spPr bwMode="auto">
              <a:xfrm>
                <a:off x="2913" y="1785"/>
                <a:ext cx="300" cy="156"/>
              </a:xfrm>
              <a:prstGeom prst="rect">
                <a:avLst/>
              </a:prstGeom>
              <a:solidFill>
                <a:srgbClr val="FFFFFF"/>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90" name="Line 162">
                <a:extLst>
                  <a:ext uri="{FF2B5EF4-FFF2-40B4-BE49-F238E27FC236}">
                    <a16:creationId xmlns:a16="http://schemas.microsoft.com/office/drawing/2014/main" id="{51CF65F6-671F-AD4D-B5B3-DF84B6F538BD}"/>
                  </a:ext>
                </a:extLst>
              </p:cNvPr>
              <p:cNvSpPr>
                <a:spLocks noChangeShapeType="1"/>
              </p:cNvSpPr>
              <p:nvPr/>
            </p:nvSpPr>
            <p:spPr bwMode="auto">
              <a:xfrm>
                <a:off x="3082" y="1811"/>
                <a:ext cx="1" cy="1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91" name="Line 163">
                <a:extLst>
                  <a:ext uri="{FF2B5EF4-FFF2-40B4-BE49-F238E27FC236}">
                    <a16:creationId xmlns:a16="http://schemas.microsoft.com/office/drawing/2014/main" id="{3BE02048-718D-7149-8610-55725AF95AE3}"/>
                  </a:ext>
                </a:extLst>
              </p:cNvPr>
              <p:cNvSpPr>
                <a:spLocks noChangeShapeType="1"/>
              </p:cNvSpPr>
              <p:nvPr/>
            </p:nvSpPr>
            <p:spPr bwMode="auto">
              <a:xfrm>
                <a:off x="2913" y="1842"/>
                <a:ext cx="3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92" name="Line 164">
                <a:extLst>
                  <a:ext uri="{FF2B5EF4-FFF2-40B4-BE49-F238E27FC236}">
                    <a16:creationId xmlns:a16="http://schemas.microsoft.com/office/drawing/2014/main" id="{DDC9E059-0152-C446-8DB2-52D116DAAF9D}"/>
                  </a:ext>
                </a:extLst>
              </p:cNvPr>
              <p:cNvSpPr>
                <a:spLocks noChangeShapeType="1"/>
              </p:cNvSpPr>
              <p:nvPr/>
            </p:nvSpPr>
            <p:spPr bwMode="auto">
              <a:xfrm>
                <a:off x="2912" y="1812"/>
                <a:ext cx="3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93" name="AutoShape 165">
                <a:extLst>
                  <a:ext uri="{FF2B5EF4-FFF2-40B4-BE49-F238E27FC236}">
                    <a16:creationId xmlns:a16="http://schemas.microsoft.com/office/drawing/2014/main" id="{EC851BD2-FB97-7743-85E6-12DE087E47E0}"/>
                  </a:ext>
                </a:extLst>
              </p:cNvPr>
              <p:cNvSpPr>
                <a:spLocks noChangeArrowheads="1"/>
              </p:cNvSpPr>
              <p:nvPr/>
            </p:nvSpPr>
            <p:spPr bwMode="auto">
              <a:xfrm rot="5400000">
                <a:off x="3051" y="1745"/>
                <a:ext cx="29" cy="41"/>
              </a:xfrm>
              <a:prstGeom prst="rightArrow">
                <a:avLst>
                  <a:gd name="adj1" fmla="val 51167"/>
                  <a:gd name="adj2" fmla="val 39736"/>
                </a:avLst>
              </a:prstGeom>
              <a:solidFill>
                <a:srgbClr val="33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grpSp>
        <p:nvGrpSpPr>
          <p:cNvPr id="768" name="Group 767">
            <a:extLst>
              <a:ext uri="{FF2B5EF4-FFF2-40B4-BE49-F238E27FC236}">
                <a16:creationId xmlns:a16="http://schemas.microsoft.com/office/drawing/2014/main" id="{C0413C26-2428-294D-A985-438064AB22F8}"/>
              </a:ext>
            </a:extLst>
          </p:cNvPr>
          <p:cNvGrpSpPr/>
          <p:nvPr/>
        </p:nvGrpSpPr>
        <p:grpSpPr>
          <a:xfrm>
            <a:off x="7049868" y="4738514"/>
            <a:ext cx="578032" cy="285706"/>
            <a:chOff x="7493876" y="2774731"/>
            <a:chExt cx="1481958" cy="894622"/>
          </a:xfrm>
        </p:grpSpPr>
        <p:sp>
          <p:nvSpPr>
            <p:cNvPr id="769" name="Freeform 768">
              <a:extLst>
                <a:ext uri="{FF2B5EF4-FFF2-40B4-BE49-F238E27FC236}">
                  <a16:creationId xmlns:a16="http://schemas.microsoft.com/office/drawing/2014/main" id="{965C4A7A-7A5E-0148-8C9E-B16A4266DC8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770" name="Oval 769">
              <a:extLst>
                <a:ext uri="{FF2B5EF4-FFF2-40B4-BE49-F238E27FC236}">
                  <a16:creationId xmlns:a16="http://schemas.microsoft.com/office/drawing/2014/main" id="{92E38B70-5FD9-2340-ACBB-8F93875300F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771" name="Group 770">
              <a:extLst>
                <a:ext uri="{FF2B5EF4-FFF2-40B4-BE49-F238E27FC236}">
                  <a16:creationId xmlns:a16="http://schemas.microsoft.com/office/drawing/2014/main" id="{E3B73C34-FD2E-1B48-A77A-22E11F715B02}"/>
                </a:ext>
              </a:extLst>
            </p:cNvPr>
            <p:cNvGrpSpPr/>
            <p:nvPr/>
          </p:nvGrpSpPr>
          <p:grpSpPr>
            <a:xfrm>
              <a:off x="7713663" y="2848339"/>
              <a:ext cx="1042107" cy="425543"/>
              <a:chOff x="7786941" y="2884917"/>
              <a:chExt cx="897649" cy="353919"/>
            </a:xfrm>
          </p:grpSpPr>
          <p:sp>
            <p:nvSpPr>
              <p:cNvPr id="772" name="Freeform 771">
                <a:extLst>
                  <a:ext uri="{FF2B5EF4-FFF2-40B4-BE49-F238E27FC236}">
                    <a16:creationId xmlns:a16="http://schemas.microsoft.com/office/drawing/2014/main" id="{E4276C6A-8274-8344-BE16-4ABFAA9AC46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73" name="Freeform 772">
                <a:extLst>
                  <a:ext uri="{FF2B5EF4-FFF2-40B4-BE49-F238E27FC236}">
                    <a16:creationId xmlns:a16="http://schemas.microsoft.com/office/drawing/2014/main" id="{20A2FF59-A2E8-7D4A-AF91-33EC3C561DA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74" name="Freeform 773">
                <a:extLst>
                  <a:ext uri="{FF2B5EF4-FFF2-40B4-BE49-F238E27FC236}">
                    <a16:creationId xmlns:a16="http://schemas.microsoft.com/office/drawing/2014/main" id="{903498AC-CE0A-4149-A230-F651FF8C1DF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75" name="Freeform 774">
                <a:extLst>
                  <a:ext uri="{FF2B5EF4-FFF2-40B4-BE49-F238E27FC236}">
                    <a16:creationId xmlns:a16="http://schemas.microsoft.com/office/drawing/2014/main" id="{B872917B-C402-9545-A450-6FA93A7AFF3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776" name="Group 775">
            <a:extLst>
              <a:ext uri="{FF2B5EF4-FFF2-40B4-BE49-F238E27FC236}">
                <a16:creationId xmlns:a16="http://schemas.microsoft.com/office/drawing/2014/main" id="{E243B6F1-DF5E-834B-A8AE-E9590849B60B}"/>
              </a:ext>
            </a:extLst>
          </p:cNvPr>
          <p:cNvGrpSpPr/>
          <p:nvPr/>
        </p:nvGrpSpPr>
        <p:grpSpPr>
          <a:xfrm>
            <a:off x="6681740" y="5392274"/>
            <a:ext cx="578032" cy="285706"/>
            <a:chOff x="7493876" y="2774731"/>
            <a:chExt cx="1481958" cy="894622"/>
          </a:xfrm>
        </p:grpSpPr>
        <p:sp>
          <p:nvSpPr>
            <p:cNvPr id="777" name="Freeform 776">
              <a:extLst>
                <a:ext uri="{FF2B5EF4-FFF2-40B4-BE49-F238E27FC236}">
                  <a16:creationId xmlns:a16="http://schemas.microsoft.com/office/drawing/2014/main" id="{84A4F67C-5B7E-A346-A9B5-707127538DB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778" name="Oval 777">
              <a:extLst>
                <a:ext uri="{FF2B5EF4-FFF2-40B4-BE49-F238E27FC236}">
                  <a16:creationId xmlns:a16="http://schemas.microsoft.com/office/drawing/2014/main" id="{710EA80C-53BE-C640-847F-EF8C6F0C5EC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779" name="Group 778">
              <a:extLst>
                <a:ext uri="{FF2B5EF4-FFF2-40B4-BE49-F238E27FC236}">
                  <a16:creationId xmlns:a16="http://schemas.microsoft.com/office/drawing/2014/main" id="{6F05C597-EF04-8E46-ADDE-B5386A7B3E03}"/>
                </a:ext>
              </a:extLst>
            </p:cNvPr>
            <p:cNvGrpSpPr/>
            <p:nvPr/>
          </p:nvGrpSpPr>
          <p:grpSpPr>
            <a:xfrm>
              <a:off x="7713663" y="2848339"/>
              <a:ext cx="1042107" cy="425543"/>
              <a:chOff x="7786941" y="2884917"/>
              <a:chExt cx="897649" cy="353919"/>
            </a:xfrm>
          </p:grpSpPr>
          <p:sp>
            <p:nvSpPr>
              <p:cNvPr id="780" name="Freeform 779">
                <a:extLst>
                  <a:ext uri="{FF2B5EF4-FFF2-40B4-BE49-F238E27FC236}">
                    <a16:creationId xmlns:a16="http://schemas.microsoft.com/office/drawing/2014/main" id="{7C40FDF7-A328-1B4D-8506-754F6CBE082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81" name="Freeform 780">
                <a:extLst>
                  <a:ext uri="{FF2B5EF4-FFF2-40B4-BE49-F238E27FC236}">
                    <a16:creationId xmlns:a16="http://schemas.microsoft.com/office/drawing/2014/main" id="{5F61F868-DE1D-8F4B-B310-992E9BA5370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82" name="Freeform 781">
                <a:extLst>
                  <a:ext uri="{FF2B5EF4-FFF2-40B4-BE49-F238E27FC236}">
                    <a16:creationId xmlns:a16="http://schemas.microsoft.com/office/drawing/2014/main" id="{ECFAAB82-F382-5C46-A481-4E0EE52A629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83" name="Freeform 782">
                <a:extLst>
                  <a:ext uri="{FF2B5EF4-FFF2-40B4-BE49-F238E27FC236}">
                    <a16:creationId xmlns:a16="http://schemas.microsoft.com/office/drawing/2014/main" id="{81EF1C74-F122-EB4E-87D0-836B4BC6B18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784" name="Group 783">
            <a:extLst>
              <a:ext uri="{FF2B5EF4-FFF2-40B4-BE49-F238E27FC236}">
                <a16:creationId xmlns:a16="http://schemas.microsoft.com/office/drawing/2014/main" id="{32B9D5FB-6F2D-FC49-BA71-4E56467A288E}"/>
              </a:ext>
            </a:extLst>
          </p:cNvPr>
          <p:cNvGrpSpPr/>
          <p:nvPr/>
        </p:nvGrpSpPr>
        <p:grpSpPr>
          <a:xfrm>
            <a:off x="5525266" y="5343605"/>
            <a:ext cx="578032" cy="285706"/>
            <a:chOff x="7493876" y="2774731"/>
            <a:chExt cx="1481958" cy="894622"/>
          </a:xfrm>
        </p:grpSpPr>
        <p:sp>
          <p:nvSpPr>
            <p:cNvPr id="785" name="Freeform 784">
              <a:extLst>
                <a:ext uri="{FF2B5EF4-FFF2-40B4-BE49-F238E27FC236}">
                  <a16:creationId xmlns:a16="http://schemas.microsoft.com/office/drawing/2014/main" id="{6D9C8DA7-EC26-F440-A5E7-0414FEEDC3A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786" name="Oval 785">
              <a:extLst>
                <a:ext uri="{FF2B5EF4-FFF2-40B4-BE49-F238E27FC236}">
                  <a16:creationId xmlns:a16="http://schemas.microsoft.com/office/drawing/2014/main" id="{75F55489-01E2-DC4E-8420-B6BA4282835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787" name="Group 786">
              <a:extLst>
                <a:ext uri="{FF2B5EF4-FFF2-40B4-BE49-F238E27FC236}">
                  <a16:creationId xmlns:a16="http://schemas.microsoft.com/office/drawing/2014/main" id="{76171C91-B5DD-BD40-9E3B-82B64D920D4A}"/>
                </a:ext>
              </a:extLst>
            </p:cNvPr>
            <p:cNvGrpSpPr/>
            <p:nvPr/>
          </p:nvGrpSpPr>
          <p:grpSpPr>
            <a:xfrm>
              <a:off x="7713663" y="2848339"/>
              <a:ext cx="1042107" cy="425543"/>
              <a:chOff x="7786941" y="2884917"/>
              <a:chExt cx="897649" cy="353919"/>
            </a:xfrm>
          </p:grpSpPr>
          <p:sp>
            <p:nvSpPr>
              <p:cNvPr id="788" name="Freeform 787">
                <a:extLst>
                  <a:ext uri="{FF2B5EF4-FFF2-40B4-BE49-F238E27FC236}">
                    <a16:creationId xmlns:a16="http://schemas.microsoft.com/office/drawing/2014/main" id="{92824FB2-3109-A24A-84EE-0875C22A171E}"/>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89" name="Freeform 788">
                <a:extLst>
                  <a:ext uri="{FF2B5EF4-FFF2-40B4-BE49-F238E27FC236}">
                    <a16:creationId xmlns:a16="http://schemas.microsoft.com/office/drawing/2014/main" id="{B4992F98-C293-F14F-897F-0428DAF2487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90" name="Freeform 789">
                <a:extLst>
                  <a:ext uri="{FF2B5EF4-FFF2-40B4-BE49-F238E27FC236}">
                    <a16:creationId xmlns:a16="http://schemas.microsoft.com/office/drawing/2014/main" id="{9D3E92E4-B967-074F-BDDA-6C78578D5D3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91" name="Freeform 790">
                <a:extLst>
                  <a:ext uri="{FF2B5EF4-FFF2-40B4-BE49-F238E27FC236}">
                    <a16:creationId xmlns:a16="http://schemas.microsoft.com/office/drawing/2014/main" id="{AC70E22F-7F6D-9D45-9031-FB98F8A4005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792" name="Group 791">
            <a:extLst>
              <a:ext uri="{FF2B5EF4-FFF2-40B4-BE49-F238E27FC236}">
                <a16:creationId xmlns:a16="http://schemas.microsoft.com/office/drawing/2014/main" id="{0AAA6329-4E08-D94E-93EE-AC2FA25D6326}"/>
              </a:ext>
            </a:extLst>
          </p:cNvPr>
          <p:cNvGrpSpPr/>
          <p:nvPr/>
        </p:nvGrpSpPr>
        <p:grpSpPr>
          <a:xfrm>
            <a:off x="6130766" y="4428206"/>
            <a:ext cx="578032" cy="285706"/>
            <a:chOff x="7493876" y="2774731"/>
            <a:chExt cx="1481958" cy="894622"/>
          </a:xfrm>
        </p:grpSpPr>
        <p:sp>
          <p:nvSpPr>
            <p:cNvPr id="793" name="Freeform 792">
              <a:extLst>
                <a:ext uri="{FF2B5EF4-FFF2-40B4-BE49-F238E27FC236}">
                  <a16:creationId xmlns:a16="http://schemas.microsoft.com/office/drawing/2014/main" id="{BB444168-FD71-7E47-B4D6-391D9675421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794" name="Oval 793">
              <a:extLst>
                <a:ext uri="{FF2B5EF4-FFF2-40B4-BE49-F238E27FC236}">
                  <a16:creationId xmlns:a16="http://schemas.microsoft.com/office/drawing/2014/main" id="{FAC70931-18C0-3E4B-9F7C-07190D628EE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795" name="Group 794">
              <a:extLst>
                <a:ext uri="{FF2B5EF4-FFF2-40B4-BE49-F238E27FC236}">
                  <a16:creationId xmlns:a16="http://schemas.microsoft.com/office/drawing/2014/main" id="{CDA4CB47-2278-C94D-A8EA-8D5E2A74A82A}"/>
                </a:ext>
              </a:extLst>
            </p:cNvPr>
            <p:cNvGrpSpPr/>
            <p:nvPr/>
          </p:nvGrpSpPr>
          <p:grpSpPr>
            <a:xfrm>
              <a:off x="7713663" y="2848339"/>
              <a:ext cx="1042107" cy="425543"/>
              <a:chOff x="7786941" y="2884917"/>
              <a:chExt cx="897649" cy="353919"/>
            </a:xfrm>
          </p:grpSpPr>
          <p:sp>
            <p:nvSpPr>
              <p:cNvPr id="796" name="Freeform 795">
                <a:extLst>
                  <a:ext uri="{FF2B5EF4-FFF2-40B4-BE49-F238E27FC236}">
                    <a16:creationId xmlns:a16="http://schemas.microsoft.com/office/drawing/2014/main" id="{DCDB30E9-C763-0E48-9E3E-72EAECA07B5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97" name="Freeform 796">
                <a:extLst>
                  <a:ext uri="{FF2B5EF4-FFF2-40B4-BE49-F238E27FC236}">
                    <a16:creationId xmlns:a16="http://schemas.microsoft.com/office/drawing/2014/main" id="{77961B40-DE0E-B64A-AC4E-268EAB832F4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98" name="Freeform 797">
                <a:extLst>
                  <a:ext uri="{FF2B5EF4-FFF2-40B4-BE49-F238E27FC236}">
                    <a16:creationId xmlns:a16="http://schemas.microsoft.com/office/drawing/2014/main" id="{C29BE61B-DD17-1E48-955B-B459D24C9D9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99" name="Freeform 798">
                <a:extLst>
                  <a:ext uri="{FF2B5EF4-FFF2-40B4-BE49-F238E27FC236}">
                    <a16:creationId xmlns:a16="http://schemas.microsoft.com/office/drawing/2014/main" id="{9D0B46F6-CDBE-9C4C-98C4-18ACE1C1CF0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00" name="Group 799">
            <a:extLst>
              <a:ext uri="{FF2B5EF4-FFF2-40B4-BE49-F238E27FC236}">
                <a16:creationId xmlns:a16="http://schemas.microsoft.com/office/drawing/2014/main" id="{439AE64C-370D-E343-8E49-6C6768CBAF77}"/>
              </a:ext>
            </a:extLst>
          </p:cNvPr>
          <p:cNvGrpSpPr/>
          <p:nvPr/>
        </p:nvGrpSpPr>
        <p:grpSpPr>
          <a:xfrm>
            <a:off x="6041427" y="5026045"/>
            <a:ext cx="578032" cy="285706"/>
            <a:chOff x="7493876" y="2774731"/>
            <a:chExt cx="1481958" cy="894622"/>
          </a:xfrm>
        </p:grpSpPr>
        <p:sp>
          <p:nvSpPr>
            <p:cNvPr id="801" name="Freeform 800">
              <a:extLst>
                <a:ext uri="{FF2B5EF4-FFF2-40B4-BE49-F238E27FC236}">
                  <a16:creationId xmlns:a16="http://schemas.microsoft.com/office/drawing/2014/main" id="{E0A1DB2C-92C8-364E-BC47-FA5BAF52161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802" name="Oval 801">
              <a:extLst>
                <a:ext uri="{FF2B5EF4-FFF2-40B4-BE49-F238E27FC236}">
                  <a16:creationId xmlns:a16="http://schemas.microsoft.com/office/drawing/2014/main" id="{84346A6B-FED3-C944-B74B-F5A1DE30FD5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803" name="Group 802">
              <a:extLst>
                <a:ext uri="{FF2B5EF4-FFF2-40B4-BE49-F238E27FC236}">
                  <a16:creationId xmlns:a16="http://schemas.microsoft.com/office/drawing/2014/main" id="{543182CA-CB89-DA41-B460-2032628AECF5}"/>
                </a:ext>
              </a:extLst>
            </p:cNvPr>
            <p:cNvGrpSpPr/>
            <p:nvPr/>
          </p:nvGrpSpPr>
          <p:grpSpPr>
            <a:xfrm>
              <a:off x="7713663" y="2848339"/>
              <a:ext cx="1042107" cy="425543"/>
              <a:chOff x="7786941" y="2884917"/>
              <a:chExt cx="897649" cy="353919"/>
            </a:xfrm>
          </p:grpSpPr>
          <p:sp>
            <p:nvSpPr>
              <p:cNvPr id="804" name="Freeform 803">
                <a:extLst>
                  <a:ext uri="{FF2B5EF4-FFF2-40B4-BE49-F238E27FC236}">
                    <a16:creationId xmlns:a16="http://schemas.microsoft.com/office/drawing/2014/main" id="{7C35BEA7-39EA-AF44-9B1A-9069DDBA134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05" name="Freeform 804">
                <a:extLst>
                  <a:ext uri="{FF2B5EF4-FFF2-40B4-BE49-F238E27FC236}">
                    <a16:creationId xmlns:a16="http://schemas.microsoft.com/office/drawing/2014/main" id="{CA289C9F-3DB7-7A4B-A338-B0CD67353F4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06" name="Freeform 805">
                <a:extLst>
                  <a:ext uri="{FF2B5EF4-FFF2-40B4-BE49-F238E27FC236}">
                    <a16:creationId xmlns:a16="http://schemas.microsoft.com/office/drawing/2014/main" id="{F5FC6510-D993-524E-B9F2-EB0A421DFE32}"/>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07" name="Freeform 806">
                <a:extLst>
                  <a:ext uri="{FF2B5EF4-FFF2-40B4-BE49-F238E27FC236}">
                    <a16:creationId xmlns:a16="http://schemas.microsoft.com/office/drawing/2014/main" id="{C58489D3-AD98-5849-ADA3-B1C7B9B4B92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08" name="Group 807">
            <a:extLst>
              <a:ext uri="{FF2B5EF4-FFF2-40B4-BE49-F238E27FC236}">
                <a16:creationId xmlns:a16="http://schemas.microsoft.com/office/drawing/2014/main" id="{CBD30329-EF8A-434C-B6EE-CEE2CDB2D499}"/>
              </a:ext>
            </a:extLst>
          </p:cNvPr>
          <p:cNvGrpSpPr/>
          <p:nvPr/>
        </p:nvGrpSpPr>
        <p:grpSpPr>
          <a:xfrm>
            <a:off x="5094748" y="4736342"/>
            <a:ext cx="578032" cy="285706"/>
            <a:chOff x="7493876" y="2774731"/>
            <a:chExt cx="1481958" cy="894622"/>
          </a:xfrm>
        </p:grpSpPr>
        <p:sp>
          <p:nvSpPr>
            <p:cNvPr id="809" name="Freeform 808">
              <a:extLst>
                <a:ext uri="{FF2B5EF4-FFF2-40B4-BE49-F238E27FC236}">
                  <a16:creationId xmlns:a16="http://schemas.microsoft.com/office/drawing/2014/main" id="{C16A6827-70C6-5247-943E-DBCA19804B5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810" name="Oval 809">
              <a:extLst>
                <a:ext uri="{FF2B5EF4-FFF2-40B4-BE49-F238E27FC236}">
                  <a16:creationId xmlns:a16="http://schemas.microsoft.com/office/drawing/2014/main" id="{701C0281-7FB7-B040-84C8-661D68EF69F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811" name="Group 810">
              <a:extLst>
                <a:ext uri="{FF2B5EF4-FFF2-40B4-BE49-F238E27FC236}">
                  <a16:creationId xmlns:a16="http://schemas.microsoft.com/office/drawing/2014/main" id="{019453D2-E67C-7F4E-82EB-B7EE9BD09D32}"/>
                </a:ext>
              </a:extLst>
            </p:cNvPr>
            <p:cNvGrpSpPr/>
            <p:nvPr/>
          </p:nvGrpSpPr>
          <p:grpSpPr>
            <a:xfrm>
              <a:off x="7713663" y="2848339"/>
              <a:ext cx="1042107" cy="425543"/>
              <a:chOff x="7786941" y="2884917"/>
              <a:chExt cx="897649" cy="353919"/>
            </a:xfrm>
          </p:grpSpPr>
          <p:sp>
            <p:nvSpPr>
              <p:cNvPr id="812" name="Freeform 811">
                <a:extLst>
                  <a:ext uri="{FF2B5EF4-FFF2-40B4-BE49-F238E27FC236}">
                    <a16:creationId xmlns:a16="http://schemas.microsoft.com/office/drawing/2014/main" id="{43556055-0862-FA41-B220-5E3C09F46FA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13" name="Freeform 812">
                <a:extLst>
                  <a:ext uri="{FF2B5EF4-FFF2-40B4-BE49-F238E27FC236}">
                    <a16:creationId xmlns:a16="http://schemas.microsoft.com/office/drawing/2014/main" id="{7D44D9ED-1D38-B64F-B869-982F3B76A33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14" name="Freeform 813">
                <a:extLst>
                  <a:ext uri="{FF2B5EF4-FFF2-40B4-BE49-F238E27FC236}">
                    <a16:creationId xmlns:a16="http://schemas.microsoft.com/office/drawing/2014/main" id="{64929109-8482-0C43-AE9D-6EFDD2BC94E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15" name="Freeform 814">
                <a:extLst>
                  <a:ext uri="{FF2B5EF4-FFF2-40B4-BE49-F238E27FC236}">
                    <a16:creationId xmlns:a16="http://schemas.microsoft.com/office/drawing/2014/main" id="{61BC8A89-F1ED-CE46-9494-60CF8828663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 name="Group 2">
            <a:extLst>
              <a:ext uri="{FF2B5EF4-FFF2-40B4-BE49-F238E27FC236}">
                <a16:creationId xmlns:a16="http://schemas.microsoft.com/office/drawing/2014/main" id="{3374B185-CCF9-0F43-92E1-E9A2B51C7C81}"/>
              </a:ext>
            </a:extLst>
          </p:cNvPr>
          <p:cNvGrpSpPr/>
          <p:nvPr/>
        </p:nvGrpSpPr>
        <p:grpSpPr>
          <a:xfrm>
            <a:off x="3563785" y="1706808"/>
            <a:ext cx="2317750" cy="3038266"/>
            <a:chOff x="3563785" y="1706808"/>
            <a:chExt cx="2317750" cy="3038266"/>
          </a:xfrm>
        </p:grpSpPr>
        <p:sp>
          <p:nvSpPr>
            <p:cNvPr id="539" name="Freeform 3">
              <a:extLst>
                <a:ext uri="{FF2B5EF4-FFF2-40B4-BE49-F238E27FC236}">
                  <a16:creationId xmlns:a16="http://schemas.microsoft.com/office/drawing/2014/main" id="{DEA17EE7-6646-5049-8B03-582779382B33}"/>
                </a:ext>
              </a:extLst>
            </p:cNvPr>
            <p:cNvSpPr>
              <a:spLocks/>
            </p:cNvSpPr>
            <p:nvPr/>
          </p:nvSpPr>
          <p:spPr bwMode="auto">
            <a:xfrm rot="16200000">
              <a:off x="4355018" y="3236963"/>
              <a:ext cx="721461" cy="2294761"/>
            </a:xfrm>
            <a:custGeom>
              <a:avLst/>
              <a:gdLst>
                <a:gd name="T0" fmla="*/ 0 w 1443"/>
                <a:gd name="T1" fmla="*/ 0 h 816"/>
                <a:gd name="T2" fmla="*/ 1076 w 1443"/>
                <a:gd name="T3" fmla="*/ 782 h 816"/>
                <a:gd name="T4" fmla="*/ 1320 w 1443"/>
                <a:gd name="T5" fmla="*/ 788 h 816"/>
                <a:gd name="T6" fmla="*/ 1443 w 1443"/>
                <a:gd name="T7" fmla="*/ 5 h 816"/>
                <a:gd name="T8" fmla="*/ 0 w 1443"/>
                <a:gd name="T9" fmla="*/ 0 h 816"/>
                <a:gd name="connsiteX0" fmla="*/ 0 w 10000"/>
                <a:gd name="connsiteY0" fmla="*/ 0 h 9714"/>
                <a:gd name="connsiteX1" fmla="*/ 3718 w 10000"/>
                <a:gd name="connsiteY1" fmla="*/ 8779 h 9714"/>
                <a:gd name="connsiteX2" fmla="*/ 9148 w 10000"/>
                <a:gd name="connsiteY2" fmla="*/ 9657 h 9714"/>
                <a:gd name="connsiteX3" fmla="*/ 10000 w 10000"/>
                <a:gd name="connsiteY3" fmla="*/ 61 h 9714"/>
                <a:gd name="connsiteX4" fmla="*/ 0 w 10000"/>
                <a:gd name="connsiteY4" fmla="*/ 0 h 9714"/>
                <a:gd name="connsiteX0" fmla="*/ 0 w 10000"/>
                <a:gd name="connsiteY0" fmla="*/ 0 h 9095"/>
                <a:gd name="connsiteX1" fmla="*/ 3718 w 10000"/>
                <a:gd name="connsiteY1" fmla="*/ 9037 h 9095"/>
                <a:gd name="connsiteX2" fmla="*/ 5712 w 10000"/>
                <a:gd name="connsiteY2" fmla="*/ 8929 h 9095"/>
                <a:gd name="connsiteX3" fmla="*/ 10000 w 10000"/>
                <a:gd name="connsiteY3" fmla="*/ 63 h 9095"/>
                <a:gd name="connsiteX4" fmla="*/ 0 w 10000"/>
                <a:gd name="connsiteY4" fmla="*/ 0 h 9095"/>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8989"/>
                <a:gd name="connsiteY0" fmla="*/ 0 h 11618"/>
                <a:gd name="connsiteX1" fmla="*/ 2707 w 8989"/>
                <a:gd name="connsiteY1" fmla="*/ 11554 h 11618"/>
                <a:gd name="connsiteX2" fmla="*/ 4701 w 8989"/>
                <a:gd name="connsiteY2" fmla="*/ 11435 h 11618"/>
                <a:gd name="connsiteX3" fmla="*/ 8989 w 8989"/>
                <a:gd name="connsiteY3" fmla="*/ 1687 h 11618"/>
                <a:gd name="connsiteX4" fmla="*/ 0 w 8989"/>
                <a:gd name="connsiteY4" fmla="*/ 0 h 11618"/>
                <a:gd name="connsiteX0" fmla="*/ 0 w 9888"/>
                <a:gd name="connsiteY0" fmla="*/ 115 h 10115"/>
                <a:gd name="connsiteX1" fmla="*/ 3011 w 9888"/>
                <a:gd name="connsiteY1" fmla="*/ 10060 h 10115"/>
                <a:gd name="connsiteX2" fmla="*/ 5230 w 9888"/>
                <a:gd name="connsiteY2" fmla="*/ 9957 h 10115"/>
                <a:gd name="connsiteX3" fmla="*/ 9888 w 9888"/>
                <a:gd name="connsiteY3" fmla="*/ 0 h 10115"/>
                <a:gd name="connsiteX4" fmla="*/ 0 w 9888"/>
                <a:gd name="connsiteY4" fmla="*/ 115 h 10115"/>
                <a:gd name="connsiteX0" fmla="*/ 0 w 9829"/>
                <a:gd name="connsiteY0" fmla="*/ 0 h 10833"/>
                <a:gd name="connsiteX1" fmla="*/ 2874 w 9829"/>
                <a:gd name="connsiteY1" fmla="*/ 10779 h 10833"/>
                <a:gd name="connsiteX2" fmla="*/ 5118 w 9829"/>
                <a:gd name="connsiteY2" fmla="*/ 10677 h 10833"/>
                <a:gd name="connsiteX3" fmla="*/ 9829 w 9829"/>
                <a:gd name="connsiteY3" fmla="*/ 833 h 10833"/>
                <a:gd name="connsiteX4" fmla="*/ 0 w 9829"/>
                <a:gd name="connsiteY4" fmla="*/ 0 h 10833"/>
                <a:gd name="connsiteX0" fmla="*/ 0 w 10289"/>
                <a:gd name="connsiteY0" fmla="*/ 0 h 10000"/>
                <a:gd name="connsiteX1" fmla="*/ 2924 w 10289"/>
                <a:gd name="connsiteY1" fmla="*/ 9950 h 10000"/>
                <a:gd name="connsiteX2" fmla="*/ 5207 w 10289"/>
                <a:gd name="connsiteY2" fmla="*/ 9856 h 10000"/>
                <a:gd name="connsiteX3" fmla="*/ 10289 w 10289"/>
                <a:gd name="connsiteY3" fmla="*/ 54 h 10000"/>
                <a:gd name="connsiteX4" fmla="*/ 0 w 10289"/>
                <a:gd name="connsiteY4" fmla="*/ 0 h 10000"/>
                <a:gd name="connsiteX0" fmla="*/ 0 w 10289"/>
                <a:gd name="connsiteY0" fmla="*/ 0 h 10953"/>
                <a:gd name="connsiteX1" fmla="*/ 2924 w 10289"/>
                <a:gd name="connsiteY1" fmla="*/ 9950 h 10953"/>
                <a:gd name="connsiteX2" fmla="*/ 3723 w 10289"/>
                <a:gd name="connsiteY2" fmla="*/ 10695 h 10953"/>
                <a:gd name="connsiteX3" fmla="*/ 5207 w 10289"/>
                <a:gd name="connsiteY3" fmla="*/ 9856 h 10953"/>
                <a:gd name="connsiteX4" fmla="*/ 10289 w 10289"/>
                <a:gd name="connsiteY4" fmla="*/ 54 h 10953"/>
                <a:gd name="connsiteX5" fmla="*/ 0 w 10289"/>
                <a:gd name="connsiteY5" fmla="*/ 0 h 10953"/>
                <a:gd name="connsiteX0" fmla="*/ 0 w 10289"/>
                <a:gd name="connsiteY0" fmla="*/ 0 h 11138"/>
                <a:gd name="connsiteX1" fmla="*/ 2924 w 10289"/>
                <a:gd name="connsiteY1" fmla="*/ 9950 h 11138"/>
                <a:gd name="connsiteX2" fmla="*/ 5207 w 10289"/>
                <a:gd name="connsiteY2" fmla="*/ 9856 h 11138"/>
                <a:gd name="connsiteX3" fmla="*/ 10289 w 10289"/>
                <a:gd name="connsiteY3" fmla="*/ 54 h 11138"/>
                <a:gd name="connsiteX4" fmla="*/ 0 w 10289"/>
                <a:gd name="connsiteY4" fmla="*/ 0 h 11138"/>
                <a:gd name="connsiteX0" fmla="*/ 0 w 10289"/>
                <a:gd name="connsiteY0" fmla="*/ 0 h 10669"/>
                <a:gd name="connsiteX1" fmla="*/ 2924 w 10289"/>
                <a:gd name="connsiteY1" fmla="*/ 9950 h 10669"/>
                <a:gd name="connsiteX2" fmla="*/ 5207 w 10289"/>
                <a:gd name="connsiteY2" fmla="*/ 9856 h 10669"/>
                <a:gd name="connsiteX3" fmla="*/ 10289 w 10289"/>
                <a:gd name="connsiteY3" fmla="*/ 54 h 10669"/>
                <a:gd name="connsiteX4" fmla="*/ 0 w 10289"/>
                <a:gd name="connsiteY4" fmla="*/ 0 h 10669"/>
                <a:gd name="connsiteX0" fmla="*/ 0 w 10289"/>
                <a:gd name="connsiteY0" fmla="*/ 0 h 10734"/>
                <a:gd name="connsiteX1" fmla="*/ 2924 w 10289"/>
                <a:gd name="connsiteY1" fmla="*/ 9950 h 10734"/>
                <a:gd name="connsiteX2" fmla="*/ 4455 w 10289"/>
                <a:gd name="connsiteY2" fmla="*/ 10094 h 10734"/>
                <a:gd name="connsiteX3" fmla="*/ 10289 w 10289"/>
                <a:gd name="connsiteY3" fmla="*/ 54 h 10734"/>
                <a:gd name="connsiteX4" fmla="*/ 0 w 10289"/>
                <a:gd name="connsiteY4" fmla="*/ 0 h 10734"/>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9960"/>
                <a:gd name="connsiteX1" fmla="*/ 2924 w 10289"/>
                <a:gd name="connsiteY1" fmla="*/ 9950 h 9960"/>
                <a:gd name="connsiteX2" fmla="*/ 4166 w 10289"/>
                <a:gd name="connsiteY2" fmla="*/ 9776 h 9960"/>
                <a:gd name="connsiteX3" fmla="*/ 10289 w 10289"/>
                <a:gd name="connsiteY3" fmla="*/ 54 h 9960"/>
                <a:gd name="connsiteX4" fmla="*/ 0 w 10289"/>
                <a:gd name="connsiteY4" fmla="*/ 0 h 9960"/>
                <a:gd name="connsiteX0" fmla="*/ 0 w 10000"/>
                <a:gd name="connsiteY0" fmla="*/ 0 h 10000"/>
                <a:gd name="connsiteX1" fmla="*/ 2842 w 10000"/>
                <a:gd name="connsiteY1" fmla="*/ 9990 h 10000"/>
                <a:gd name="connsiteX2" fmla="*/ 4049 w 10000"/>
                <a:gd name="connsiteY2" fmla="*/ 9815 h 10000"/>
                <a:gd name="connsiteX3" fmla="*/ 10000 w 10000"/>
                <a:gd name="connsiteY3" fmla="*/ 54 h 10000"/>
                <a:gd name="connsiteX4" fmla="*/ 0 w 10000"/>
                <a:gd name="connsiteY4" fmla="*/ 0 h 10000"/>
                <a:gd name="connsiteX0" fmla="*/ 0 w 10000"/>
                <a:gd name="connsiteY0" fmla="*/ 0 h 10400"/>
                <a:gd name="connsiteX1" fmla="*/ 2740 w 10000"/>
                <a:gd name="connsiteY1" fmla="*/ 10397 h 10400"/>
                <a:gd name="connsiteX2" fmla="*/ 4049 w 10000"/>
                <a:gd name="connsiteY2" fmla="*/ 9815 h 10400"/>
                <a:gd name="connsiteX3" fmla="*/ 10000 w 10000"/>
                <a:gd name="connsiteY3" fmla="*/ 54 h 10400"/>
                <a:gd name="connsiteX4" fmla="*/ 0 w 10000"/>
                <a:gd name="connsiteY4" fmla="*/ 0 h 10400"/>
                <a:gd name="connsiteX0" fmla="*/ 0 w 10000"/>
                <a:gd name="connsiteY0" fmla="*/ 0 h 10419"/>
                <a:gd name="connsiteX1" fmla="*/ 2740 w 10000"/>
                <a:gd name="connsiteY1" fmla="*/ 10397 h 10419"/>
                <a:gd name="connsiteX2" fmla="*/ 3599 w 10000"/>
                <a:gd name="connsiteY2" fmla="*/ 10338 h 10419"/>
                <a:gd name="connsiteX3" fmla="*/ 10000 w 10000"/>
                <a:gd name="connsiteY3" fmla="*/ 54 h 10419"/>
                <a:gd name="connsiteX4" fmla="*/ 0 w 10000"/>
                <a:gd name="connsiteY4" fmla="*/ 0 h 10419"/>
                <a:gd name="connsiteX0" fmla="*/ 0 w 10000"/>
                <a:gd name="connsiteY0" fmla="*/ 0 h 10397"/>
                <a:gd name="connsiteX1" fmla="*/ 2740 w 10000"/>
                <a:gd name="connsiteY1" fmla="*/ 10397 h 10397"/>
                <a:gd name="connsiteX2" fmla="*/ 3599 w 10000"/>
                <a:gd name="connsiteY2" fmla="*/ 10338 h 10397"/>
                <a:gd name="connsiteX3" fmla="*/ 10000 w 10000"/>
                <a:gd name="connsiteY3" fmla="*/ 54 h 10397"/>
                <a:gd name="connsiteX4" fmla="*/ 0 w 10000"/>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75"/>
                <a:gd name="connsiteY0" fmla="*/ 0 h 10310"/>
                <a:gd name="connsiteX1" fmla="*/ 2801 w 10675"/>
                <a:gd name="connsiteY1" fmla="*/ 10310 h 10310"/>
                <a:gd name="connsiteX2" fmla="*/ 3660 w 10675"/>
                <a:gd name="connsiteY2" fmla="*/ 10251 h 10310"/>
                <a:gd name="connsiteX3" fmla="*/ 10675 w 10675"/>
                <a:gd name="connsiteY3" fmla="*/ 25 h 10310"/>
                <a:gd name="connsiteX4" fmla="*/ 0 w 10675"/>
                <a:gd name="connsiteY4" fmla="*/ 0 h 10310"/>
                <a:gd name="connsiteX0" fmla="*/ 0 w 6741"/>
                <a:gd name="connsiteY0" fmla="*/ 0 h 15505"/>
                <a:gd name="connsiteX1" fmla="*/ 2801 w 6741"/>
                <a:gd name="connsiteY1" fmla="*/ 10310 h 15505"/>
                <a:gd name="connsiteX2" fmla="*/ 3660 w 6741"/>
                <a:gd name="connsiteY2" fmla="*/ 10251 h 15505"/>
                <a:gd name="connsiteX3" fmla="*/ 6741 w 6741"/>
                <a:gd name="connsiteY3" fmla="*/ 14932 h 15505"/>
                <a:gd name="connsiteX4" fmla="*/ 0 w 6741"/>
                <a:gd name="connsiteY4" fmla="*/ 0 h 15505"/>
                <a:gd name="connsiteX0" fmla="*/ 5612 w 7164"/>
                <a:gd name="connsiteY0" fmla="*/ 0 h 10410"/>
                <a:gd name="connsiteX1" fmla="*/ 13 w 7164"/>
                <a:gd name="connsiteY1" fmla="*/ 7060 h 10410"/>
                <a:gd name="connsiteX2" fmla="*/ 1287 w 7164"/>
                <a:gd name="connsiteY2" fmla="*/ 7022 h 10410"/>
                <a:gd name="connsiteX3" fmla="*/ 5858 w 7164"/>
                <a:gd name="connsiteY3" fmla="*/ 10041 h 10410"/>
                <a:gd name="connsiteX4" fmla="*/ 5612 w 7164"/>
                <a:gd name="connsiteY4" fmla="*/ 0 h 10410"/>
                <a:gd name="connsiteX0" fmla="*/ 7932 w 10098"/>
                <a:gd name="connsiteY0" fmla="*/ 0 h 10001"/>
                <a:gd name="connsiteX1" fmla="*/ 116 w 10098"/>
                <a:gd name="connsiteY1" fmla="*/ 6782 h 10001"/>
                <a:gd name="connsiteX2" fmla="*/ 1894 w 10098"/>
                <a:gd name="connsiteY2" fmla="*/ 6745 h 10001"/>
                <a:gd name="connsiteX3" fmla="*/ 8275 w 10098"/>
                <a:gd name="connsiteY3" fmla="*/ 9646 h 10001"/>
                <a:gd name="connsiteX4" fmla="*/ 7932 w 10098"/>
                <a:gd name="connsiteY4" fmla="*/ 0 h 10001"/>
                <a:gd name="connsiteX0" fmla="*/ 7932 w 11399"/>
                <a:gd name="connsiteY0" fmla="*/ 0 h 10001"/>
                <a:gd name="connsiteX1" fmla="*/ 116 w 11399"/>
                <a:gd name="connsiteY1" fmla="*/ 6782 h 10001"/>
                <a:gd name="connsiteX2" fmla="*/ 1894 w 11399"/>
                <a:gd name="connsiteY2" fmla="*/ 6745 h 10001"/>
                <a:gd name="connsiteX3" fmla="*/ 8275 w 11399"/>
                <a:gd name="connsiteY3" fmla="*/ 9646 h 10001"/>
                <a:gd name="connsiteX4" fmla="*/ 7932 w 11399"/>
                <a:gd name="connsiteY4" fmla="*/ 0 h 10001"/>
                <a:gd name="connsiteX0" fmla="*/ 7932 w 8463"/>
                <a:gd name="connsiteY0" fmla="*/ 0 h 10001"/>
                <a:gd name="connsiteX1" fmla="*/ 116 w 8463"/>
                <a:gd name="connsiteY1" fmla="*/ 6782 h 10001"/>
                <a:gd name="connsiteX2" fmla="*/ 1894 w 8463"/>
                <a:gd name="connsiteY2" fmla="*/ 6745 h 10001"/>
                <a:gd name="connsiteX3" fmla="*/ 8275 w 8463"/>
                <a:gd name="connsiteY3" fmla="*/ 9646 h 10001"/>
                <a:gd name="connsiteX4" fmla="*/ 7932 w 8463"/>
                <a:gd name="connsiteY4" fmla="*/ 0 h 10001"/>
                <a:gd name="connsiteX0" fmla="*/ 10170 w 10376"/>
                <a:gd name="connsiteY0" fmla="*/ 0 h 9753"/>
                <a:gd name="connsiteX1" fmla="*/ 109 w 10376"/>
                <a:gd name="connsiteY1" fmla="*/ 6534 h 9753"/>
                <a:gd name="connsiteX2" fmla="*/ 2210 w 10376"/>
                <a:gd name="connsiteY2" fmla="*/ 6497 h 9753"/>
                <a:gd name="connsiteX3" fmla="*/ 9750 w 10376"/>
                <a:gd name="connsiteY3" fmla="*/ 9398 h 9753"/>
                <a:gd name="connsiteX4" fmla="*/ 10170 w 10376"/>
                <a:gd name="connsiteY4" fmla="*/ 0 h 9753"/>
                <a:gd name="connsiteX0" fmla="*/ 9801 w 9999"/>
                <a:gd name="connsiteY0" fmla="*/ 0 h 9636"/>
                <a:gd name="connsiteX1" fmla="*/ 105 w 9999"/>
                <a:gd name="connsiteY1" fmla="*/ 6699 h 9636"/>
                <a:gd name="connsiteX2" fmla="*/ 2130 w 9999"/>
                <a:gd name="connsiteY2" fmla="*/ 6662 h 9636"/>
                <a:gd name="connsiteX3" fmla="*/ 9397 w 9999"/>
                <a:gd name="connsiteY3" fmla="*/ 9636 h 9636"/>
                <a:gd name="connsiteX4" fmla="*/ 9801 w 9999"/>
                <a:gd name="connsiteY4" fmla="*/ 0 h 9636"/>
                <a:gd name="connsiteX0" fmla="*/ 9802 w 10000"/>
                <a:gd name="connsiteY0" fmla="*/ 0 h 10000"/>
                <a:gd name="connsiteX1" fmla="*/ 105 w 10000"/>
                <a:gd name="connsiteY1" fmla="*/ 6952 h 10000"/>
                <a:gd name="connsiteX2" fmla="*/ 2130 w 10000"/>
                <a:gd name="connsiteY2" fmla="*/ 6914 h 10000"/>
                <a:gd name="connsiteX3" fmla="*/ 9398 w 10000"/>
                <a:gd name="connsiteY3" fmla="*/ 10000 h 10000"/>
                <a:gd name="connsiteX4" fmla="*/ 9802 w 10000"/>
                <a:gd name="connsiteY4" fmla="*/ 0 h 10000"/>
                <a:gd name="connsiteX0" fmla="*/ 9697 w 9895"/>
                <a:gd name="connsiteY0" fmla="*/ 0 h 10000"/>
                <a:gd name="connsiteX1" fmla="*/ 0 w 9895"/>
                <a:gd name="connsiteY1" fmla="*/ 6952 h 10000"/>
                <a:gd name="connsiteX2" fmla="*/ 2025 w 9895"/>
                <a:gd name="connsiteY2" fmla="*/ 6914 h 10000"/>
                <a:gd name="connsiteX3" fmla="*/ 9293 w 9895"/>
                <a:gd name="connsiteY3" fmla="*/ 10000 h 10000"/>
                <a:gd name="connsiteX4" fmla="*/ 9697 w 9895"/>
                <a:gd name="connsiteY4" fmla="*/ 0 h 10000"/>
                <a:gd name="connsiteX0" fmla="*/ 9800 w 10001"/>
                <a:gd name="connsiteY0" fmla="*/ 0 h 10000"/>
                <a:gd name="connsiteX1" fmla="*/ 0 w 10001"/>
                <a:gd name="connsiteY1" fmla="*/ 6952 h 10000"/>
                <a:gd name="connsiteX2" fmla="*/ 2314 w 10001"/>
                <a:gd name="connsiteY2" fmla="*/ 7860 h 10000"/>
                <a:gd name="connsiteX3" fmla="*/ 9392 w 10001"/>
                <a:gd name="connsiteY3" fmla="*/ 10000 h 10000"/>
                <a:gd name="connsiteX4" fmla="*/ 9800 w 10001"/>
                <a:gd name="connsiteY4" fmla="*/ 0 h 10000"/>
                <a:gd name="connsiteX0" fmla="*/ 9800 w 10001"/>
                <a:gd name="connsiteY0" fmla="*/ 0 h 10000"/>
                <a:gd name="connsiteX1" fmla="*/ 0 w 10001"/>
                <a:gd name="connsiteY1" fmla="*/ 6952 h 10000"/>
                <a:gd name="connsiteX2" fmla="*/ 2314 w 10001"/>
                <a:gd name="connsiteY2" fmla="*/ 7860 h 10000"/>
                <a:gd name="connsiteX3" fmla="*/ 9392 w 10001"/>
                <a:gd name="connsiteY3" fmla="*/ 10000 h 10000"/>
                <a:gd name="connsiteX4" fmla="*/ 9800 w 10001"/>
                <a:gd name="connsiteY4" fmla="*/ 0 h 10000"/>
                <a:gd name="connsiteX0" fmla="*/ 9800 w 10001"/>
                <a:gd name="connsiteY0" fmla="*/ 0 h 10000"/>
                <a:gd name="connsiteX1" fmla="*/ 0 w 10001"/>
                <a:gd name="connsiteY1" fmla="*/ 6952 h 10000"/>
                <a:gd name="connsiteX2" fmla="*/ 2314 w 10001"/>
                <a:gd name="connsiteY2" fmla="*/ 7860 h 10000"/>
                <a:gd name="connsiteX3" fmla="*/ 9392 w 10001"/>
                <a:gd name="connsiteY3" fmla="*/ 10000 h 10000"/>
                <a:gd name="connsiteX4" fmla="*/ 9800 w 10001"/>
                <a:gd name="connsiteY4" fmla="*/ 0 h 10000"/>
                <a:gd name="connsiteX0" fmla="*/ 9800 w 10148"/>
                <a:gd name="connsiteY0" fmla="*/ 0 h 10158"/>
                <a:gd name="connsiteX1" fmla="*/ 0 w 10148"/>
                <a:gd name="connsiteY1" fmla="*/ 6952 h 10158"/>
                <a:gd name="connsiteX2" fmla="*/ 2314 w 10148"/>
                <a:gd name="connsiteY2" fmla="*/ 7860 h 10158"/>
                <a:gd name="connsiteX3" fmla="*/ 9794 w 10148"/>
                <a:gd name="connsiteY3" fmla="*/ 10158 h 10158"/>
                <a:gd name="connsiteX4" fmla="*/ 9800 w 10148"/>
                <a:gd name="connsiteY4" fmla="*/ 0 h 10158"/>
                <a:gd name="connsiteX0" fmla="*/ 9800 w 10148"/>
                <a:gd name="connsiteY0" fmla="*/ 0 h 10158"/>
                <a:gd name="connsiteX1" fmla="*/ 0 w 10148"/>
                <a:gd name="connsiteY1" fmla="*/ 6952 h 10158"/>
                <a:gd name="connsiteX2" fmla="*/ 1653 w 10148"/>
                <a:gd name="connsiteY2" fmla="*/ 8453 h 10158"/>
                <a:gd name="connsiteX3" fmla="*/ 9794 w 10148"/>
                <a:gd name="connsiteY3" fmla="*/ 10158 h 10158"/>
                <a:gd name="connsiteX4" fmla="*/ 9800 w 10148"/>
                <a:gd name="connsiteY4" fmla="*/ 0 h 10158"/>
                <a:gd name="connsiteX0" fmla="*/ 9800 w 10148"/>
                <a:gd name="connsiteY0" fmla="*/ 0 h 10158"/>
                <a:gd name="connsiteX1" fmla="*/ 0 w 10148"/>
                <a:gd name="connsiteY1" fmla="*/ 6952 h 10158"/>
                <a:gd name="connsiteX2" fmla="*/ 1653 w 10148"/>
                <a:gd name="connsiteY2" fmla="*/ 8453 h 10158"/>
                <a:gd name="connsiteX3" fmla="*/ 9794 w 10148"/>
                <a:gd name="connsiteY3" fmla="*/ 10158 h 10158"/>
                <a:gd name="connsiteX4" fmla="*/ 9800 w 10148"/>
                <a:gd name="connsiteY4" fmla="*/ 0 h 10158"/>
                <a:gd name="connsiteX0" fmla="*/ 8194 w 8542"/>
                <a:gd name="connsiteY0" fmla="*/ 0 h 10158"/>
                <a:gd name="connsiteX1" fmla="*/ 0 w 8542"/>
                <a:gd name="connsiteY1" fmla="*/ 7601 h 10158"/>
                <a:gd name="connsiteX2" fmla="*/ 47 w 8542"/>
                <a:gd name="connsiteY2" fmla="*/ 8453 h 10158"/>
                <a:gd name="connsiteX3" fmla="*/ 8188 w 8542"/>
                <a:gd name="connsiteY3" fmla="*/ 10158 h 10158"/>
                <a:gd name="connsiteX4" fmla="*/ 8194 w 8542"/>
                <a:gd name="connsiteY4" fmla="*/ 0 h 10158"/>
                <a:gd name="connsiteX0" fmla="*/ 9538 w 9975"/>
                <a:gd name="connsiteY0" fmla="*/ 0 h 10128"/>
                <a:gd name="connsiteX1" fmla="*/ 0 w 9975"/>
                <a:gd name="connsiteY1" fmla="*/ 7611 h 10128"/>
                <a:gd name="connsiteX2" fmla="*/ 55 w 9975"/>
                <a:gd name="connsiteY2" fmla="*/ 8450 h 10128"/>
                <a:gd name="connsiteX3" fmla="*/ 9586 w 9975"/>
                <a:gd name="connsiteY3" fmla="*/ 10128 h 10128"/>
                <a:gd name="connsiteX4" fmla="*/ 9538 w 9975"/>
                <a:gd name="connsiteY4" fmla="*/ 0 h 10128"/>
                <a:gd name="connsiteX0" fmla="*/ 9562 w 9999"/>
                <a:gd name="connsiteY0" fmla="*/ 0 h 10000"/>
                <a:gd name="connsiteX1" fmla="*/ 0 w 9999"/>
                <a:gd name="connsiteY1" fmla="*/ 7515 h 10000"/>
                <a:gd name="connsiteX2" fmla="*/ 55 w 9999"/>
                <a:gd name="connsiteY2" fmla="*/ 8343 h 10000"/>
                <a:gd name="connsiteX3" fmla="*/ 9610 w 9999"/>
                <a:gd name="connsiteY3" fmla="*/ 10000 h 10000"/>
                <a:gd name="connsiteX4" fmla="*/ 9562 w 9999"/>
                <a:gd name="connsiteY4" fmla="*/ 0 h 10000"/>
                <a:gd name="connsiteX0" fmla="*/ 9563 w 10000"/>
                <a:gd name="connsiteY0" fmla="*/ 0 h 10126"/>
                <a:gd name="connsiteX1" fmla="*/ 0 w 10000"/>
                <a:gd name="connsiteY1" fmla="*/ 7515 h 10126"/>
                <a:gd name="connsiteX2" fmla="*/ 55 w 10000"/>
                <a:gd name="connsiteY2" fmla="*/ 8343 h 10126"/>
                <a:gd name="connsiteX3" fmla="*/ 9611 w 10000"/>
                <a:gd name="connsiteY3" fmla="*/ 10126 h 10126"/>
                <a:gd name="connsiteX4" fmla="*/ 9563 w 10000"/>
                <a:gd name="connsiteY4" fmla="*/ 0 h 10126"/>
                <a:gd name="connsiteX0" fmla="*/ 9563 w 10000"/>
                <a:gd name="connsiteY0" fmla="*/ 0 h 10126"/>
                <a:gd name="connsiteX1" fmla="*/ 0 w 10000"/>
                <a:gd name="connsiteY1" fmla="*/ 7515 h 10126"/>
                <a:gd name="connsiteX2" fmla="*/ 55 w 10000"/>
                <a:gd name="connsiteY2" fmla="*/ 8343 h 10126"/>
                <a:gd name="connsiteX3" fmla="*/ 9611 w 10000"/>
                <a:gd name="connsiteY3" fmla="*/ 10126 h 10126"/>
                <a:gd name="connsiteX4" fmla="*/ 9563 w 10000"/>
                <a:gd name="connsiteY4" fmla="*/ 0 h 10126"/>
                <a:gd name="connsiteX0" fmla="*/ 9563 w 9799"/>
                <a:gd name="connsiteY0" fmla="*/ 0 h 10126"/>
                <a:gd name="connsiteX1" fmla="*/ 0 w 9799"/>
                <a:gd name="connsiteY1" fmla="*/ 7515 h 10126"/>
                <a:gd name="connsiteX2" fmla="*/ 55 w 9799"/>
                <a:gd name="connsiteY2" fmla="*/ 8343 h 10126"/>
                <a:gd name="connsiteX3" fmla="*/ 9611 w 9799"/>
                <a:gd name="connsiteY3" fmla="*/ 10126 h 10126"/>
                <a:gd name="connsiteX4" fmla="*/ 9563 w 9799"/>
                <a:gd name="connsiteY4" fmla="*/ 0 h 10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9" h="10126">
                  <a:moveTo>
                    <a:pt x="9563" y="0"/>
                  </a:moveTo>
                  <a:cubicBezTo>
                    <a:pt x="6380" y="3447"/>
                    <a:pt x="4378" y="4742"/>
                    <a:pt x="0" y="7515"/>
                  </a:cubicBezTo>
                  <a:cubicBezTo>
                    <a:pt x="19" y="7790"/>
                    <a:pt x="36" y="8067"/>
                    <a:pt x="55" y="8343"/>
                  </a:cubicBezTo>
                  <a:cubicBezTo>
                    <a:pt x="3592" y="8754"/>
                    <a:pt x="6787" y="8518"/>
                    <a:pt x="9611" y="10126"/>
                  </a:cubicBezTo>
                  <a:cubicBezTo>
                    <a:pt x="9580" y="4725"/>
                    <a:pt x="10082" y="3581"/>
                    <a:pt x="9563" y="0"/>
                  </a:cubicBezTo>
                  <a:close/>
                </a:path>
              </a:pathLst>
            </a:custGeom>
            <a:gradFill rotWithShape="1">
              <a:gsLst>
                <a:gs pos="75000">
                  <a:schemeClr val="bg1">
                    <a:lumMod val="85000"/>
                  </a:schemeClr>
                </a:gs>
                <a:gs pos="0">
                  <a:schemeClr val="bg1">
                    <a:lumMod val="75000"/>
                  </a:schemeClr>
                </a:gs>
                <a:gs pos="100000">
                  <a:srgbClr val="FFFFFF"/>
                </a:gs>
              </a:gsLst>
              <a:lin ang="10800000" scaled="0"/>
            </a:gradFill>
            <a:ln>
              <a:noFill/>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panose="020B0600070205080204" pitchFamily="34" charset="-128"/>
                <a:cs typeface="Arial"/>
              </a:endParaRPr>
            </a:p>
          </p:txBody>
        </p:sp>
        <p:sp>
          <p:nvSpPr>
            <p:cNvPr id="541" name="Rectangle 4">
              <a:extLst>
                <a:ext uri="{FF2B5EF4-FFF2-40B4-BE49-F238E27FC236}">
                  <a16:creationId xmlns:a16="http://schemas.microsoft.com/office/drawing/2014/main" id="{164DBCFC-5616-9547-B9D4-E3DCFE3BEA76}"/>
                </a:ext>
              </a:extLst>
            </p:cNvPr>
            <p:cNvSpPr>
              <a:spLocks noChangeArrowheads="1"/>
            </p:cNvSpPr>
            <p:nvPr/>
          </p:nvSpPr>
          <p:spPr bwMode="auto">
            <a:xfrm>
              <a:off x="3563785" y="1706808"/>
              <a:ext cx="2317750" cy="2333625"/>
            </a:xfrm>
            <a:prstGeom prst="rect">
              <a:avLst/>
            </a:prstGeom>
            <a:solidFill>
              <a:schemeClr val="bg1">
                <a:lumMod val="85000"/>
              </a:schemeClr>
            </a:solidFill>
            <a:ln w="19050">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42" name="Oval 5">
              <a:extLst>
                <a:ext uri="{FF2B5EF4-FFF2-40B4-BE49-F238E27FC236}">
                  <a16:creationId xmlns:a16="http://schemas.microsoft.com/office/drawing/2014/main" id="{022CCE76-7473-384C-B8AD-4B26D3605B47}"/>
                </a:ext>
              </a:extLst>
            </p:cNvPr>
            <p:cNvSpPr>
              <a:spLocks noChangeArrowheads="1"/>
            </p:cNvSpPr>
            <p:nvPr/>
          </p:nvSpPr>
          <p:spPr bwMode="auto">
            <a:xfrm>
              <a:off x="3689197" y="1759196"/>
              <a:ext cx="2095500" cy="604837"/>
            </a:xfrm>
            <a:prstGeom prst="ellipse">
              <a:avLst/>
            </a:prstGeom>
            <a:solidFill>
              <a:srgbClr val="FFFFFF"/>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43" name="Text Box 108">
              <a:extLst>
                <a:ext uri="{FF2B5EF4-FFF2-40B4-BE49-F238E27FC236}">
                  <a16:creationId xmlns:a16="http://schemas.microsoft.com/office/drawing/2014/main" id="{5C8E906F-87BB-6246-A8F8-5B849D560963}"/>
                </a:ext>
              </a:extLst>
            </p:cNvPr>
            <p:cNvSpPr txBox="1">
              <a:spLocks noChangeArrowheads="1"/>
            </p:cNvSpPr>
            <p:nvPr/>
          </p:nvSpPr>
          <p:spPr bwMode="auto">
            <a:xfrm>
              <a:off x="3812415" y="1866181"/>
              <a:ext cx="18637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routing algorithm</a:t>
              </a:r>
            </a:p>
          </p:txBody>
        </p:sp>
        <p:sp>
          <p:nvSpPr>
            <p:cNvPr id="544" name="Rectangle 109">
              <a:extLst>
                <a:ext uri="{FF2B5EF4-FFF2-40B4-BE49-F238E27FC236}">
                  <a16:creationId xmlns:a16="http://schemas.microsoft.com/office/drawing/2014/main" id="{5814F0BC-A4E2-414A-8230-B48770800C20}"/>
                </a:ext>
              </a:extLst>
            </p:cNvPr>
            <p:cNvSpPr>
              <a:spLocks noChangeArrowheads="1"/>
            </p:cNvSpPr>
            <p:nvPr/>
          </p:nvSpPr>
          <p:spPr bwMode="auto">
            <a:xfrm>
              <a:off x="3743172" y="2586219"/>
              <a:ext cx="2005013" cy="1357378"/>
            </a:xfrm>
            <a:prstGeom prst="rect">
              <a:avLst/>
            </a:prstGeom>
            <a:solidFill>
              <a:srgbClr val="FFFFFF"/>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46" name="Text Box 111">
              <a:extLst>
                <a:ext uri="{FF2B5EF4-FFF2-40B4-BE49-F238E27FC236}">
                  <a16:creationId xmlns:a16="http://schemas.microsoft.com/office/drawing/2014/main" id="{C638B8A1-75B3-8749-A235-1EE1778B601F}"/>
                </a:ext>
              </a:extLst>
            </p:cNvPr>
            <p:cNvSpPr txBox="1">
              <a:spLocks noChangeArrowheads="1"/>
            </p:cNvSpPr>
            <p:nvPr/>
          </p:nvSpPr>
          <p:spPr bwMode="auto">
            <a:xfrm>
              <a:off x="3706660" y="2864096"/>
              <a:ext cx="1212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rPr>
                <a:t>header value</a:t>
              </a:r>
            </a:p>
          </p:txBody>
        </p:sp>
        <p:sp>
          <p:nvSpPr>
            <p:cNvPr id="547" name="Text Box 112">
              <a:extLst>
                <a:ext uri="{FF2B5EF4-FFF2-40B4-BE49-F238E27FC236}">
                  <a16:creationId xmlns:a16="http://schemas.microsoft.com/office/drawing/2014/main" id="{CAC7F94E-387B-054D-AC5B-A6ACAFEBC95A}"/>
                </a:ext>
              </a:extLst>
            </p:cNvPr>
            <p:cNvSpPr txBox="1">
              <a:spLocks noChangeArrowheads="1"/>
            </p:cNvSpPr>
            <p:nvPr/>
          </p:nvSpPr>
          <p:spPr bwMode="auto">
            <a:xfrm>
              <a:off x="4773460" y="2865683"/>
              <a:ext cx="1041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rPr>
                <a:t>output link</a:t>
              </a:r>
            </a:p>
          </p:txBody>
        </p:sp>
        <p:sp>
          <p:nvSpPr>
            <p:cNvPr id="548" name="Line 113">
              <a:extLst>
                <a:ext uri="{FF2B5EF4-FFF2-40B4-BE49-F238E27FC236}">
                  <a16:creationId xmlns:a16="http://schemas.microsoft.com/office/drawing/2014/main" id="{F1E4DBAB-F3DB-A040-865E-B04E5313616C}"/>
                </a:ext>
              </a:extLst>
            </p:cNvPr>
            <p:cNvSpPr>
              <a:spLocks noChangeShapeType="1"/>
            </p:cNvSpPr>
            <p:nvPr/>
          </p:nvSpPr>
          <p:spPr bwMode="auto">
            <a:xfrm>
              <a:off x="4871885" y="2876796"/>
              <a:ext cx="7937" cy="10668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49" name="Text Box 114">
              <a:extLst>
                <a:ext uri="{FF2B5EF4-FFF2-40B4-BE49-F238E27FC236}">
                  <a16:creationId xmlns:a16="http://schemas.microsoft.com/office/drawing/2014/main" id="{632019DF-E579-4B45-A8CE-2312F51B8EFE}"/>
                </a:ext>
              </a:extLst>
            </p:cNvPr>
            <p:cNvSpPr txBox="1">
              <a:spLocks noChangeArrowheads="1"/>
            </p:cNvSpPr>
            <p:nvPr/>
          </p:nvSpPr>
          <p:spPr bwMode="auto">
            <a:xfrm>
              <a:off x="4362297" y="3148258"/>
              <a:ext cx="5207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rPr>
                <a:t>0100</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rPr>
                <a:t>0101</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rPr>
                <a:t>0111</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rPr>
                <a:t>1001</a:t>
              </a:r>
            </a:p>
          </p:txBody>
        </p:sp>
        <p:sp>
          <p:nvSpPr>
            <p:cNvPr id="550" name="Text Box 115">
              <a:extLst>
                <a:ext uri="{FF2B5EF4-FFF2-40B4-BE49-F238E27FC236}">
                  <a16:creationId xmlns:a16="http://schemas.microsoft.com/office/drawing/2014/main" id="{54502672-4BE9-284A-B3B3-FA8A482CE2D0}"/>
                </a:ext>
              </a:extLst>
            </p:cNvPr>
            <p:cNvSpPr txBox="1">
              <a:spLocks noChangeArrowheads="1"/>
            </p:cNvSpPr>
            <p:nvPr/>
          </p:nvSpPr>
          <p:spPr bwMode="auto">
            <a:xfrm>
              <a:off x="4887760" y="3148258"/>
              <a:ext cx="26828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rPr>
                <a:t>3</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rPr>
                <a:t>2</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rPr>
                <a:t>2</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rPr>
                <a:t>1</a:t>
              </a:r>
            </a:p>
          </p:txBody>
        </p:sp>
        <p:sp>
          <p:nvSpPr>
            <p:cNvPr id="551" name="Line 116">
              <a:extLst>
                <a:ext uri="{FF2B5EF4-FFF2-40B4-BE49-F238E27FC236}">
                  <a16:creationId xmlns:a16="http://schemas.microsoft.com/office/drawing/2014/main" id="{7AC235F1-D847-EB45-9746-2E1D0ED697AB}"/>
                </a:ext>
              </a:extLst>
            </p:cNvPr>
            <p:cNvSpPr>
              <a:spLocks noChangeShapeType="1"/>
            </p:cNvSpPr>
            <p:nvPr/>
          </p:nvSpPr>
          <p:spPr bwMode="auto">
            <a:xfrm>
              <a:off x="3743172" y="3133971"/>
              <a:ext cx="2006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552" name="Line 117">
              <a:extLst>
                <a:ext uri="{FF2B5EF4-FFF2-40B4-BE49-F238E27FC236}">
                  <a16:creationId xmlns:a16="http://schemas.microsoft.com/office/drawing/2014/main" id="{E3F3F0A3-B7B7-C84F-8E76-3C4C5F55CDAF}"/>
                </a:ext>
              </a:extLst>
            </p:cNvPr>
            <p:cNvSpPr>
              <a:spLocks noChangeShapeType="1"/>
            </p:cNvSpPr>
            <p:nvPr/>
          </p:nvSpPr>
          <p:spPr bwMode="auto">
            <a:xfrm>
              <a:off x="3735235" y="2886321"/>
              <a:ext cx="2006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818" name="Text Box 108">
              <a:extLst>
                <a:ext uri="{FF2B5EF4-FFF2-40B4-BE49-F238E27FC236}">
                  <a16:creationId xmlns:a16="http://schemas.microsoft.com/office/drawing/2014/main" id="{E7C9C96C-2BC6-C44A-AE8A-01BCFB474108}"/>
                </a:ext>
              </a:extLst>
            </p:cNvPr>
            <p:cNvSpPr txBox="1">
              <a:spLocks noChangeArrowheads="1"/>
            </p:cNvSpPr>
            <p:nvPr/>
          </p:nvSpPr>
          <p:spPr bwMode="auto">
            <a:xfrm>
              <a:off x="3671421" y="2588130"/>
              <a:ext cx="218185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local forwarding table</a:t>
              </a:r>
            </a:p>
          </p:txBody>
        </p:sp>
        <p:sp>
          <p:nvSpPr>
            <p:cNvPr id="553" name="AutoShape 118">
              <a:extLst>
                <a:ext uri="{FF2B5EF4-FFF2-40B4-BE49-F238E27FC236}">
                  <a16:creationId xmlns:a16="http://schemas.microsoft.com/office/drawing/2014/main" id="{CE405A55-DEFA-E34D-A391-3BAFA1DB2942}"/>
                </a:ext>
              </a:extLst>
            </p:cNvPr>
            <p:cNvSpPr>
              <a:spLocks noChangeArrowheads="1"/>
            </p:cNvSpPr>
            <p:nvPr/>
          </p:nvSpPr>
          <p:spPr bwMode="auto">
            <a:xfrm rot="5400000">
              <a:off x="4641697" y="2356096"/>
              <a:ext cx="241300" cy="273050"/>
            </a:xfrm>
            <a:prstGeom prst="rightArrow">
              <a:avLst>
                <a:gd name="adj1" fmla="val 51167"/>
                <a:gd name="adj2" fmla="val 39736"/>
              </a:avLst>
            </a:prstGeom>
            <a:solidFill>
              <a:srgbClr val="33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171" name="Content Placeholder 4">
            <a:extLst>
              <a:ext uri="{FF2B5EF4-FFF2-40B4-BE49-F238E27FC236}">
                <a16:creationId xmlns:a16="http://schemas.microsoft.com/office/drawing/2014/main" id="{5FE3427C-6327-DC4F-BEB5-B04B68C98F81}"/>
              </a:ext>
            </a:extLst>
          </p:cNvPr>
          <p:cNvSpPr>
            <a:spLocks noGrp="1"/>
          </p:cNvSpPr>
          <p:nvPr>
            <p:ph sz="half" idx="1"/>
          </p:nvPr>
        </p:nvSpPr>
        <p:spPr>
          <a:xfrm>
            <a:off x="332534" y="2514905"/>
            <a:ext cx="2930611" cy="3063265"/>
          </a:xfrm>
        </p:spPr>
        <p:txBody>
          <a:bodyPr>
            <a:normAutofit fontScale="92500" lnSpcReduction="10000"/>
          </a:bodyPr>
          <a:lstStyle/>
          <a:p>
            <a:pPr marL="130175" indent="0">
              <a:buNone/>
            </a:pPr>
            <a:r>
              <a:rPr lang="en-US" altLang="en-US" sz="3000" i="1" dirty="0">
                <a:solidFill>
                  <a:srgbClr val="C00000"/>
                </a:solidFill>
                <a:ea typeface="ＭＳ Ｐゴシック" panose="020B0600070205080204" pitchFamily="34" charset="-128"/>
              </a:rPr>
              <a:t>Forwarding</a:t>
            </a:r>
            <a:r>
              <a:rPr lang="en-US" altLang="en-US" i="1" dirty="0">
                <a:solidFill>
                  <a:srgbClr val="C00000"/>
                </a:solidFill>
                <a:ea typeface="ＭＳ Ｐゴシック" panose="020B0600070205080204" pitchFamily="34" charset="-128"/>
              </a:rPr>
              <a:t>:</a:t>
            </a:r>
            <a:r>
              <a:rPr lang="en-US" altLang="en-US" dirty="0">
                <a:solidFill>
                  <a:srgbClr val="C00000"/>
                </a:solidFill>
                <a:ea typeface="ＭＳ Ｐゴシック" panose="020B0600070205080204" pitchFamily="34" charset="-128"/>
              </a:rPr>
              <a:t> </a:t>
            </a:r>
          </a:p>
          <a:p>
            <a:r>
              <a:rPr lang="en-US" altLang="en-US" dirty="0">
                <a:ea typeface="ＭＳ Ｐゴシック" panose="020B0600070205080204" pitchFamily="34" charset="-128"/>
              </a:rPr>
              <a:t>aka “switching”</a:t>
            </a:r>
          </a:p>
          <a:p>
            <a:r>
              <a:rPr lang="en-US" altLang="en-US" i="1" dirty="0">
                <a:solidFill>
                  <a:srgbClr val="C00000"/>
                </a:solidFill>
                <a:ea typeface="ＭＳ Ｐゴシック" panose="020B0600070205080204" pitchFamily="34" charset="-128"/>
              </a:rPr>
              <a:t>local</a:t>
            </a:r>
            <a:r>
              <a:rPr lang="en-US" altLang="en-US" i="1" dirty="0">
                <a:ea typeface="ＭＳ Ｐゴシック" panose="020B0600070205080204" pitchFamily="34" charset="-128"/>
              </a:rPr>
              <a:t> </a:t>
            </a:r>
            <a:r>
              <a:rPr lang="en-US" altLang="en-US" dirty="0">
                <a:ea typeface="ＭＳ Ｐゴシック" panose="020B0600070205080204" pitchFamily="34" charset="-128"/>
              </a:rPr>
              <a:t>action: move arriving packets from router’</a:t>
            </a:r>
            <a:r>
              <a:rPr lang="en-US" altLang="ja-JP" dirty="0">
                <a:ea typeface="ＭＳ Ｐゴシック" panose="020B0600070205080204" pitchFamily="34" charset="-128"/>
              </a:rPr>
              <a:t>s input link to appropriate router output link</a:t>
            </a:r>
          </a:p>
          <a:p>
            <a:endParaRPr lang="en-US" dirty="0"/>
          </a:p>
        </p:txBody>
      </p:sp>
      <p:cxnSp>
        <p:nvCxnSpPr>
          <p:cNvPr id="172" name="Straight Connector 421888">
            <a:extLst>
              <a:ext uri="{FF2B5EF4-FFF2-40B4-BE49-F238E27FC236}">
                <a16:creationId xmlns:a16="http://schemas.microsoft.com/office/drawing/2014/main" id="{67BEC5DA-6BEA-4541-B3B2-BF40B813A134}"/>
              </a:ext>
            </a:extLst>
          </p:cNvPr>
          <p:cNvCxnSpPr>
            <a:cxnSpLocks noChangeShapeType="1"/>
          </p:cNvCxnSpPr>
          <p:nvPr/>
        </p:nvCxnSpPr>
        <p:spPr bwMode="auto">
          <a:xfrm>
            <a:off x="2389758" y="2757407"/>
            <a:ext cx="1281663" cy="0"/>
          </a:xfrm>
          <a:prstGeom prst="line">
            <a:avLst/>
          </a:prstGeom>
          <a:noFill/>
          <a:ln w="19050">
            <a:solidFill>
              <a:srgbClr val="C00000"/>
            </a:solidFill>
            <a:round/>
            <a:headEnd/>
            <a:tailEnd/>
          </a:ln>
          <a:extLst>
            <a:ext uri="{909E8E84-426E-40DD-AFC4-6F175D3DCCD1}">
              <a14:hiddenFill xmlns:a14="http://schemas.microsoft.com/office/drawing/2010/main">
                <a:noFill/>
              </a14:hiddenFill>
            </a:ext>
          </a:extLst>
        </p:spPr>
      </p:cxnSp>
      <p:grpSp>
        <p:nvGrpSpPr>
          <p:cNvPr id="173" name="Group 172">
            <a:extLst>
              <a:ext uri="{FF2B5EF4-FFF2-40B4-BE49-F238E27FC236}">
                <a16:creationId xmlns:a16="http://schemas.microsoft.com/office/drawing/2014/main" id="{C4AE8E60-10FA-844B-BD5E-0345F648B720}"/>
              </a:ext>
            </a:extLst>
          </p:cNvPr>
          <p:cNvGrpSpPr/>
          <p:nvPr/>
        </p:nvGrpSpPr>
        <p:grpSpPr>
          <a:xfrm>
            <a:off x="3744796" y="2580320"/>
            <a:ext cx="2017520" cy="338554"/>
            <a:chOff x="6181202" y="4326532"/>
            <a:chExt cx="2017520" cy="338554"/>
          </a:xfrm>
        </p:grpSpPr>
        <p:sp>
          <p:nvSpPr>
            <p:cNvPr id="174" name="Rectangle 173">
              <a:extLst>
                <a:ext uri="{FF2B5EF4-FFF2-40B4-BE49-F238E27FC236}">
                  <a16:creationId xmlns:a16="http://schemas.microsoft.com/office/drawing/2014/main" id="{3F05E7B2-15F6-4A4E-84F8-2F0C7DBC381C}"/>
                </a:ext>
              </a:extLst>
            </p:cNvPr>
            <p:cNvSpPr/>
            <p:nvPr/>
          </p:nvSpPr>
          <p:spPr>
            <a:xfrm>
              <a:off x="6192122" y="4338108"/>
              <a:ext cx="2006600" cy="29597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5" name="Text Box 110">
              <a:extLst>
                <a:ext uri="{FF2B5EF4-FFF2-40B4-BE49-F238E27FC236}">
                  <a16:creationId xmlns:a16="http://schemas.microsoft.com/office/drawing/2014/main" id="{269466F0-DCF5-FF48-986E-8EB8C52CE743}"/>
                </a:ext>
              </a:extLst>
            </p:cNvPr>
            <p:cNvSpPr txBox="1">
              <a:spLocks noChangeArrowheads="1"/>
            </p:cNvSpPr>
            <p:nvPr/>
          </p:nvSpPr>
          <p:spPr bwMode="auto">
            <a:xfrm>
              <a:off x="6181202" y="4326532"/>
              <a:ext cx="2005677" cy="3385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Calibri" panose="020F0502020204030204" pitchFamily="34" charset="0"/>
                </a:rPr>
                <a:t>local forwarding table</a:t>
              </a:r>
            </a:p>
          </p:txBody>
        </p:sp>
      </p:grpSp>
      <p:grpSp>
        <p:nvGrpSpPr>
          <p:cNvPr id="176" name="Group 175">
            <a:extLst>
              <a:ext uri="{FF2B5EF4-FFF2-40B4-BE49-F238E27FC236}">
                <a16:creationId xmlns:a16="http://schemas.microsoft.com/office/drawing/2014/main" id="{A5553ADE-8F22-E143-9FEE-D8406830AC5F}"/>
              </a:ext>
            </a:extLst>
          </p:cNvPr>
          <p:cNvGrpSpPr/>
          <p:nvPr/>
        </p:nvGrpSpPr>
        <p:grpSpPr>
          <a:xfrm>
            <a:off x="5698975" y="3819688"/>
            <a:ext cx="2183401" cy="2394971"/>
            <a:chOff x="5698975" y="3819688"/>
            <a:chExt cx="2183401" cy="2394971"/>
          </a:xfrm>
        </p:grpSpPr>
        <p:sp>
          <p:nvSpPr>
            <p:cNvPr id="177" name="Rectangle 176">
              <a:extLst>
                <a:ext uri="{FF2B5EF4-FFF2-40B4-BE49-F238E27FC236}">
                  <a16:creationId xmlns:a16="http://schemas.microsoft.com/office/drawing/2014/main" id="{5F75045C-CAEF-BE41-B0E7-8DCF29B7EFBD}"/>
                </a:ext>
              </a:extLst>
            </p:cNvPr>
            <p:cNvSpPr/>
            <p:nvPr/>
          </p:nvSpPr>
          <p:spPr>
            <a:xfrm>
              <a:off x="7050700" y="6168940"/>
              <a:ext cx="476401" cy="45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1FB5981E-1E94-C34D-A30F-382C97EBC919}"/>
                </a:ext>
              </a:extLst>
            </p:cNvPr>
            <p:cNvSpPr/>
            <p:nvPr/>
          </p:nvSpPr>
          <p:spPr>
            <a:xfrm>
              <a:off x="6359921" y="5968768"/>
              <a:ext cx="476401" cy="45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9" name="Rectangle 178">
              <a:extLst>
                <a:ext uri="{FF2B5EF4-FFF2-40B4-BE49-F238E27FC236}">
                  <a16:creationId xmlns:a16="http://schemas.microsoft.com/office/drawing/2014/main" id="{C2E83222-FB14-4F4B-AFE1-FC39D5330E7D}"/>
                </a:ext>
              </a:extLst>
            </p:cNvPr>
            <p:cNvSpPr/>
            <p:nvPr/>
          </p:nvSpPr>
          <p:spPr>
            <a:xfrm>
              <a:off x="5698975" y="6141541"/>
              <a:ext cx="476401" cy="45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EDC19385-8E61-AD46-95C9-DDCD5449A73D}"/>
                </a:ext>
              </a:extLst>
            </p:cNvPr>
            <p:cNvSpPr/>
            <p:nvPr/>
          </p:nvSpPr>
          <p:spPr>
            <a:xfrm>
              <a:off x="7405975" y="4146032"/>
              <a:ext cx="476401" cy="45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1" name="Rectangle 180">
              <a:extLst>
                <a:ext uri="{FF2B5EF4-FFF2-40B4-BE49-F238E27FC236}">
                  <a16:creationId xmlns:a16="http://schemas.microsoft.com/office/drawing/2014/main" id="{2D366EE5-B582-514F-954C-D5D4F7048A25}"/>
                </a:ext>
              </a:extLst>
            </p:cNvPr>
            <p:cNvSpPr/>
            <p:nvPr/>
          </p:nvSpPr>
          <p:spPr>
            <a:xfrm>
              <a:off x="6407517" y="3819688"/>
              <a:ext cx="476401" cy="45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91" name="Content Placeholder 4">
            <a:extLst>
              <a:ext uri="{FF2B5EF4-FFF2-40B4-BE49-F238E27FC236}">
                <a16:creationId xmlns:a16="http://schemas.microsoft.com/office/drawing/2014/main" id="{7657B180-3511-BD43-A1D3-883B21FB89BF}"/>
              </a:ext>
            </a:extLst>
          </p:cNvPr>
          <p:cNvSpPr txBox="1">
            <a:spLocks/>
          </p:cNvSpPr>
          <p:nvPr/>
        </p:nvSpPr>
        <p:spPr>
          <a:xfrm>
            <a:off x="8430283" y="1824271"/>
            <a:ext cx="3555414" cy="300624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0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Routing: </a:t>
            </a:r>
          </a:p>
          <a:p>
            <a:pPr marL="400050" marR="0" lvl="0" indent="-2857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global</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action: determine source-destination paths taken by packets</a:t>
            </a:r>
          </a:p>
          <a:p>
            <a:pPr marL="400050" marR="0" lvl="0" indent="-2857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routing algorithms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2" name="Freeform 120">
            <a:extLst>
              <a:ext uri="{FF2B5EF4-FFF2-40B4-BE49-F238E27FC236}">
                <a16:creationId xmlns:a16="http://schemas.microsoft.com/office/drawing/2014/main" id="{A85ABB82-D166-5E4F-B1B2-977AB9ED35FA}"/>
              </a:ext>
            </a:extLst>
          </p:cNvPr>
          <p:cNvSpPr>
            <a:spLocks/>
          </p:cNvSpPr>
          <p:nvPr/>
        </p:nvSpPr>
        <p:spPr bwMode="auto">
          <a:xfrm>
            <a:off x="4869344" y="4824326"/>
            <a:ext cx="1041867" cy="336451"/>
          </a:xfrm>
          <a:custGeom>
            <a:avLst/>
            <a:gdLst>
              <a:gd name="T0" fmla="*/ 0 w 10844"/>
              <a:gd name="T1" fmla="*/ 2147483647 h 14797"/>
              <a:gd name="T2" fmla="*/ 2147483647 w 10844"/>
              <a:gd name="T3" fmla="*/ 2147483647 h 14797"/>
              <a:gd name="T4" fmla="*/ 2147483647 w 10844"/>
              <a:gd name="T5" fmla="*/ 2147483647 h 14797"/>
              <a:gd name="T6" fmla="*/ 0 60000 65536"/>
              <a:gd name="T7" fmla="*/ 0 60000 65536"/>
              <a:gd name="T8" fmla="*/ 0 60000 65536"/>
              <a:gd name="T9" fmla="*/ 0 w 10844"/>
              <a:gd name="T10" fmla="*/ 0 h 14797"/>
              <a:gd name="T11" fmla="*/ 10844 w 10844"/>
              <a:gd name="T12" fmla="*/ 14797 h 14797"/>
            </a:gdLst>
            <a:ahLst/>
            <a:cxnLst>
              <a:cxn ang="T6">
                <a:pos x="T0" y="T1"/>
              </a:cxn>
              <a:cxn ang="T7">
                <a:pos x="T2" y="T3"/>
              </a:cxn>
              <a:cxn ang="T8">
                <a:pos x="T4" y="T5"/>
              </a:cxn>
            </a:cxnLst>
            <a:rect l="T9" t="T10" r="T11" b="T12"/>
            <a:pathLst>
              <a:path w="10844" h="14797">
                <a:moveTo>
                  <a:pt x="0" y="14797"/>
                </a:moveTo>
                <a:cubicBezTo>
                  <a:pt x="2168" y="9517"/>
                  <a:pt x="5654" y="-1331"/>
                  <a:pt x="7042" y="135"/>
                </a:cubicBezTo>
                <a:cubicBezTo>
                  <a:pt x="8563" y="1950"/>
                  <a:pt x="9984" y="6698"/>
                  <a:pt x="10844" y="9978"/>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193" name="Group 192">
            <a:extLst>
              <a:ext uri="{FF2B5EF4-FFF2-40B4-BE49-F238E27FC236}">
                <a16:creationId xmlns:a16="http://schemas.microsoft.com/office/drawing/2014/main" id="{F77D4F4E-82DC-B747-BFB8-E0F63F6EECB6}"/>
              </a:ext>
            </a:extLst>
          </p:cNvPr>
          <p:cNvGrpSpPr/>
          <p:nvPr/>
        </p:nvGrpSpPr>
        <p:grpSpPr>
          <a:xfrm>
            <a:off x="3689197" y="1759195"/>
            <a:ext cx="2095500" cy="604837"/>
            <a:chOff x="3839579" y="1912090"/>
            <a:chExt cx="2095500" cy="604837"/>
          </a:xfrm>
        </p:grpSpPr>
        <p:sp>
          <p:nvSpPr>
            <p:cNvPr id="194" name="Oval 5">
              <a:extLst>
                <a:ext uri="{FF2B5EF4-FFF2-40B4-BE49-F238E27FC236}">
                  <a16:creationId xmlns:a16="http://schemas.microsoft.com/office/drawing/2014/main" id="{6AA9AC6C-CC8B-064C-85B5-59909EAFBA52}"/>
                </a:ext>
              </a:extLst>
            </p:cNvPr>
            <p:cNvSpPr>
              <a:spLocks noChangeArrowheads="1"/>
            </p:cNvSpPr>
            <p:nvPr/>
          </p:nvSpPr>
          <p:spPr bwMode="auto">
            <a:xfrm>
              <a:off x="3839579" y="1912090"/>
              <a:ext cx="2095500" cy="604837"/>
            </a:xfrm>
            <a:prstGeom prst="ellipse">
              <a:avLst/>
            </a:prstGeom>
            <a:solidFill>
              <a:srgbClr val="FF0000"/>
            </a:solidFill>
            <a:ln w="9525">
              <a:no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prstClr val="white"/>
                </a:solidFill>
                <a:effectLst/>
                <a:uLnTx/>
                <a:uFillTx/>
                <a:latin typeface="Arial" panose="020B0604020202020204" pitchFamily="34" charset="0"/>
                <a:ea typeface="ＭＳ Ｐゴシック" panose="020B0600070205080204" pitchFamily="34" charset="-128"/>
                <a:cs typeface="Arial"/>
              </a:endParaRPr>
            </a:p>
          </p:txBody>
        </p:sp>
        <p:sp>
          <p:nvSpPr>
            <p:cNvPr id="195" name="Text Box 108">
              <a:extLst>
                <a:ext uri="{FF2B5EF4-FFF2-40B4-BE49-F238E27FC236}">
                  <a16:creationId xmlns:a16="http://schemas.microsoft.com/office/drawing/2014/main" id="{DE2FECE5-EA6F-3043-93EE-B61DA63B972F}"/>
                </a:ext>
              </a:extLst>
            </p:cNvPr>
            <p:cNvSpPr txBox="1">
              <a:spLocks noChangeArrowheads="1"/>
            </p:cNvSpPr>
            <p:nvPr/>
          </p:nvSpPr>
          <p:spPr bwMode="auto">
            <a:xfrm>
              <a:off x="3964815" y="2018581"/>
              <a:ext cx="18637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Arial"/>
                </a:rPr>
                <a:t>routing algorithm</a:t>
              </a:r>
            </a:p>
          </p:txBody>
        </p:sp>
      </p:grpSp>
      <p:sp>
        <p:nvSpPr>
          <p:cNvPr id="196" name="Freeform 195">
            <a:extLst>
              <a:ext uri="{FF2B5EF4-FFF2-40B4-BE49-F238E27FC236}">
                <a16:creationId xmlns:a16="http://schemas.microsoft.com/office/drawing/2014/main" id="{A5C87FD2-E0CC-8D44-AEED-45C86DD2F1BA}"/>
              </a:ext>
            </a:extLst>
          </p:cNvPr>
          <p:cNvSpPr/>
          <p:nvPr/>
        </p:nvSpPr>
        <p:spPr>
          <a:xfrm>
            <a:off x="5748185" y="4775202"/>
            <a:ext cx="2423480" cy="399173"/>
          </a:xfrm>
          <a:custGeom>
            <a:avLst/>
            <a:gdLst>
              <a:gd name="connsiteX0" fmla="*/ 0 w 2417086"/>
              <a:gd name="connsiteY0" fmla="*/ 136686 h 393747"/>
              <a:gd name="connsiteX1" fmla="*/ 613863 w 2417086"/>
              <a:gd name="connsiteY1" fmla="*/ 392462 h 393747"/>
              <a:gd name="connsiteX2" fmla="*/ 1579419 w 2417086"/>
              <a:gd name="connsiteY2" fmla="*/ 40770 h 393747"/>
              <a:gd name="connsiteX3" fmla="*/ 2417086 w 2417086"/>
              <a:gd name="connsiteY3" fmla="*/ 21586 h 393747"/>
              <a:gd name="connsiteX0" fmla="*/ 0 w 2423480"/>
              <a:gd name="connsiteY0" fmla="*/ 153322 h 410383"/>
              <a:gd name="connsiteX1" fmla="*/ 613863 w 2423480"/>
              <a:gd name="connsiteY1" fmla="*/ 409098 h 410383"/>
              <a:gd name="connsiteX2" fmla="*/ 1579419 w 2423480"/>
              <a:gd name="connsiteY2" fmla="*/ 57406 h 410383"/>
              <a:gd name="connsiteX3" fmla="*/ 2423480 w 2423480"/>
              <a:gd name="connsiteY3" fmla="*/ 12644 h 410383"/>
              <a:gd name="connsiteX0" fmla="*/ 0 w 2423480"/>
              <a:gd name="connsiteY0" fmla="*/ 142112 h 399173"/>
              <a:gd name="connsiteX1" fmla="*/ 613863 w 2423480"/>
              <a:gd name="connsiteY1" fmla="*/ 397888 h 399173"/>
              <a:gd name="connsiteX2" fmla="*/ 1579419 w 2423480"/>
              <a:gd name="connsiteY2" fmla="*/ 46196 h 399173"/>
              <a:gd name="connsiteX3" fmla="*/ 2423480 w 2423480"/>
              <a:gd name="connsiteY3" fmla="*/ 1434 h 399173"/>
            </a:gdLst>
            <a:ahLst/>
            <a:cxnLst>
              <a:cxn ang="0">
                <a:pos x="connsiteX0" y="connsiteY0"/>
              </a:cxn>
              <a:cxn ang="0">
                <a:pos x="connsiteX1" y="connsiteY1"/>
              </a:cxn>
              <a:cxn ang="0">
                <a:pos x="connsiteX2" y="connsiteY2"/>
              </a:cxn>
              <a:cxn ang="0">
                <a:pos x="connsiteX3" y="connsiteY3"/>
              </a:cxn>
            </a:cxnLst>
            <a:rect l="l" t="t" r="r" b="b"/>
            <a:pathLst>
              <a:path w="2423480" h="399173">
                <a:moveTo>
                  <a:pt x="0" y="142112"/>
                </a:moveTo>
                <a:cubicBezTo>
                  <a:pt x="175313" y="277993"/>
                  <a:pt x="350627" y="413874"/>
                  <a:pt x="613863" y="397888"/>
                </a:cubicBezTo>
                <a:cubicBezTo>
                  <a:pt x="877099" y="381902"/>
                  <a:pt x="1277816" y="112272"/>
                  <a:pt x="1579419" y="46196"/>
                </a:cubicBezTo>
                <a:cubicBezTo>
                  <a:pt x="1881022" y="-19880"/>
                  <a:pt x="2065394" y="5697"/>
                  <a:pt x="2423480" y="1434"/>
                </a:cubicBezTo>
              </a:path>
            </a:pathLst>
          </a:custGeom>
          <a:noFill/>
          <a:ln w="4445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97" name="Group 196">
            <a:extLst>
              <a:ext uri="{FF2B5EF4-FFF2-40B4-BE49-F238E27FC236}">
                <a16:creationId xmlns:a16="http://schemas.microsoft.com/office/drawing/2014/main" id="{B29142F9-CC29-5E4D-95CD-5C2306E2F53B}"/>
              </a:ext>
            </a:extLst>
          </p:cNvPr>
          <p:cNvGrpSpPr/>
          <p:nvPr/>
        </p:nvGrpSpPr>
        <p:grpSpPr>
          <a:xfrm>
            <a:off x="5600948" y="2059246"/>
            <a:ext cx="2852523" cy="3990339"/>
            <a:chOff x="5600948" y="2059246"/>
            <a:chExt cx="2852523" cy="3990339"/>
          </a:xfrm>
        </p:grpSpPr>
        <p:cxnSp>
          <p:nvCxnSpPr>
            <p:cNvPr id="198" name="Straight Connector 421894">
              <a:extLst>
                <a:ext uri="{FF2B5EF4-FFF2-40B4-BE49-F238E27FC236}">
                  <a16:creationId xmlns:a16="http://schemas.microsoft.com/office/drawing/2014/main" id="{F36971C0-1F13-4A41-BB18-D152D16F247F}"/>
                </a:ext>
              </a:extLst>
            </p:cNvPr>
            <p:cNvCxnSpPr>
              <a:cxnSpLocks noChangeShapeType="1"/>
            </p:cNvCxnSpPr>
            <p:nvPr/>
          </p:nvCxnSpPr>
          <p:spPr bwMode="auto">
            <a:xfrm flipH="1">
              <a:off x="5600948" y="2062812"/>
              <a:ext cx="2852523" cy="0"/>
            </a:xfrm>
            <a:prstGeom prst="line">
              <a:avLst/>
            </a:prstGeom>
            <a:noFill/>
            <a:ln w="19050">
              <a:solidFill>
                <a:srgbClr val="C00000"/>
              </a:solidFill>
              <a:round/>
              <a:headEnd/>
              <a:tailEnd/>
            </a:ln>
            <a:extLst>
              <a:ext uri="{909E8E84-426E-40DD-AFC4-6F175D3DCCD1}">
                <a14:hiddenFill xmlns:a14="http://schemas.microsoft.com/office/drawing/2010/main">
                  <a:noFill/>
                </a14:hiddenFill>
              </a:ext>
            </a:extLst>
          </p:spPr>
        </p:cxnSp>
        <p:cxnSp>
          <p:nvCxnSpPr>
            <p:cNvPr id="199" name="Straight Connector 421894">
              <a:extLst>
                <a:ext uri="{FF2B5EF4-FFF2-40B4-BE49-F238E27FC236}">
                  <a16:creationId xmlns:a16="http://schemas.microsoft.com/office/drawing/2014/main" id="{986A894E-8D9E-4643-8C6D-EA7304E28F7A}"/>
                </a:ext>
              </a:extLst>
            </p:cNvPr>
            <p:cNvCxnSpPr>
              <a:cxnSpLocks noChangeShapeType="1"/>
            </p:cNvCxnSpPr>
            <p:nvPr/>
          </p:nvCxnSpPr>
          <p:spPr bwMode="auto">
            <a:xfrm flipH="1">
              <a:off x="6643279" y="2072337"/>
              <a:ext cx="1781930" cy="1569387"/>
            </a:xfrm>
            <a:prstGeom prst="line">
              <a:avLst/>
            </a:prstGeom>
            <a:noFill/>
            <a:ln w="19050">
              <a:solidFill>
                <a:srgbClr val="C00000"/>
              </a:solidFill>
              <a:round/>
              <a:headEnd/>
              <a:tailEnd/>
            </a:ln>
            <a:extLst>
              <a:ext uri="{909E8E84-426E-40DD-AFC4-6F175D3DCCD1}">
                <a14:hiddenFill xmlns:a14="http://schemas.microsoft.com/office/drawing/2010/main">
                  <a:noFill/>
                </a14:hiddenFill>
              </a:ext>
            </a:extLst>
          </p:spPr>
        </p:cxnSp>
        <p:cxnSp>
          <p:nvCxnSpPr>
            <p:cNvPr id="200" name="Straight Connector 421894">
              <a:extLst>
                <a:ext uri="{FF2B5EF4-FFF2-40B4-BE49-F238E27FC236}">
                  <a16:creationId xmlns:a16="http://schemas.microsoft.com/office/drawing/2014/main" id="{C67AD993-1126-0445-AE04-A913A9CBF875}"/>
                </a:ext>
              </a:extLst>
            </p:cNvPr>
            <p:cNvCxnSpPr>
              <a:cxnSpLocks noChangeShapeType="1"/>
            </p:cNvCxnSpPr>
            <p:nvPr/>
          </p:nvCxnSpPr>
          <p:spPr bwMode="auto">
            <a:xfrm flipH="1">
              <a:off x="7640094" y="2059246"/>
              <a:ext cx="802722" cy="1908551"/>
            </a:xfrm>
            <a:prstGeom prst="line">
              <a:avLst/>
            </a:prstGeom>
            <a:noFill/>
            <a:ln w="19050">
              <a:solidFill>
                <a:srgbClr val="C00000"/>
              </a:solidFill>
              <a:round/>
              <a:headEnd/>
              <a:tailEnd/>
            </a:ln>
            <a:extLst>
              <a:ext uri="{909E8E84-426E-40DD-AFC4-6F175D3DCCD1}">
                <a14:hiddenFill xmlns:a14="http://schemas.microsoft.com/office/drawing/2010/main">
                  <a:noFill/>
                </a14:hiddenFill>
              </a:ext>
            </a:extLst>
          </p:spPr>
        </p:cxnSp>
        <p:grpSp>
          <p:nvGrpSpPr>
            <p:cNvPr id="201" name="Group 200">
              <a:extLst>
                <a:ext uri="{FF2B5EF4-FFF2-40B4-BE49-F238E27FC236}">
                  <a16:creationId xmlns:a16="http://schemas.microsoft.com/office/drawing/2014/main" id="{3D7816E0-E12B-0149-ACB6-EDCDC75F42FB}"/>
                </a:ext>
              </a:extLst>
            </p:cNvPr>
            <p:cNvGrpSpPr/>
            <p:nvPr/>
          </p:nvGrpSpPr>
          <p:grpSpPr>
            <a:xfrm>
              <a:off x="6178773" y="2060294"/>
              <a:ext cx="2270746" cy="3989291"/>
              <a:chOff x="6178773" y="2060294"/>
              <a:chExt cx="2270746" cy="3989291"/>
            </a:xfrm>
          </p:grpSpPr>
          <p:sp>
            <p:nvSpPr>
              <p:cNvPr id="202" name="Freeform 201">
                <a:extLst>
                  <a:ext uri="{FF2B5EF4-FFF2-40B4-BE49-F238E27FC236}">
                    <a16:creationId xmlns:a16="http://schemas.microsoft.com/office/drawing/2014/main" id="{DC634A93-9183-774E-AE03-FB170D41D36F}"/>
                  </a:ext>
                </a:extLst>
              </p:cNvPr>
              <p:cNvSpPr/>
              <p:nvPr/>
            </p:nvSpPr>
            <p:spPr>
              <a:xfrm>
                <a:off x="6852213" y="2060294"/>
                <a:ext cx="1597306" cy="3796496"/>
              </a:xfrm>
              <a:custGeom>
                <a:avLst/>
                <a:gdLst>
                  <a:gd name="connsiteX0" fmla="*/ 1597306 w 1597306"/>
                  <a:gd name="connsiteY0" fmla="*/ 0 h 3796496"/>
                  <a:gd name="connsiteX1" fmla="*/ 925974 w 1597306"/>
                  <a:gd name="connsiteY1" fmla="*/ 3784921 h 3796496"/>
                  <a:gd name="connsiteX2" fmla="*/ 0 w 1597306"/>
                  <a:gd name="connsiteY2" fmla="*/ 3796496 h 3796496"/>
                  <a:gd name="connsiteX3" fmla="*/ 0 w 1597306"/>
                  <a:gd name="connsiteY3" fmla="*/ 3796496 h 3796496"/>
                </a:gdLst>
                <a:ahLst/>
                <a:cxnLst>
                  <a:cxn ang="0">
                    <a:pos x="connsiteX0" y="connsiteY0"/>
                  </a:cxn>
                  <a:cxn ang="0">
                    <a:pos x="connsiteX1" y="connsiteY1"/>
                  </a:cxn>
                  <a:cxn ang="0">
                    <a:pos x="connsiteX2" y="connsiteY2"/>
                  </a:cxn>
                  <a:cxn ang="0">
                    <a:pos x="connsiteX3" y="connsiteY3"/>
                  </a:cxn>
                </a:cxnLst>
                <a:rect l="l" t="t" r="r" b="b"/>
                <a:pathLst>
                  <a:path w="1597306" h="3796496">
                    <a:moveTo>
                      <a:pt x="1597306" y="0"/>
                    </a:moveTo>
                    <a:lnTo>
                      <a:pt x="925974" y="3784921"/>
                    </a:lnTo>
                    <a:lnTo>
                      <a:pt x="0" y="3796496"/>
                    </a:lnTo>
                    <a:lnTo>
                      <a:pt x="0" y="3796496"/>
                    </a:lnTo>
                  </a:path>
                </a:pathLst>
              </a:custGeom>
              <a:noFill/>
              <a:ln w="1905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203" name="Straight Connector 421894">
                <a:extLst>
                  <a:ext uri="{FF2B5EF4-FFF2-40B4-BE49-F238E27FC236}">
                    <a16:creationId xmlns:a16="http://schemas.microsoft.com/office/drawing/2014/main" id="{6EDBDBAB-C930-F84D-80C9-D9E34D32A8C4}"/>
                  </a:ext>
                </a:extLst>
              </p:cNvPr>
              <p:cNvCxnSpPr>
                <a:cxnSpLocks noChangeShapeType="1"/>
                <a:stCxn id="202" idx="1"/>
              </p:cNvCxnSpPr>
              <p:nvPr/>
            </p:nvCxnSpPr>
            <p:spPr bwMode="auto">
              <a:xfrm flipH="1">
                <a:off x="7535735" y="5845215"/>
                <a:ext cx="242452" cy="204370"/>
              </a:xfrm>
              <a:prstGeom prst="line">
                <a:avLst/>
              </a:prstGeom>
              <a:noFill/>
              <a:ln w="19050">
                <a:solidFill>
                  <a:srgbClr val="C00000"/>
                </a:solidFill>
                <a:round/>
                <a:headEnd/>
                <a:tailEnd/>
              </a:ln>
              <a:extLst>
                <a:ext uri="{909E8E84-426E-40DD-AFC4-6F175D3DCCD1}">
                  <a14:hiddenFill xmlns:a14="http://schemas.microsoft.com/office/drawing/2010/main">
                    <a:noFill/>
                  </a14:hiddenFill>
                </a:ext>
              </a:extLst>
            </p:spPr>
          </p:cxnSp>
          <p:cxnSp>
            <p:nvCxnSpPr>
              <p:cNvPr id="204" name="Straight Connector 421894">
                <a:extLst>
                  <a:ext uri="{FF2B5EF4-FFF2-40B4-BE49-F238E27FC236}">
                    <a16:creationId xmlns:a16="http://schemas.microsoft.com/office/drawing/2014/main" id="{DE2ACEEC-DC6A-C94A-8BDD-A0D89E6FB1AD}"/>
                  </a:ext>
                </a:extLst>
              </p:cNvPr>
              <p:cNvCxnSpPr>
                <a:cxnSpLocks noChangeShapeType="1"/>
                <a:stCxn id="202" idx="1"/>
              </p:cNvCxnSpPr>
              <p:nvPr/>
            </p:nvCxnSpPr>
            <p:spPr bwMode="auto">
              <a:xfrm flipH="1">
                <a:off x="6178773" y="5845215"/>
                <a:ext cx="1599414" cy="182258"/>
              </a:xfrm>
              <a:prstGeom prst="line">
                <a:avLst/>
              </a:prstGeom>
              <a:noFill/>
              <a:ln w="19050">
                <a:solidFill>
                  <a:srgbClr val="C00000"/>
                </a:solidFill>
                <a:round/>
                <a:headEnd/>
                <a:tailEnd/>
              </a:ln>
              <a:extLst>
                <a:ext uri="{909E8E84-426E-40DD-AFC4-6F175D3DCCD1}">
                  <a14:hiddenFill xmlns:a14="http://schemas.microsoft.com/office/drawing/2010/main">
                    <a:noFill/>
                  </a14:hiddenFill>
                </a:ext>
              </a:extLst>
            </p:spPr>
          </p:cxnSp>
        </p:grpSp>
      </p:grpSp>
      <p:grpSp>
        <p:nvGrpSpPr>
          <p:cNvPr id="205" name="Group 204">
            <a:extLst>
              <a:ext uri="{FF2B5EF4-FFF2-40B4-BE49-F238E27FC236}">
                <a16:creationId xmlns:a16="http://schemas.microsoft.com/office/drawing/2014/main" id="{4BB15F40-80D2-084B-8214-2C34569B8E3D}"/>
              </a:ext>
            </a:extLst>
          </p:cNvPr>
          <p:cNvGrpSpPr/>
          <p:nvPr/>
        </p:nvGrpSpPr>
        <p:grpSpPr>
          <a:xfrm>
            <a:off x="5679271" y="3642935"/>
            <a:ext cx="2210121" cy="2467075"/>
            <a:chOff x="5679271" y="3642935"/>
            <a:chExt cx="2210121" cy="2467075"/>
          </a:xfrm>
        </p:grpSpPr>
        <p:sp>
          <p:nvSpPr>
            <p:cNvPr id="206" name="Oval 144">
              <a:extLst>
                <a:ext uri="{FF2B5EF4-FFF2-40B4-BE49-F238E27FC236}">
                  <a16:creationId xmlns:a16="http://schemas.microsoft.com/office/drawing/2014/main" id="{83705B84-BD01-4145-9543-E1CD143787E1}"/>
                </a:ext>
              </a:extLst>
            </p:cNvPr>
            <p:cNvSpPr>
              <a:spLocks noChangeArrowheads="1"/>
            </p:cNvSpPr>
            <p:nvPr/>
          </p:nvSpPr>
          <p:spPr bwMode="auto">
            <a:xfrm>
              <a:off x="7044350" y="5992553"/>
              <a:ext cx="498632" cy="117457"/>
            </a:xfrm>
            <a:prstGeom prst="ellipse">
              <a:avLst/>
            </a:prstGeom>
            <a:solidFill>
              <a:srgbClr val="FF0000"/>
            </a:solidFill>
            <a:ln w="9525">
              <a:no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07" name="Oval 144">
              <a:extLst>
                <a:ext uri="{FF2B5EF4-FFF2-40B4-BE49-F238E27FC236}">
                  <a16:creationId xmlns:a16="http://schemas.microsoft.com/office/drawing/2014/main" id="{EF6A0460-1F3E-174E-A84A-6B0DF9450E41}"/>
                </a:ext>
              </a:extLst>
            </p:cNvPr>
            <p:cNvSpPr>
              <a:spLocks noChangeArrowheads="1"/>
            </p:cNvSpPr>
            <p:nvPr/>
          </p:nvSpPr>
          <p:spPr bwMode="auto">
            <a:xfrm>
              <a:off x="6344311" y="5792457"/>
              <a:ext cx="498632" cy="117457"/>
            </a:xfrm>
            <a:prstGeom prst="ellipse">
              <a:avLst/>
            </a:prstGeom>
            <a:solidFill>
              <a:srgbClr val="FF0000"/>
            </a:solidFill>
            <a:ln w="9525">
              <a:no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08" name="Oval 144">
              <a:extLst>
                <a:ext uri="{FF2B5EF4-FFF2-40B4-BE49-F238E27FC236}">
                  <a16:creationId xmlns:a16="http://schemas.microsoft.com/office/drawing/2014/main" id="{2ED11F2F-83D8-E442-802E-C3B091306997}"/>
                </a:ext>
              </a:extLst>
            </p:cNvPr>
            <p:cNvSpPr>
              <a:spLocks noChangeArrowheads="1"/>
            </p:cNvSpPr>
            <p:nvPr/>
          </p:nvSpPr>
          <p:spPr bwMode="auto">
            <a:xfrm>
              <a:off x="5679271" y="5968768"/>
              <a:ext cx="498632" cy="117457"/>
            </a:xfrm>
            <a:prstGeom prst="ellipse">
              <a:avLst/>
            </a:prstGeom>
            <a:solidFill>
              <a:srgbClr val="FF0000"/>
            </a:solidFill>
            <a:ln w="9525">
              <a:no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09" name="Oval 144">
              <a:extLst>
                <a:ext uri="{FF2B5EF4-FFF2-40B4-BE49-F238E27FC236}">
                  <a16:creationId xmlns:a16="http://schemas.microsoft.com/office/drawing/2014/main" id="{944FD1E4-A18B-A34F-A81F-A72A7E921BA0}"/>
                </a:ext>
              </a:extLst>
            </p:cNvPr>
            <p:cNvSpPr>
              <a:spLocks noChangeArrowheads="1"/>
            </p:cNvSpPr>
            <p:nvPr/>
          </p:nvSpPr>
          <p:spPr bwMode="auto">
            <a:xfrm>
              <a:off x="7390760" y="3969843"/>
              <a:ext cx="498632" cy="117457"/>
            </a:xfrm>
            <a:prstGeom prst="ellipse">
              <a:avLst/>
            </a:prstGeom>
            <a:solidFill>
              <a:srgbClr val="FF0000"/>
            </a:solidFill>
            <a:ln w="9525">
              <a:no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0" name="Oval 144">
              <a:extLst>
                <a:ext uri="{FF2B5EF4-FFF2-40B4-BE49-F238E27FC236}">
                  <a16:creationId xmlns:a16="http://schemas.microsoft.com/office/drawing/2014/main" id="{C6042A49-3FA0-7E41-8444-677C9989CCD1}"/>
                </a:ext>
              </a:extLst>
            </p:cNvPr>
            <p:cNvSpPr>
              <a:spLocks noChangeArrowheads="1"/>
            </p:cNvSpPr>
            <p:nvPr/>
          </p:nvSpPr>
          <p:spPr bwMode="auto">
            <a:xfrm>
              <a:off x="6395551" y="3642935"/>
              <a:ext cx="498632" cy="117457"/>
            </a:xfrm>
            <a:prstGeom prst="ellipse">
              <a:avLst/>
            </a:prstGeom>
            <a:solidFill>
              <a:srgbClr val="FF0000"/>
            </a:solidFill>
            <a:ln w="9525">
              <a:no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167" name="Slide Number Placeholder 5">
            <a:extLst>
              <a:ext uri="{FF2B5EF4-FFF2-40B4-BE49-F238E27FC236}">
                <a16:creationId xmlns:a16="http://schemas.microsoft.com/office/drawing/2014/main" id="{46C04000-6460-9645-A637-B7F87E9F2D0F}"/>
              </a:ext>
            </a:extLst>
          </p:cNvPr>
          <p:cNvSpPr>
            <a:spLocks noGrp="1"/>
          </p:cNvSpPr>
          <p:nvPr>
            <p:ph type="sldNum" sz="quarter" idx="4"/>
          </p:nvPr>
        </p:nvSpPr>
        <p:spPr>
          <a:xfrm>
            <a:off x="9219616" y="6443089"/>
            <a:ext cx="2743200" cy="365125"/>
          </a:xfrm>
        </p:spPr>
        <p:txBody>
          <a:bodyPr/>
          <a:lstStyle/>
          <a:p>
            <a:r>
              <a:rPr lang="en-US" dirty="0"/>
              <a:t>Introduction: 1-</a:t>
            </a:r>
            <a:fld id="{C4204591-24BD-A542-B9D5-F8D8A88D2FEE}" type="slidenum">
              <a:rPr lang="en-US" smtClean="0"/>
              <a:pPr/>
              <a:t>5</a:t>
            </a:fld>
            <a:endParaRPr lang="en-US" dirty="0"/>
          </a:p>
        </p:txBody>
      </p:sp>
    </p:spTree>
    <p:extLst>
      <p:ext uri="{BB962C8B-B14F-4D97-AF65-F5344CB8AC3E}">
        <p14:creationId xmlns:p14="http://schemas.microsoft.com/office/powerpoint/2010/main" val="3295021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1"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par>
                                <p:cTn id="17" presetID="22" presetClass="entr" presetSubtype="1"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500"/>
                                        <p:tgtEl>
                                          <p:spTgt spid="6"/>
                                        </p:tgtEl>
                                      </p:cBhvr>
                                    </p:animEffect>
                                  </p:childTnLst>
                                </p:cTn>
                              </p:par>
                              <p:par>
                                <p:cTn id="20" presetID="22" presetClass="entr" presetSubtype="1"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up)">
                                      <p:cBhvr>
                                        <p:cTn id="22" dur="500"/>
                                        <p:tgtEl>
                                          <p:spTgt spid="4"/>
                                        </p:tgtEl>
                                      </p:cBhvr>
                                    </p:animEffect>
                                  </p:childTnLst>
                                </p:cTn>
                              </p:par>
                              <p:par>
                                <p:cTn id="23" presetID="9"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73"/>
                                        </p:tgtEl>
                                        <p:attrNameLst>
                                          <p:attrName>style.visibility</p:attrName>
                                        </p:attrNameLst>
                                      </p:cBhvr>
                                      <p:to>
                                        <p:strVal val="visible"/>
                                      </p:to>
                                    </p:set>
                                    <p:animEffect transition="in" filter="dissolve">
                                      <p:cBhvr>
                                        <p:cTn id="30" dur="500"/>
                                        <p:tgtEl>
                                          <p:spTgt spid="173"/>
                                        </p:tgtEl>
                                      </p:cBhvr>
                                    </p:animEffect>
                                  </p:childTnLst>
                                </p:cTn>
                              </p:par>
                              <p:par>
                                <p:cTn id="31" presetID="9" presetClass="entr" presetSubtype="0" fill="hold" nodeType="withEffect">
                                  <p:stCondLst>
                                    <p:cond delay="0"/>
                                  </p:stCondLst>
                                  <p:childTnLst>
                                    <p:set>
                                      <p:cBhvr>
                                        <p:cTn id="32" dur="1" fill="hold">
                                          <p:stCondLst>
                                            <p:cond delay="0"/>
                                          </p:stCondLst>
                                        </p:cTn>
                                        <p:tgtEl>
                                          <p:spTgt spid="172"/>
                                        </p:tgtEl>
                                        <p:attrNameLst>
                                          <p:attrName>style.visibility</p:attrName>
                                        </p:attrNameLst>
                                      </p:cBhvr>
                                      <p:to>
                                        <p:strVal val="visible"/>
                                      </p:to>
                                    </p:set>
                                    <p:animEffect transition="in" filter="dissolve">
                                      <p:cBhvr>
                                        <p:cTn id="33" dur="500"/>
                                        <p:tgtEl>
                                          <p:spTgt spid="172"/>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71">
                                            <p:txEl>
                                              <p:pRg st="0" end="0"/>
                                            </p:txEl>
                                          </p:spTgt>
                                        </p:tgtEl>
                                        <p:attrNameLst>
                                          <p:attrName>style.visibility</p:attrName>
                                        </p:attrNameLst>
                                      </p:cBhvr>
                                      <p:to>
                                        <p:strVal val="visible"/>
                                      </p:to>
                                    </p:set>
                                    <p:animEffect transition="in" filter="dissolve">
                                      <p:cBhvr>
                                        <p:cTn id="36" dur="500"/>
                                        <p:tgtEl>
                                          <p:spTgt spid="171">
                                            <p:txEl>
                                              <p:pRg st="0" end="0"/>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71">
                                            <p:txEl>
                                              <p:pRg st="1" end="1"/>
                                            </p:txEl>
                                          </p:spTgt>
                                        </p:tgtEl>
                                        <p:attrNameLst>
                                          <p:attrName>style.visibility</p:attrName>
                                        </p:attrNameLst>
                                      </p:cBhvr>
                                      <p:to>
                                        <p:strVal val="visible"/>
                                      </p:to>
                                    </p:set>
                                    <p:animEffect transition="in" filter="dissolve">
                                      <p:cBhvr>
                                        <p:cTn id="39" dur="500"/>
                                        <p:tgtEl>
                                          <p:spTgt spid="171">
                                            <p:txEl>
                                              <p:pRg st="1" end="1"/>
                                            </p:txEl>
                                          </p:spTgt>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71">
                                            <p:txEl>
                                              <p:pRg st="2" end="2"/>
                                            </p:txEl>
                                          </p:spTgt>
                                        </p:tgtEl>
                                        <p:attrNameLst>
                                          <p:attrName>style.visibility</p:attrName>
                                        </p:attrNameLst>
                                      </p:cBhvr>
                                      <p:to>
                                        <p:strVal val="visible"/>
                                      </p:to>
                                    </p:set>
                                    <p:animEffect transition="in" filter="dissolve">
                                      <p:cBhvr>
                                        <p:cTn id="42" dur="500"/>
                                        <p:tgtEl>
                                          <p:spTgt spid="171">
                                            <p:txEl>
                                              <p:pRg st="2" end="2"/>
                                            </p:txEl>
                                          </p:spTgt>
                                        </p:tgtEl>
                                      </p:cBhvr>
                                    </p:animEffect>
                                  </p:childTnLst>
                                </p:cTn>
                              </p:par>
                              <p:par>
                                <p:cTn id="43" presetID="9" presetClass="entr" presetSubtype="0" fill="hold" nodeType="withEffect">
                                  <p:stCondLst>
                                    <p:cond delay="0"/>
                                  </p:stCondLst>
                                  <p:childTnLst>
                                    <p:set>
                                      <p:cBhvr>
                                        <p:cTn id="44" dur="1" fill="hold">
                                          <p:stCondLst>
                                            <p:cond delay="0"/>
                                          </p:stCondLst>
                                        </p:cTn>
                                        <p:tgtEl>
                                          <p:spTgt spid="176"/>
                                        </p:tgtEl>
                                        <p:attrNameLst>
                                          <p:attrName>style.visibility</p:attrName>
                                        </p:attrNameLst>
                                      </p:cBhvr>
                                      <p:to>
                                        <p:strVal val="visible"/>
                                      </p:to>
                                    </p:set>
                                    <p:animEffect transition="in" filter="dissolve">
                                      <p:cBhvr>
                                        <p:cTn id="45" dur="500"/>
                                        <p:tgtEl>
                                          <p:spTgt spid="176"/>
                                        </p:tgtEl>
                                      </p:cBhvr>
                                    </p:animEffect>
                                  </p:childTnLst>
                                </p:cTn>
                              </p:par>
                              <p:par>
                                <p:cTn id="46" presetID="9" presetClass="entr" presetSubtype="0" fill="hold"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dissolve">
                                      <p:cBhvr>
                                        <p:cTn id="48" dur="5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xit" presetSubtype="0" fill="hold" nodeType="clickEffect">
                                  <p:stCondLst>
                                    <p:cond delay="0"/>
                                  </p:stCondLst>
                                  <p:childTnLst>
                                    <p:animEffect transition="out" filter="dissolve">
                                      <p:cBhvr>
                                        <p:cTn id="52" dur="500"/>
                                        <p:tgtEl>
                                          <p:spTgt spid="173"/>
                                        </p:tgtEl>
                                      </p:cBhvr>
                                    </p:animEffect>
                                    <p:set>
                                      <p:cBhvr>
                                        <p:cTn id="53" dur="1" fill="hold">
                                          <p:stCondLst>
                                            <p:cond delay="499"/>
                                          </p:stCondLst>
                                        </p:cTn>
                                        <p:tgtEl>
                                          <p:spTgt spid="173"/>
                                        </p:tgtEl>
                                        <p:attrNameLst>
                                          <p:attrName>style.visibility</p:attrName>
                                        </p:attrNameLst>
                                      </p:cBhvr>
                                      <p:to>
                                        <p:strVal val="hidden"/>
                                      </p:to>
                                    </p:set>
                                  </p:childTnLst>
                                </p:cTn>
                              </p:par>
                              <p:par>
                                <p:cTn id="54" presetID="9" presetClass="exit" presetSubtype="0" fill="hold" nodeType="withEffect">
                                  <p:stCondLst>
                                    <p:cond delay="0"/>
                                  </p:stCondLst>
                                  <p:childTnLst>
                                    <p:animEffect transition="out" filter="dissolve">
                                      <p:cBhvr>
                                        <p:cTn id="55" dur="500"/>
                                        <p:tgtEl>
                                          <p:spTgt spid="176"/>
                                        </p:tgtEl>
                                      </p:cBhvr>
                                    </p:animEffect>
                                    <p:set>
                                      <p:cBhvr>
                                        <p:cTn id="56" dur="1" fill="hold">
                                          <p:stCondLst>
                                            <p:cond delay="499"/>
                                          </p:stCondLst>
                                        </p:cTn>
                                        <p:tgtEl>
                                          <p:spTgt spid="176"/>
                                        </p:tgtEl>
                                        <p:attrNameLst>
                                          <p:attrName>style.visibility</p:attrName>
                                        </p:attrNameLst>
                                      </p:cBhvr>
                                      <p:to>
                                        <p:strVal val="hidden"/>
                                      </p:to>
                                    </p:set>
                                  </p:childTnLst>
                                </p:cTn>
                              </p:par>
                              <p:par>
                                <p:cTn id="57" presetID="9" presetClass="entr" presetSubtype="0" fill="hold" grpId="0" nodeType="withEffect">
                                  <p:stCondLst>
                                    <p:cond delay="0"/>
                                  </p:stCondLst>
                                  <p:childTnLst>
                                    <p:set>
                                      <p:cBhvr>
                                        <p:cTn id="58" dur="1" fill="hold">
                                          <p:stCondLst>
                                            <p:cond delay="0"/>
                                          </p:stCondLst>
                                        </p:cTn>
                                        <p:tgtEl>
                                          <p:spTgt spid="192"/>
                                        </p:tgtEl>
                                        <p:attrNameLst>
                                          <p:attrName>style.visibility</p:attrName>
                                        </p:attrNameLst>
                                      </p:cBhvr>
                                      <p:to>
                                        <p:strVal val="visible"/>
                                      </p:to>
                                    </p:set>
                                    <p:animEffect transition="in" filter="dissolve">
                                      <p:cBhvr>
                                        <p:cTn id="59" dur="500"/>
                                        <p:tgtEl>
                                          <p:spTgt spid="192"/>
                                        </p:tgtEl>
                                      </p:cBhvr>
                                    </p:animEffect>
                                  </p:childTnLst>
                                </p:cTn>
                              </p:par>
                              <p:par>
                                <p:cTn id="60" presetID="9" presetClass="entr" presetSubtype="0" fill="hold" nodeType="withEffect">
                                  <p:stCondLst>
                                    <p:cond delay="0"/>
                                  </p:stCondLst>
                                  <p:childTnLst>
                                    <p:set>
                                      <p:cBhvr>
                                        <p:cTn id="61" dur="1" fill="hold">
                                          <p:stCondLst>
                                            <p:cond delay="0"/>
                                          </p:stCondLst>
                                        </p:cTn>
                                        <p:tgtEl>
                                          <p:spTgt spid="193"/>
                                        </p:tgtEl>
                                        <p:attrNameLst>
                                          <p:attrName>style.visibility</p:attrName>
                                        </p:attrNameLst>
                                      </p:cBhvr>
                                      <p:to>
                                        <p:strVal val="visible"/>
                                      </p:to>
                                    </p:set>
                                    <p:animEffect transition="in" filter="dissolve">
                                      <p:cBhvr>
                                        <p:cTn id="62" dur="500"/>
                                        <p:tgtEl>
                                          <p:spTgt spid="193"/>
                                        </p:tgtEl>
                                      </p:cBhvr>
                                    </p:animEffect>
                                  </p:childTnLst>
                                </p:cTn>
                              </p:par>
                              <p:par>
                                <p:cTn id="63" presetID="9" presetClass="entr" presetSubtype="0" fill="hold" nodeType="withEffect">
                                  <p:stCondLst>
                                    <p:cond delay="0"/>
                                  </p:stCondLst>
                                  <p:childTnLst>
                                    <p:set>
                                      <p:cBhvr>
                                        <p:cTn id="64" dur="1" fill="hold">
                                          <p:stCondLst>
                                            <p:cond delay="0"/>
                                          </p:stCondLst>
                                        </p:cTn>
                                        <p:tgtEl>
                                          <p:spTgt spid="197"/>
                                        </p:tgtEl>
                                        <p:attrNameLst>
                                          <p:attrName>style.visibility</p:attrName>
                                        </p:attrNameLst>
                                      </p:cBhvr>
                                      <p:to>
                                        <p:strVal val="visible"/>
                                      </p:to>
                                    </p:set>
                                    <p:animEffect transition="in" filter="dissolve">
                                      <p:cBhvr>
                                        <p:cTn id="65" dur="500"/>
                                        <p:tgtEl>
                                          <p:spTgt spid="197"/>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191"/>
                                        </p:tgtEl>
                                        <p:attrNameLst>
                                          <p:attrName>style.visibility</p:attrName>
                                        </p:attrNameLst>
                                      </p:cBhvr>
                                      <p:to>
                                        <p:strVal val="visible"/>
                                      </p:to>
                                    </p:set>
                                    <p:animEffect transition="in" filter="dissolve">
                                      <p:cBhvr>
                                        <p:cTn id="68" dur="500"/>
                                        <p:tgtEl>
                                          <p:spTgt spid="191"/>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196"/>
                                        </p:tgtEl>
                                        <p:attrNameLst>
                                          <p:attrName>style.visibility</p:attrName>
                                        </p:attrNameLst>
                                      </p:cBhvr>
                                      <p:to>
                                        <p:strVal val="visible"/>
                                      </p:to>
                                    </p:set>
                                    <p:animEffect transition="in" filter="dissolve">
                                      <p:cBhvr>
                                        <p:cTn id="71" dur="500"/>
                                        <p:tgtEl>
                                          <p:spTgt spid="196"/>
                                        </p:tgtEl>
                                      </p:cBhvr>
                                    </p:animEffect>
                                  </p:childTnLst>
                                </p:cTn>
                              </p:par>
                              <p:par>
                                <p:cTn id="72" presetID="9" presetClass="entr" presetSubtype="0" fill="hold" nodeType="withEffect">
                                  <p:stCondLst>
                                    <p:cond delay="0"/>
                                  </p:stCondLst>
                                  <p:childTnLst>
                                    <p:set>
                                      <p:cBhvr>
                                        <p:cTn id="73" dur="1" fill="hold">
                                          <p:stCondLst>
                                            <p:cond delay="0"/>
                                          </p:stCondLst>
                                        </p:cTn>
                                        <p:tgtEl>
                                          <p:spTgt spid="205"/>
                                        </p:tgtEl>
                                        <p:attrNameLst>
                                          <p:attrName>style.visibility</p:attrName>
                                        </p:attrNameLst>
                                      </p:cBhvr>
                                      <p:to>
                                        <p:strVal val="visible"/>
                                      </p:to>
                                    </p:set>
                                    <p:animEffect transition="in" filter="dissolve">
                                      <p:cBhvr>
                                        <p:cTn id="74" dur="500"/>
                                        <p:tgtEl>
                                          <p:spTgt spid="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uiExpand="1" build="p"/>
      <p:bldP spid="191" grpId="0"/>
      <p:bldP spid="192" grpId="0" animBg="1"/>
      <p:bldP spid="19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38B9E9-C01E-DC49-89A0-3007A0DDC3F3}"/>
              </a:ext>
            </a:extLst>
          </p:cNvPr>
          <p:cNvPicPr>
            <a:picLocks noChangeAspect="1"/>
          </p:cNvPicPr>
          <p:nvPr/>
        </p:nvPicPr>
        <p:blipFill>
          <a:blip r:embed="rId3"/>
          <a:stretch>
            <a:fillRect/>
          </a:stretch>
        </p:blipFill>
        <p:spPr>
          <a:xfrm>
            <a:off x="655093" y="671089"/>
            <a:ext cx="10922758" cy="5252742"/>
          </a:xfrm>
          <a:prstGeom prst="rect">
            <a:avLst/>
          </a:prstGeom>
        </p:spPr>
      </p:pic>
      <p:sp>
        <p:nvSpPr>
          <p:cNvPr id="12" name="Freeform 11">
            <a:extLst>
              <a:ext uri="{FF2B5EF4-FFF2-40B4-BE49-F238E27FC236}">
                <a16:creationId xmlns:a16="http://schemas.microsoft.com/office/drawing/2014/main" id="{C70FDC37-2EAC-C64C-9EFA-73CEA5536552}"/>
              </a:ext>
            </a:extLst>
          </p:cNvPr>
          <p:cNvSpPr/>
          <p:nvPr/>
        </p:nvSpPr>
        <p:spPr>
          <a:xfrm>
            <a:off x="1445846" y="2196123"/>
            <a:ext cx="9159631" cy="1414585"/>
          </a:xfrm>
          <a:custGeom>
            <a:avLst/>
            <a:gdLst>
              <a:gd name="connsiteX0" fmla="*/ 39077 w 9159631"/>
              <a:gd name="connsiteY0" fmla="*/ 1414585 h 1414585"/>
              <a:gd name="connsiteX1" fmla="*/ 31262 w 9159631"/>
              <a:gd name="connsiteY1" fmla="*/ 1289539 h 1414585"/>
              <a:gd name="connsiteX2" fmla="*/ 0 w 9159631"/>
              <a:gd name="connsiteY2" fmla="*/ 1211385 h 1414585"/>
              <a:gd name="connsiteX3" fmla="*/ 39077 w 9159631"/>
              <a:gd name="connsiteY3" fmla="*/ 1148862 h 1414585"/>
              <a:gd name="connsiteX4" fmla="*/ 132862 w 9159631"/>
              <a:gd name="connsiteY4" fmla="*/ 1109785 h 1414585"/>
              <a:gd name="connsiteX5" fmla="*/ 242277 w 9159631"/>
              <a:gd name="connsiteY5" fmla="*/ 984739 h 1414585"/>
              <a:gd name="connsiteX6" fmla="*/ 296985 w 9159631"/>
              <a:gd name="connsiteY6" fmla="*/ 937846 h 1414585"/>
              <a:gd name="connsiteX7" fmla="*/ 375139 w 9159631"/>
              <a:gd name="connsiteY7" fmla="*/ 930031 h 1414585"/>
              <a:gd name="connsiteX8" fmla="*/ 445477 w 9159631"/>
              <a:gd name="connsiteY8" fmla="*/ 898769 h 1414585"/>
              <a:gd name="connsiteX9" fmla="*/ 523631 w 9159631"/>
              <a:gd name="connsiteY9" fmla="*/ 883139 h 1414585"/>
              <a:gd name="connsiteX10" fmla="*/ 601785 w 9159631"/>
              <a:gd name="connsiteY10" fmla="*/ 804985 h 1414585"/>
              <a:gd name="connsiteX11" fmla="*/ 687754 w 9159631"/>
              <a:gd name="connsiteY11" fmla="*/ 734646 h 1414585"/>
              <a:gd name="connsiteX12" fmla="*/ 726831 w 9159631"/>
              <a:gd name="connsiteY12" fmla="*/ 625231 h 1414585"/>
              <a:gd name="connsiteX13" fmla="*/ 804985 w 9159631"/>
              <a:gd name="connsiteY13" fmla="*/ 554892 h 1414585"/>
              <a:gd name="connsiteX14" fmla="*/ 828431 w 9159631"/>
              <a:gd name="connsiteY14" fmla="*/ 531446 h 1414585"/>
              <a:gd name="connsiteX15" fmla="*/ 930031 w 9159631"/>
              <a:gd name="connsiteY15" fmla="*/ 578339 h 1414585"/>
              <a:gd name="connsiteX16" fmla="*/ 930031 w 9159631"/>
              <a:gd name="connsiteY16" fmla="*/ 578339 h 1414585"/>
              <a:gd name="connsiteX17" fmla="*/ 1031631 w 9159631"/>
              <a:gd name="connsiteY17" fmla="*/ 617415 h 1414585"/>
              <a:gd name="connsiteX18" fmla="*/ 1031631 w 9159631"/>
              <a:gd name="connsiteY18" fmla="*/ 617415 h 1414585"/>
              <a:gd name="connsiteX19" fmla="*/ 1148862 w 9159631"/>
              <a:gd name="connsiteY19" fmla="*/ 601785 h 1414585"/>
              <a:gd name="connsiteX20" fmla="*/ 1148862 w 9159631"/>
              <a:gd name="connsiteY20" fmla="*/ 601785 h 1414585"/>
              <a:gd name="connsiteX21" fmla="*/ 1266092 w 9159631"/>
              <a:gd name="connsiteY21" fmla="*/ 508000 h 1414585"/>
              <a:gd name="connsiteX22" fmla="*/ 1422400 w 9159631"/>
              <a:gd name="connsiteY22" fmla="*/ 523631 h 1414585"/>
              <a:gd name="connsiteX23" fmla="*/ 1492739 w 9159631"/>
              <a:gd name="connsiteY23" fmla="*/ 593969 h 1414585"/>
              <a:gd name="connsiteX24" fmla="*/ 1672492 w 9159631"/>
              <a:gd name="connsiteY24" fmla="*/ 601785 h 1414585"/>
              <a:gd name="connsiteX25" fmla="*/ 1672492 w 9159631"/>
              <a:gd name="connsiteY25" fmla="*/ 601785 h 1414585"/>
              <a:gd name="connsiteX26" fmla="*/ 1844431 w 9159631"/>
              <a:gd name="connsiteY26" fmla="*/ 609600 h 1414585"/>
              <a:gd name="connsiteX27" fmla="*/ 1969477 w 9159631"/>
              <a:gd name="connsiteY27" fmla="*/ 593969 h 1414585"/>
              <a:gd name="connsiteX28" fmla="*/ 2008554 w 9159631"/>
              <a:gd name="connsiteY28" fmla="*/ 570523 h 1414585"/>
              <a:gd name="connsiteX29" fmla="*/ 2016369 w 9159631"/>
              <a:gd name="connsiteY29" fmla="*/ 508000 h 1414585"/>
              <a:gd name="connsiteX30" fmla="*/ 2078892 w 9159631"/>
              <a:gd name="connsiteY30" fmla="*/ 461108 h 1414585"/>
              <a:gd name="connsiteX31" fmla="*/ 2196123 w 9159631"/>
              <a:gd name="connsiteY31" fmla="*/ 453292 h 1414585"/>
              <a:gd name="connsiteX32" fmla="*/ 2274277 w 9159631"/>
              <a:gd name="connsiteY32" fmla="*/ 398585 h 1414585"/>
              <a:gd name="connsiteX33" fmla="*/ 2344616 w 9159631"/>
              <a:gd name="connsiteY33" fmla="*/ 398585 h 1414585"/>
              <a:gd name="connsiteX34" fmla="*/ 2383692 w 9159631"/>
              <a:gd name="connsiteY34" fmla="*/ 406400 h 1414585"/>
              <a:gd name="connsiteX35" fmla="*/ 2454031 w 9159631"/>
              <a:gd name="connsiteY35" fmla="*/ 367323 h 1414585"/>
              <a:gd name="connsiteX36" fmla="*/ 2563446 w 9159631"/>
              <a:gd name="connsiteY36" fmla="*/ 382954 h 1414585"/>
              <a:gd name="connsiteX37" fmla="*/ 2735385 w 9159631"/>
              <a:gd name="connsiteY37" fmla="*/ 359508 h 1414585"/>
              <a:gd name="connsiteX38" fmla="*/ 2735385 w 9159631"/>
              <a:gd name="connsiteY38" fmla="*/ 359508 h 1414585"/>
              <a:gd name="connsiteX39" fmla="*/ 2899508 w 9159631"/>
              <a:gd name="connsiteY39" fmla="*/ 351692 h 1414585"/>
              <a:gd name="connsiteX40" fmla="*/ 3118339 w 9159631"/>
              <a:gd name="connsiteY40" fmla="*/ 484554 h 1414585"/>
              <a:gd name="connsiteX41" fmla="*/ 3141785 w 9159631"/>
              <a:gd name="connsiteY41" fmla="*/ 531446 h 1414585"/>
              <a:gd name="connsiteX42" fmla="*/ 3485662 w 9159631"/>
              <a:gd name="connsiteY42" fmla="*/ 484554 h 1414585"/>
              <a:gd name="connsiteX43" fmla="*/ 3681046 w 9159631"/>
              <a:gd name="connsiteY43" fmla="*/ 515815 h 1414585"/>
              <a:gd name="connsiteX44" fmla="*/ 3915508 w 9159631"/>
              <a:gd name="connsiteY44" fmla="*/ 500185 h 1414585"/>
              <a:gd name="connsiteX45" fmla="*/ 4079631 w 9159631"/>
              <a:gd name="connsiteY45" fmla="*/ 547077 h 1414585"/>
              <a:gd name="connsiteX46" fmla="*/ 4196862 w 9159631"/>
              <a:gd name="connsiteY46" fmla="*/ 601785 h 1414585"/>
              <a:gd name="connsiteX47" fmla="*/ 4329723 w 9159631"/>
              <a:gd name="connsiteY47" fmla="*/ 617415 h 1414585"/>
              <a:gd name="connsiteX48" fmla="*/ 4415692 w 9159631"/>
              <a:gd name="connsiteY48" fmla="*/ 570523 h 1414585"/>
              <a:gd name="connsiteX49" fmla="*/ 4712677 w 9159631"/>
              <a:gd name="connsiteY49" fmla="*/ 578339 h 1414585"/>
              <a:gd name="connsiteX50" fmla="*/ 4837723 w 9159631"/>
              <a:gd name="connsiteY50" fmla="*/ 492369 h 1414585"/>
              <a:gd name="connsiteX51" fmla="*/ 4900246 w 9159631"/>
              <a:gd name="connsiteY51" fmla="*/ 468923 h 1414585"/>
              <a:gd name="connsiteX52" fmla="*/ 4939323 w 9159631"/>
              <a:gd name="connsiteY52" fmla="*/ 414215 h 1414585"/>
              <a:gd name="connsiteX53" fmla="*/ 5205046 w 9159631"/>
              <a:gd name="connsiteY53" fmla="*/ 406400 h 1414585"/>
              <a:gd name="connsiteX54" fmla="*/ 5330092 w 9159631"/>
              <a:gd name="connsiteY54" fmla="*/ 359508 h 1414585"/>
              <a:gd name="connsiteX55" fmla="*/ 5705231 w 9159631"/>
              <a:gd name="connsiteY55" fmla="*/ 367323 h 1414585"/>
              <a:gd name="connsiteX56" fmla="*/ 5838092 w 9159631"/>
              <a:gd name="connsiteY56" fmla="*/ 390769 h 1414585"/>
              <a:gd name="connsiteX57" fmla="*/ 5900616 w 9159631"/>
              <a:gd name="connsiteY57" fmla="*/ 429846 h 1414585"/>
              <a:gd name="connsiteX58" fmla="*/ 6252308 w 9159631"/>
              <a:gd name="connsiteY58" fmla="*/ 453292 h 1414585"/>
              <a:gd name="connsiteX59" fmla="*/ 6392985 w 9159631"/>
              <a:gd name="connsiteY59" fmla="*/ 382954 h 1414585"/>
              <a:gd name="connsiteX60" fmla="*/ 6557108 w 9159631"/>
              <a:gd name="connsiteY60" fmla="*/ 390769 h 1414585"/>
              <a:gd name="connsiteX61" fmla="*/ 6619631 w 9159631"/>
              <a:gd name="connsiteY61" fmla="*/ 351692 h 1414585"/>
              <a:gd name="connsiteX62" fmla="*/ 6900985 w 9159631"/>
              <a:gd name="connsiteY62" fmla="*/ 351692 h 1414585"/>
              <a:gd name="connsiteX63" fmla="*/ 6994769 w 9159631"/>
              <a:gd name="connsiteY63" fmla="*/ 382954 h 1414585"/>
              <a:gd name="connsiteX64" fmla="*/ 7119816 w 9159631"/>
              <a:gd name="connsiteY64" fmla="*/ 390769 h 1414585"/>
              <a:gd name="connsiteX65" fmla="*/ 7221416 w 9159631"/>
              <a:gd name="connsiteY65" fmla="*/ 398585 h 1414585"/>
              <a:gd name="connsiteX66" fmla="*/ 7323016 w 9159631"/>
              <a:gd name="connsiteY66" fmla="*/ 453292 h 1414585"/>
              <a:gd name="connsiteX67" fmla="*/ 7448062 w 9159631"/>
              <a:gd name="connsiteY67" fmla="*/ 445477 h 1414585"/>
              <a:gd name="connsiteX68" fmla="*/ 7721600 w 9159631"/>
              <a:gd name="connsiteY68" fmla="*/ 328246 h 1414585"/>
              <a:gd name="connsiteX69" fmla="*/ 7963877 w 9159631"/>
              <a:gd name="connsiteY69" fmla="*/ 187569 h 1414585"/>
              <a:gd name="connsiteX70" fmla="*/ 8073292 w 9159631"/>
              <a:gd name="connsiteY70" fmla="*/ 85969 h 1414585"/>
              <a:gd name="connsiteX71" fmla="*/ 8073292 w 9159631"/>
              <a:gd name="connsiteY71" fmla="*/ 85969 h 1414585"/>
              <a:gd name="connsiteX72" fmla="*/ 8088923 w 9159631"/>
              <a:gd name="connsiteY72" fmla="*/ 31262 h 1414585"/>
              <a:gd name="connsiteX73" fmla="*/ 8253046 w 9159631"/>
              <a:gd name="connsiteY73" fmla="*/ 31262 h 1414585"/>
              <a:gd name="connsiteX74" fmla="*/ 8346831 w 9159631"/>
              <a:gd name="connsiteY74" fmla="*/ 15631 h 1414585"/>
              <a:gd name="connsiteX75" fmla="*/ 8479692 w 9159631"/>
              <a:gd name="connsiteY75" fmla="*/ 39077 h 1414585"/>
              <a:gd name="connsiteX76" fmla="*/ 8565662 w 9159631"/>
              <a:gd name="connsiteY76" fmla="*/ 0 h 1414585"/>
              <a:gd name="connsiteX77" fmla="*/ 8721969 w 9159631"/>
              <a:gd name="connsiteY77" fmla="*/ 7815 h 1414585"/>
              <a:gd name="connsiteX78" fmla="*/ 8862646 w 9159631"/>
              <a:gd name="connsiteY78" fmla="*/ 46892 h 1414585"/>
              <a:gd name="connsiteX79" fmla="*/ 8932985 w 9159631"/>
              <a:gd name="connsiteY79" fmla="*/ 46892 h 1414585"/>
              <a:gd name="connsiteX80" fmla="*/ 9003323 w 9159631"/>
              <a:gd name="connsiteY80" fmla="*/ 109415 h 1414585"/>
              <a:gd name="connsiteX81" fmla="*/ 9018954 w 9159631"/>
              <a:gd name="connsiteY81" fmla="*/ 179754 h 1414585"/>
              <a:gd name="connsiteX82" fmla="*/ 9097108 w 9159631"/>
              <a:gd name="connsiteY82" fmla="*/ 211015 h 1414585"/>
              <a:gd name="connsiteX83" fmla="*/ 9159631 w 9159631"/>
              <a:gd name="connsiteY83" fmla="*/ 242277 h 1414585"/>
              <a:gd name="connsiteX84" fmla="*/ 9159631 w 9159631"/>
              <a:gd name="connsiteY84" fmla="*/ 242277 h 1414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59631" h="1414585">
                <a:moveTo>
                  <a:pt x="39077" y="1414585"/>
                </a:moveTo>
                <a:lnTo>
                  <a:pt x="31262" y="1289539"/>
                </a:lnTo>
                <a:lnTo>
                  <a:pt x="0" y="1211385"/>
                </a:lnTo>
                <a:lnTo>
                  <a:pt x="39077" y="1148862"/>
                </a:lnTo>
                <a:lnTo>
                  <a:pt x="132862" y="1109785"/>
                </a:lnTo>
                <a:lnTo>
                  <a:pt x="242277" y="984739"/>
                </a:lnTo>
                <a:lnTo>
                  <a:pt x="296985" y="937846"/>
                </a:lnTo>
                <a:lnTo>
                  <a:pt x="375139" y="930031"/>
                </a:lnTo>
                <a:lnTo>
                  <a:pt x="445477" y="898769"/>
                </a:lnTo>
                <a:lnTo>
                  <a:pt x="523631" y="883139"/>
                </a:lnTo>
                <a:lnTo>
                  <a:pt x="601785" y="804985"/>
                </a:lnTo>
                <a:lnTo>
                  <a:pt x="687754" y="734646"/>
                </a:lnTo>
                <a:lnTo>
                  <a:pt x="726831" y="625231"/>
                </a:lnTo>
                <a:lnTo>
                  <a:pt x="804985" y="554892"/>
                </a:lnTo>
                <a:lnTo>
                  <a:pt x="828431" y="531446"/>
                </a:lnTo>
                <a:lnTo>
                  <a:pt x="930031" y="578339"/>
                </a:lnTo>
                <a:lnTo>
                  <a:pt x="930031" y="578339"/>
                </a:lnTo>
                <a:lnTo>
                  <a:pt x="1031631" y="617415"/>
                </a:lnTo>
                <a:lnTo>
                  <a:pt x="1031631" y="617415"/>
                </a:lnTo>
                <a:lnTo>
                  <a:pt x="1148862" y="601785"/>
                </a:lnTo>
                <a:lnTo>
                  <a:pt x="1148862" y="601785"/>
                </a:lnTo>
                <a:lnTo>
                  <a:pt x="1266092" y="508000"/>
                </a:lnTo>
                <a:lnTo>
                  <a:pt x="1422400" y="523631"/>
                </a:lnTo>
                <a:lnTo>
                  <a:pt x="1492739" y="593969"/>
                </a:lnTo>
                <a:lnTo>
                  <a:pt x="1672492" y="601785"/>
                </a:lnTo>
                <a:lnTo>
                  <a:pt x="1672492" y="601785"/>
                </a:lnTo>
                <a:lnTo>
                  <a:pt x="1844431" y="609600"/>
                </a:lnTo>
                <a:lnTo>
                  <a:pt x="1969477" y="593969"/>
                </a:lnTo>
                <a:lnTo>
                  <a:pt x="2008554" y="570523"/>
                </a:lnTo>
                <a:lnTo>
                  <a:pt x="2016369" y="508000"/>
                </a:lnTo>
                <a:lnTo>
                  <a:pt x="2078892" y="461108"/>
                </a:lnTo>
                <a:lnTo>
                  <a:pt x="2196123" y="453292"/>
                </a:lnTo>
                <a:lnTo>
                  <a:pt x="2274277" y="398585"/>
                </a:lnTo>
                <a:lnTo>
                  <a:pt x="2344616" y="398585"/>
                </a:lnTo>
                <a:lnTo>
                  <a:pt x="2383692" y="406400"/>
                </a:lnTo>
                <a:lnTo>
                  <a:pt x="2454031" y="367323"/>
                </a:lnTo>
                <a:lnTo>
                  <a:pt x="2563446" y="382954"/>
                </a:lnTo>
                <a:lnTo>
                  <a:pt x="2735385" y="359508"/>
                </a:lnTo>
                <a:lnTo>
                  <a:pt x="2735385" y="359508"/>
                </a:lnTo>
                <a:lnTo>
                  <a:pt x="2899508" y="351692"/>
                </a:lnTo>
                <a:lnTo>
                  <a:pt x="3118339" y="484554"/>
                </a:lnTo>
                <a:lnTo>
                  <a:pt x="3141785" y="531446"/>
                </a:lnTo>
                <a:lnTo>
                  <a:pt x="3485662" y="484554"/>
                </a:lnTo>
                <a:lnTo>
                  <a:pt x="3681046" y="515815"/>
                </a:lnTo>
                <a:lnTo>
                  <a:pt x="3915508" y="500185"/>
                </a:lnTo>
                <a:lnTo>
                  <a:pt x="4079631" y="547077"/>
                </a:lnTo>
                <a:lnTo>
                  <a:pt x="4196862" y="601785"/>
                </a:lnTo>
                <a:lnTo>
                  <a:pt x="4329723" y="617415"/>
                </a:lnTo>
                <a:lnTo>
                  <a:pt x="4415692" y="570523"/>
                </a:lnTo>
                <a:lnTo>
                  <a:pt x="4712677" y="578339"/>
                </a:lnTo>
                <a:lnTo>
                  <a:pt x="4837723" y="492369"/>
                </a:lnTo>
                <a:lnTo>
                  <a:pt x="4900246" y="468923"/>
                </a:lnTo>
                <a:lnTo>
                  <a:pt x="4939323" y="414215"/>
                </a:lnTo>
                <a:lnTo>
                  <a:pt x="5205046" y="406400"/>
                </a:lnTo>
                <a:lnTo>
                  <a:pt x="5330092" y="359508"/>
                </a:lnTo>
                <a:lnTo>
                  <a:pt x="5705231" y="367323"/>
                </a:lnTo>
                <a:lnTo>
                  <a:pt x="5838092" y="390769"/>
                </a:lnTo>
                <a:lnTo>
                  <a:pt x="5900616" y="429846"/>
                </a:lnTo>
                <a:lnTo>
                  <a:pt x="6252308" y="453292"/>
                </a:lnTo>
                <a:lnTo>
                  <a:pt x="6392985" y="382954"/>
                </a:lnTo>
                <a:lnTo>
                  <a:pt x="6557108" y="390769"/>
                </a:lnTo>
                <a:lnTo>
                  <a:pt x="6619631" y="351692"/>
                </a:lnTo>
                <a:lnTo>
                  <a:pt x="6900985" y="351692"/>
                </a:lnTo>
                <a:lnTo>
                  <a:pt x="6994769" y="382954"/>
                </a:lnTo>
                <a:lnTo>
                  <a:pt x="7119816" y="390769"/>
                </a:lnTo>
                <a:lnTo>
                  <a:pt x="7221416" y="398585"/>
                </a:lnTo>
                <a:lnTo>
                  <a:pt x="7323016" y="453292"/>
                </a:lnTo>
                <a:lnTo>
                  <a:pt x="7448062" y="445477"/>
                </a:lnTo>
                <a:lnTo>
                  <a:pt x="7721600" y="328246"/>
                </a:lnTo>
                <a:lnTo>
                  <a:pt x="7963877" y="187569"/>
                </a:lnTo>
                <a:lnTo>
                  <a:pt x="8073292" y="85969"/>
                </a:lnTo>
                <a:lnTo>
                  <a:pt x="8073292" y="85969"/>
                </a:lnTo>
                <a:lnTo>
                  <a:pt x="8088923" y="31262"/>
                </a:lnTo>
                <a:lnTo>
                  <a:pt x="8253046" y="31262"/>
                </a:lnTo>
                <a:lnTo>
                  <a:pt x="8346831" y="15631"/>
                </a:lnTo>
                <a:lnTo>
                  <a:pt x="8479692" y="39077"/>
                </a:lnTo>
                <a:lnTo>
                  <a:pt x="8565662" y="0"/>
                </a:lnTo>
                <a:lnTo>
                  <a:pt x="8721969" y="7815"/>
                </a:lnTo>
                <a:lnTo>
                  <a:pt x="8862646" y="46892"/>
                </a:lnTo>
                <a:lnTo>
                  <a:pt x="8932985" y="46892"/>
                </a:lnTo>
                <a:lnTo>
                  <a:pt x="9003323" y="109415"/>
                </a:lnTo>
                <a:lnTo>
                  <a:pt x="9018954" y="179754"/>
                </a:lnTo>
                <a:lnTo>
                  <a:pt x="9097108" y="211015"/>
                </a:lnTo>
                <a:lnTo>
                  <a:pt x="9159631" y="242277"/>
                </a:lnTo>
                <a:lnTo>
                  <a:pt x="9159631" y="242277"/>
                </a:lnTo>
              </a:path>
            </a:pathLst>
          </a:cu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F92B7B64-31D9-F34E-AB1D-A6C3B77F6361}"/>
              </a:ext>
            </a:extLst>
          </p:cNvPr>
          <p:cNvSpPr txBox="1"/>
          <p:nvPr/>
        </p:nvSpPr>
        <p:spPr>
          <a:xfrm>
            <a:off x="4994031" y="2985477"/>
            <a:ext cx="2000548"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C00000"/>
                </a:solidFill>
                <a:effectLst/>
                <a:uLnTx/>
                <a:uFillTx/>
                <a:latin typeface="Calibri" panose="020F0502020204030204"/>
                <a:ea typeface="+mn-ea"/>
                <a:cs typeface="+mn-cs"/>
              </a:rPr>
              <a:t>routing</a:t>
            </a:r>
          </a:p>
        </p:txBody>
      </p:sp>
      <p:sp>
        <p:nvSpPr>
          <p:cNvPr id="5" name="Slide Number Placeholder 5">
            <a:extLst>
              <a:ext uri="{FF2B5EF4-FFF2-40B4-BE49-F238E27FC236}">
                <a16:creationId xmlns:a16="http://schemas.microsoft.com/office/drawing/2014/main" id="{CBC4212C-7400-2A4D-BB5A-DA87D58FA49A}"/>
              </a:ext>
            </a:extLst>
          </p:cNvPr>
          <p:cNvSpPr>
            <a:spLocks noGrp="1"/>
          </p:cNvSpPr>
          <p:nvPr>
            <p:ph type="sldNum" sz="quarter" idx="4"/>
          </p:nvPr>
        </p:nvSpPr>
        <p:spPr>
          <a:xfrm>
            <a:off x="9219616" y="6443089"/>
            <a:ext cx="2743200" cy="365125"/>
          </a:xfrm>
        </p:spPr>
        <p:txBody>
          <a:bodyPr/>
          <a:lstStyle/>
          <a:p>
            <a:r>
              <a:rPr lang="en-US" dirty="0"/>
              <a:t>Introduction: 1-</a:t>
            </a:r>
            <a:fld id="{C4204591-24BD-A542-B9D5-F8D8A88D2FEE}" type="slidenum">
              <a:rPr lang="en-US" smtClean="0"/>
              <a:pPr/>
              <a:t>6</a:t>
            </a:fld>
            <a:endParaRPr lang="en-US" dirty="0"/>
          </a:p>
        </p:txBody>
      </p:sp>
    </p:spTree>
    <p:extLst>
      <p:ext uri="{BB962C8B-B14F-4D97-AF65-F5344CB8AC3E}">
        <p14:creationId xmlns:p14="http://schemas.microsoft.com/office/powerpoint/2010/main" val="1750114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3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38B9E9-C01E-DC49-89A0-3007A0DDC3F3}"/>
              </a:ext>
            </a:extLst>
          </p:cNvPr>
          <p:cNvPicPr>
            <a:picLocks noChangeAspect="1"/>
          </p:cNvPicPr>
          <p:nvPr/>
        </p:nvPicPr>
        <p:blipFill>
          <a:blip r:embed="rId3"/>
          <a:stretch>
            <a:fillRect/>
          </a:stretch>
        </p:blipFill>
        <p:spPr>
          <a:xfrm>
            <a:off x="655093" y="671089"/>
            <a:ext cx="10922758" cy="5252742"/>
          </a:xfrm>
          <a:prstGeom prst="rect">
            <a:avLst/>
          </a:prstGeom>
        </p:spPr>
      </p:pic>
      <p:sp>
        <p:nvSpPr>
          <p:cNvPr id="14" name="Freeform 13">
            <a:extLst>
              <a:ext uri="{FF2B5EF4-FFF2-40B4-BE49-F238E27FC236}">
                <a16:creationId xmlns:a16="http://schemas.microsoft.com/office/drawing/2014/main" id="{E84C0BF6-A90E-CC4F-AB22-9139D2CBAFD8}"/>
              </a:ext>
            </a:extLst>
          </p:cNvPr>
          <p:cNvSpPr/>
          <p:nvPr/>
        </p:nvSpPr>
        <p:spPr>
          <a:xfrm>
            <a:off x="1445846" y="2196123"/>
            <a:ext cx="9159631" cy="1414585"/>
          </a:xfrm>
          <a:custGeom>
            <a:avLst/>
            <a:gdLst>
              <a:gd name="connsiteX0" fmla="*/ 39077 w 9159631"/>
              <a:gd name="connsiteY0" fmla="*/ 1414585 h 1414585"/>
              <a:gd name="connsiteX1" fmla="*/ 31262 w 9159631"/>
              <a:gd name="connsiteY1" fmla="*/ 1289539 h 1414585"/>
              <a:gd name="connsiteX2" fmla="*/ 0 w 9159631"/>
              <a:gd name="connsiteY2" fmla="*/ 1211385 h 1414585"/>
              <a:gd name="connsiteX3" fmla="*/ 39077 w 9159631"/>
              <a:gd name="connsiteY3" fmla="*/ 1148862 h 1414585"/>
              <a:gd name="connsiteX4" fmla="*/ 132862 w 9159631"/>
              <a:gd name="connsiteY4" fmla="*/ 1109785 h 1414585"/>
              <a:gd name="connsiteX5" fmla="*/ 242277 w 9159631"/>
              <a:gd name="connsiteY5" fmla="*/ 984739 h 1414585"/>
              <a:gd name="connsiteX6" fmla="*/ 296985 w 9159631"/>
              <a:gd name="connsiteY6" fmla="*/ 937846 h 1414585"/>
              <a:gd name="connsiteX7" fmla="*/ 375139 w 9159631"/>
              <a:gd name="connsiteY7" fmla="*/ 930031 h 1414585"/>
              <a:gd name="connsiteX8" fmla="*/ 445477 w 9159631"/>
              <a:gd name="connsiteY8" fmla="*/ 898769 h 1414585"/>
              <a:gd name="connsiteX9" fmla="*/ 523631 w 9159631"/>
              <a:gd name="connsiteY9" fmla="*/ 883139 h 1414585"/>
              <a:gd name="connsiteX10" fmla="*/ 601785 w 9159631"/>
              <a:gd name="connsiteY10" fmla="*/ 804985 h 1414585"/>
              <a:gd name="connsiteX11" fmla="*/ 687754 w 9159631"/>
              <a:gd name="connsiteY11" fmla="*/ 734646 h 1414585"/>
              <a:gd name="connsiteX12" fmla="*/ 726831 w 9159631"/>
              <a:gd name="connsiteY12" fmla="*/ 625231 h 1414585"/>
              <a:gd name="connsiteX13" fmla="*/ 804985 w 9159631"/>
              <a:gd name="connsiteY13" fmla="*/ 554892 h 1414585"/>
              <a:gd name="connsiteX14" fmla="*/ 828431 w 9159631"/>
              <a:gd name="connsiteY14" fmla="*/ 531446 h 1414585"/>
              <a:gd name="connsiteX15" fmla="*/ 930031 w 9159631"/>
              <a:gd name="connsiteY15" fmla="*/ 578339 h 1414585"/>
              <a:gd name="connsiteX16" fmla="*/ 930031 w 9159631"/>
              <a:gd name="connsiteY16" fmla="*/ 578339 h 1414585"/>
              <a:gd name="connsiteX17" fmla="*/ 1031631 w 9159631"/>
              <a:gd name="connsiteY17" fmla="*/ 617415 h 1414585"/>
              <a:gd name="connsiteX18" fmla="*/ 1031631 w 9159631"/>
              <a:gd name="connsiteY18" fmla="*/ 617415 h 1414585"/>
              <a:gd name="connsiteX19" fmla="*/ 1148862 w 9159631"/>
              <a:gd name="connsiteY19" fmla="*/ 601785 h 1414585"/>
              <a:gd name="connsiteX20" fmla="*/ 1148862 w 9159631"/>
              <a:gd name="connsiteY20" fmla="*/ 601785 h 1414585"/>
              <a:gd name="connsiteX21" fmla="*/ 1266092 w 9159631"/>
              <a:gd name="connsiteY21" fmla="*/ 508000 h 1414585"/>
              <a:gd name="connsiteX22" fmla="*/ 1422400 w 9159631"/>
              <a:gd name="connsiteY22" fmla="*/ 523631 h 1414585"/>
              <a:gd name="connsiteX23" fmla="*/ 1492739 w 9159631"/>
              <a:gd name="connsiteY23" fmla="*/ 593969 h 1414585"/>
              <a:gd name="connsiteX24" fmla="*/ 1672492 w 9159631"/>
              <a:gd name="connsiteY24" fmla="*/ 601785 h 1414585"/>
              <a:gd name="connsiteX25" fmla="*/ 1672492 w 9159631"/>
              <a:gd name="connsiteY25" fmla="*/ 601785 h 1414585"/>
              <a:gd name="connsiteX26" fmla="*/ 1844431 w 9159631"/>
              <a:gd name="connsiteY26" fmla="*/ 609600 h 1414585"/>
              <a:gd name="connsiteX27" fmla="*/ 1969477 w 9159631"/>
              <a:gd name="connsiteY27" fmla="*/ 593969 h 1414585"/>
              <a:gd name="connsiteX28" fmla="*/ 2008554 w 9159631"/>
              <a:gd name="connsiteY28" fmla="*/ 570523 h 1414585"/>
              <a:gd name="connsiteX29" fmla="*/ 2016369 w 9159631"/>
              <a:gd name="connsiteY29" fmla="*/ 508000 h 1414585"/>
              <a:gd name="connsiteX30" fmla="*/ 2078892 w 9159631"/>
              <a:gd name="connsiteY30" fmla="*/ 461108 h 1414585"/>
              <a:gd name="connsiteX31" fmla="*/ 2196123 w 9159631"/>
              <a:gd name="connsiteY31" fmla="*/ 453292 h 1414585"/>
              <a:gd name="connsiteX32" fmla="*/ 2274277 w 9159631"/>
              <a:gd name="connsiteY32" fmla="*/ 398585 h 1414585"/>
              <a:gd name="connsiteX33" fmla="*/ 2344616 w 9159631"/>
              <a:gd name="connsiteY33" fmla="*/ 398585 h 1414585"/>
              <a:gd name="connsiteX34" fmla="*/ 2383692 w 9159631"/>
              <a:gd name="connsiteY34" fmla="*/ 406400 h 1414585"/>
              <a:gd name="connsiteX35" fmla="*/ 2454031 w 9159631"/>
              <a:gd name="connsiteY35" fmla="*/ 367323 h 1414585"/>
              <a:gd name="connsiteX36" fmla="*/ 2563446 w 9159631"/>
              <a:gd name="connsiteY36" fmla="*/ 382954 h 1414585"/>
              <a:gd name="connsiteX37" fmla="*/ 2735385 w 9159631"/>
              <a:gd name="connsiteY37" fmla="*/ 359508 h 1414585"/>
              <a:gd name="connsiteX38" fmla="*/ 2735385 w 9159631"/>
              <a:gd name="connsiteY38" fmla="*/ 359508 h 1414585"/>
              <a:gd name="connsiteX39" fmla="*/ 2899508 w 9159631"/>
              <a:gd name="connsiteY39" fmla="*/ 351692 h 1414585"/>
              <a:gd name="connsiteX40" fmla="*/ 3118339 w 9159631"/>
              <a:gd name="connsiteY40" fmla="*/ 484554 h 1414585"/>
              <a:gd name="connsiteX41" fmla="*/ 3141785 w 9159631"/>
              <a:gd name="connsiteY41" fmla="*/ 531446 h 1414585"/>
              <a:gd name="connsiteX42" fmla="*/ 3485662 w 9159631"/>
              <a:gd name="connsiteY42" fmla="*/ 484554 h 1414585"/>
              <a:gd name="connsiteX43" fmla="*/ 3681046 w 9159631"/>
              <a:gd name="connsiteY43" fmla="*/ 515815 h 1414585"/>
              <a:gd name="connsiteX44" fmla="*/ 3915508 w 9159631"/>
              <a:gd name="connsiteY44" fmla="*/ 500185 h 1414585"/>
              <a:gd name="connsiteX45" fmla="*/ 4079631 w 9159631"/>
              <a:gd name="connsiteY45" fmla="*/ 547077 h 1414585"/>
              <a:gd name="connsiteX46" fmla="*/ 4196862 w 9159631"/>
              <a:gd name="connsiteY46" fmla="*/ 601785 h 1414585"/>
              <a:gd name="connsiteX47" fmla="*/ 4329723 w 9159631"/>
              <a:gd name="connsiteY47" fmla="*/ 617415 h 1414585"/>
              <a:gd name="connsiteX48" fmla="*/ 4415692 w 9159631"/>
              <a:gd name="connsiteY48" fmla="*/ 570523 h 1414585"/>
              <a:gd name="connsiteX49" fmla="*/ 4712677 w 9159631"/>
              <a:gd name="connsiteY49" fmla="*/ 578339 h 1414585"/>
              <a:gd name="connsiteX50" fmla="*/ 4837723 w 9159631"/>
              <a:gd name="connsiteY50" fmla="*/ 492369 h 1414585"/>
              <a:gd name="connsiteX51" fmla="*/ 4900246 w 9159631"/>
              <a:gd name="connsiteY51" fmla="*/ 468923 h 1414585"/>
              <a:gd name="connsiteX52" fmla="*/ 4939323 w 9159631"/>
              <a:gd name="connsiteY52" fmla="*/ 414215 h 1414585"/>
              <a:gd name="connsiteX53" fmla="*/ 5205046 w 9159631"/>
              <a:gd name="connsiteY53" fmla="*/ 406400 h 1414585"/>
              <a:gd name="connsiteX54" fmla="*/ 5330092 w 9159631"/>
              <a:gd name="connsiteY54" fmla="*/ 359508 h 1414585"/>
              <a:gd name="connsiteX55" fmla="*/ 5705231 w 9159631"/>
              <a:gd name="connsiteY55" fmla="*/ 367323 h 1414585"/>
              <a:gd name="connsiteX56" fmla="*/ 5838092 w 9159631"/>
              <a:gd name="connsiteY56" fmla="*/ 390769 h 1414585"/>
              <a:gd name="connsiteX57" fmla="*/ 5900616 w 9159631"/>
              <a:gd name="connsiteY57" fmla="*/ 429846 h 1414585"/>
              <a:gd name="connsiteX58" fmla="*/ 6252308 w 9159631"/>
              <a:gd name="connsiteY58" fmla="*/ 453292 h 1414585"/>
              <a:gd name="connsiteX59" fmla="*/ 6392985 w 9159631"/>
              <a:gd name="connsiteY59" fmla="*/ 382954 h 1414585"/>
              <a:gd name="connsiteX60" fmla="*/ 6557108 w 9159631"/>
              <a:gd name="connsiteY60" fmla="*/ 390769 h 1414585"/>
              <a:gd name="connsiteX61" fmla="*/ 6619631 w 9159631"/>
              <a:gd name="connsiteY61" fmla="*/ 351692 h 1414585"/>
              <a:gd name="connsiteX62" fmla="*/ 6900985 w 9159631"/>
              <a:gd name="connsiteY62" fmla="*/ 351692 h 1414585"/>
              <a:gd name="connsiteX63" fmla="*/ 6994769 w 9159631"/>
              <a:gd name="connsiteY63" fmla="*/ 382954 h 1414585"/>
              <a:gd name="connsiteX64" fmla="*/ 7119816 w 9159631"/>
              <a:gd name="connsiteY64" fmla="*/ 390769 h 1414585"/>
              <a:gd name="connsiteX65" fmla="*/ 7221416 w 9159631"/>
              <a:gd name="connsiteY65" fmla="*/ 398585 h 1414585"/>
              <a:gd name="connsiteX66" fmla="*/ 7323016 w 9159631"/>
              <a:gd name="connsiteY66" fmla="*/ 453292 h 1414585"/>
              <a:gd name="connsiteX67" fmla="*/ 7448062 w 9159631"/>
              <a:gd name="connsiteY67" fmla="*/ 445477 h 1414585"/>
              <a:gd name="connsiteX68" fmla="*/ 7721600 w 9159631"/>
              <a:gd name="connsiteY68" fmla="*/ 328246 h 1414585"/>
              <a:gd name="connsiteX69" fmla="*/ 7963877 w 9159631"/>
              <a:gd name="connsiteY69" fmla="*/ 187569 h 1414585"/>
              <a:gd name="connsiteX70" fmla="*/ 8073292 w 9159631"/>
              <a:gd name="connsiteY70" fmla="*/ 85969 h 1414585"/>
              <a:gd name="connsiteX71" fmla="*/ 8073292 w 9159631"/>
              <a:gd name="connsiteY71" fmla="*/ 85969 h 1414585"/>
              <a:gd name="connsiteX72" fmla="*/ 8088923 w 9159631"/>
              <a:gd name="connsiteY72" fmla="*/ 31262 h 1414585"/>
              <a:gd name="connsiteX73" fmla="*/ 8253046 w 9159631"/>
              <a:gd name="connsiteY73" fmla="*/ 31262 h 1414585"/>
              <a:gd name="connsiteX74" fmla="*/ 8346831 w 9159631"/>
              <a:gd name="connsiteY74" fmla="*/ 15631 h 1414585"/>
              <a:gd name="connsiteX75" fmla="*/ 8479692 w 9159631"/>
              <a:gd name="connsiteY75" fmla="*/ 39077 h 1414585"/>
              <a:gd name="connsiteX76" fmla="*/ 8565662 w 9159631"/>
              <a:gd name="connsiteY76" fmla="*/ 0 h 1414585"/>
              <a:gd name="connsiteX77" fmla="*/ 8721969 w 9159631"/>
              <a:gd name="connsiteY77" fmla="*/ 7815 h 1414585"/>
              <a:gd name="connsiteX78" fmla="*/ 8862646 w 9159631"/>
              <a:gd name="connsiteY78" fmla="*/ 46892 h 1414585"/>
              <a:gd name="connsiteX79" fmla="*/ 8932985 w 9159631"/>
              <a:gd name="connsiteY79" fmla="*/ 46892 h 1414585"/>
              <a:gd name="connsiteX80" fmla="*/ 9003323 w 9159631"/>
              <a:gd name="connsiteY80" fmla="*/ 109415 h 1414585"/>
              <a:gd name="connsiteX81" fmla="*/ 9018954 w 9159631"/>
              <a:gd name="connsiteY81" fmla="*/ 179754 h 1414585"/>
              <a:gd name="connsiteX82" fmla="*/ 9097108 w 9159631"/>
              <a:gd name="connsiteY82" fmla="*/ 211015 h 1414585"/>
              <a:gd name="connsiteX83" fmla="*/ 9159631 w 9159631"/>
              <a:gd name="connsiteY83" fmla="*/ 242277 h 1414585"/>
              <a:gd name="connsiteX84" fmla="*/ 9159631 w 9159631"/>
              <a:gd name="connsiteY84" fmla="*/ 242277 h 1414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59631" h="1414585">
                <a:moveTo>
                  <a:pt x="39077" y="1414585"/>
                </a:moveTo>
                <a:lnTo>
                  <a:pt x="31262" y="1289539"/>
                </a:lnTo>
                <a:lnTo>
                  <a:pt x="0" y="1211385"/>
                </a:lnTo>
                <a:lnTo>
                  <a:pt x="39077" y="1148862"/>
                </a:lnTo>
                <a:lnTo>
                  <a:pt x="132862" y="1109785"/>
                </a:lnTo>
                <a:lnTo>
                  <a:pt x="242277" y="984739"/>
                </a:lnTo>
                <a:lnTo>
                  <a:pt x="296985" y="937846"/>
                </a:lnTo>
                <a:lnTo>
                  <a:pt x="375139" y="930031"/>
                </a:lnTo>
                <a:lnTo>
                  <a:pt x="445477" y="898769"/>
                </a:lnTo>
                <a:lnTo>
                  <a:pt x="523631" y="883139"/>
                </a:lnTo>
                <a:lnTo>
                  <a:pt x="601785" y="804985"/>
                </a:lnTo>
                <a:lnTo>
                  <a:pt x="687754" y="734646"/>
                </a:lnTo>
                <a:lnTo>
                  <a:pt x="726831" y="625231"/>
                </a:lnTo>
                <a:lnTo>
                  <a:pt x="804985" y="554892"/>
                </a:lnTo>
                <a:lnTo>
                  <a:pt x="828431" y="531446"/>
                </a:lnTo>
                <a:lnTo>
                  <a:pt x="930031" y="578339"/>
                </a:lnTo>
                <a:lnTo>
                  <a:pt x="930031" y="578339"/>
                </a:lnTo>
                <a:lnTo>
                  <a:pt x="1031631" y="617415"/>
                </a:lnTo>
                <a:lnTo>
                  <a:pt x="1031631" y="617415"/>
                </a:lnTo>
                <a:lnTo>
                  <a:pt x="1148862" y="601785"/>
                </a:lnTo>
                <a:lnTo>
                  <a:pt x="1148862" y="601785"/>
                </a:lnTo>
                <a:lnTo>
                  <a:pt x="1266092" y="508000"/>
                </a:lnTo>
                <a:lnTo>
                  <a:pt x="1422400" y="523631"/>
                </a:lnTo>
                <a:lnTo>
                  <a:pt x="1492739" y="593969"/>
                </a:lnTo>
                <a:lnTo>
                  <a:pt x="1672492" y="601785"/>
                </a:lnTo>
                <a:lnTo>
                  <a:pt x="1672492" y="601785"/>
                </a:lnTo>
                <a:lnTo>
                  <a:pt x="1844431" y="609600"/>
                </a:lnTo>
                <a:lnTo>
                  <a:pt x="1969477" y="593969"/>
                </a:lnTo>
                <a:lnTo>
                  <a:pt x="2008554" y="570523"/>
                </a:lnTo>
                <a:lnTo>
                  <a:pt x="2016369" y="508000"/>
                </a:lnTo>
                <a:lnTo>
                  <a:pt x="2078892" y="461108"/>
                </a:lnTo>
                <a:lnTo>
                  <a:pt x="2196123" y="453292"/>
                </a:lnTo>
                <a:lnTo>
                  <a:pt x="2274277" y="398585"/>
                </a:lnTo>
                <a:lnTo>
                  <a:pt x="2344616" y="398585"/>
                </a:lnTo>
                <a:lnTo>
                  <a:pt x="2383692" y="406400"/>
                </a:lnTo>
                <a:lnTo>
                  <a:pt x="2454031" y="367323"/>
                </a:lnTo>
                <a:lnTo>
                  <a:pt x="2563446" y="382954"/>
                </a:lnTo>
                <a:lnTo>
                  <a:pt x="2735385" y="359508"/>
                </a:lnTo>
                <a:lnTo>
                  <a:pt x="2735385" y="359508"/>
                </a:lnTo>
                <a:lnTo>
                  <a:pt x="2899508" y="351692"/>
                </a:lnTo>
                <a:lnTo>
                  <a:pt x="3118339" y="484554"/>
                </a:lnTo>
                <a:lnTo>
                  <a:pt x="3141785" y="531446"/>
                </a:lnTo>
                <a:lnTo>
                  <a:pt x="3485662" y="484554"/>
                </a:lnTo>
                <a:lnTo>
                  <a:pt x="3681046" y="515815"/>
                </a:lnTo>
                <a:lnTo>
                  <a:pt x="3915508" y="500185"/>
                </a:lnTo>
                <a:lnTo>
                  <a:pt x="4079631" y="547077"/>
                </a:lnTo>
                <a:lnTo>
                  <a:pt x="4196862" y="601785"/>
                </a:lnTo>
                <a:lnTo>
                  <a:pt x="4329723" y="617415"/>
                </a:lnTo>
                <a:lnTo>
                  <a:pt x="4415692" y="570523"/>
                </a:lnTo>
                <a:lnTo>
                  <a:pt x="4712677" y="578339"/>
                </a:lnTo>
                <a:lnTo>
                  <a:pt x="4837723" y="492369"/>
                </a:lnTo>
                <a:lnTo>
                  <a:pt x="4900246" y="468923"/>
                </a:lnTo>
                <a:lnTo>
                  <a:pt x="4939323" y="414215"/>
                </a:lnTo>
                <a:lnTo>
                  <a:pt x="5205046" y="406400"/>
                </a:lnTo>
                <a:lnTo>
                  <a:pt x="5330092" y="359508"/>
                </a:lnTo>
                <a:lnTo>
                  <a:pt x="5705231" y="367323"/>
                </a:lnTo>
                <a:lnTo>
                  <a:pt x="5838092" y="390769"/>
                </a:lnTo>
                <a:lnTo>
                  <a:pt x="5900616" y="429846"/>
                </a:lnTo>
                <a:lnTo>
                  <a:pt x="6252308" y="453292"/>
                </a:lnTo>
                <a:lnTo>
                  <a:pt x="6392985" y="382954"/>
                </a:lnTo>
                <a:lnTo>
                  <a:pt x="6557108" y="390769"/>
                </a:lnTo>
                <a:lnTo>
                  <a:pt x="6619631" y="351692"/>
                </a:lnTo>
                <a:lnTo>
                  <a:pt x="6900985" y="351692"/>
                </a:lnTo>
                <a:lnTo>
                  <a:pt x="6994769" y="382954"/>
                </a:lnTo>
                <a:lnTo>
                  <a:pt x="7119816" y="390769"/>
                </a:lnTo>
                <a:lnTo>
                  <a:pt x="7221416" y="398585"/>
                </a:lnTo>
                <a:lnTo>
                  <a:pt x="7323016" y="453292"/>
                </a:lnTo>
                <a:lnTo>
                  <a:pt x="7448062" y="445477"/>
                </a:lnTo>
                <a:lnTo>
                  <a:pt x="7721600" y="328246"/>
                </a:lnTo>
                <a:lnTo>
                  <a:pt x="7963877" y="187569"/>
                </a:lnTo>
                <a:lnTo>
                  <a:pt x="8073292" y="85969"/>
                </a:lnTo>
                <a:lnTo>
                  <a:pt x="8073292" y="85969"/>
                </a:lnTo>
                <a:lnTo>
                  <a:pt x="8088923" y="31262"/>
                </a:lnTo>
                <a:lnTo>
                  <a:pt x="8253046" y="31262"/>
                </a:lnTo>
                <a:lnTo>
                  <a:pt x="8346831" y="15631"/>
                </a:lnTo>
                <a:lnTo>
                  <a:pt x="8479692" y="39077"/>
                </a:lnTo>
                <a:lnTo>
                  <a:pt x="8565662" y="0"/>
                </a:lnTo>
                <a:lnTo>
                  <a:pt x="8721969" y="7815"/>
                </a:lnTo>
                <a:lnTo>
                  <a:pt x="8862646" y="46892"/>
                </a:lnTo>
                <a:lnTo>
                  <a:pt x="8932985" y="46892"/>
                </a:lnTo>
                <a:lnTo>
                  <a:pt x="9003323" y="109415"/>
                </a:lnTo>
                <a:lnTo>
                  <a:pt x="9018954" y="179754"/>
                </a:lnTo>
                <a:lnTo>
                  <a:pt x="9097108" y="211015"/>
                </a:lnTo>
                <a:lnTo>
                  <a:pt x="9159631" y="242277"/>
                </a:lnTo>
                <a:lnTo>
                  <a:pt x="9159631" y="242277"/>
                </a:lnTo>
              </a:path>
            </a:pathLst>
          </a:cu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A0F51B65-FAD0-FE4E-AF92-00453DE17EF0}"/>
              </a:ext>
            </a:extLst>
          </p:cNvPr>
          <p:cNvGrpSpPr/>
          <p:nvPr/>
        </p:nvGrpSpPr>
        <p:grpSpPr>
          <a:xfrm>
            <a:off x="1527142" y="1131216"/>
            <a:ext cx="2243580" cy="2158739"/>
            <a:chOff x="1527142" y="1131216"/>
            <a:chExt cx="2243580" cy="2158739"/>
          </a:xfrm>
        </p:grpSpPr>
        <p:pic>
          <p:nvPicPr>
            <p:cNvPr id="8" name="Picture 7" descr="A close up of a map&#10;&#10;Description automatically generated">
              <a:extLst>
                <a:ext uri="{FF2B5EF4-FFF2-40B4-BE49-F238E27FC236}">
                  <a16:creationId xmlns:a16="http://schemas.microsoft.com/office/drawing/2014/main" id="{421D9FAD-A37E-1745-8ED8-6DA01F78F103}"/>
                </a:ext>
              </a:extLst>
            </p:cNvPr>
            <p:cNvPicPr>
              <a:picLocks noChangeAspect="1"/>
            </p:cNvPicPr>
            <p:nvPr/>
          </p:nvPicPr>
          <p:blipFill>
            <a:blip r:embed="rId4"/>
            <a:stretch>
              <a:fillRect/>
            </a:stretch>
          </p:blipFill>
          <p:spPr>
            <a:xfrm>
              <a:off x="1668543" y="1163561"/>
              <a:ext cx="2078994" cy="1787029"/>
            </a:xfrm>
            <a:prstGeom prst="rect">
              <a:avLst/>
            </a:prstGeom>
          </p:spPr>
        </p:pic>
        <p:sp>
          <p:nvSpPr>
            <p:cNvPr id="9" name="Freeform 8">
              <a:extLst>
                <a:ext uri="{FF2B5EF4-FFF2-40B4-BE49-F238E27FC236}">
                  <a16:creationId xmlns:a16="http://schemas.microsoft.com/office/drawing/2014/main" id="{6D9FC91B-3FCD-2B4E-8C43-EB7B8E980EA2}"/>
                </a:ext>
              </a:extLst>
            </p:cNvPr>
            <p:cNvSpPr/>
            <p:nvPr/>
          </p:nvSpPr>
          <p:spPr>
            <a:xfrm>
              <a:off x="1527142" y="1131216"/>
              <a:ext cx="2243580" cy="2158739"/>
            </a:xfrm>
            <a:custGeom>
              <a:avLst/>
              <a:gdLst>
                <a:gd name="connsiteX0" fmla="*/ 0 w 2243580"/>
                <a:gd name="connsiteY0" fmla="*/ 2158739 h 2158739"/>
                <a:gd name="connsiteX1" fmla="*/ 141402 w 2243580"/>
                <a:gd name="connsiteY1" fmla="*/ 0 h 2158739"/>
                <a:gd name="connsiteX2" fmla="*/ 160256 w 2243580"/>
                <a:gd name="connsiteY2" fmla="*/ 1800520 h 2158739"/>
                <a:gd name="connsiteX3" fmla="*/ 2243580 w 2243580"/>
                <a:gd name="connsiteY3" fmla="*/ 1781666 h 2158739"/>
                <a:gd name="connsiteX4" fmla="*/ 0 w 2243580"/>
                <a:gd name="connsiteY4" fmla="*/ 2158739 h 2158739"/>
                <a:gd name="connsiteX0" fmla="*/ 0 w 2243580"/>
                <a:gd name="connsiteY0" fmla="*/ 2158739 h 2158739"/>
                <a:gd name="connsiteX1" fmla="*/ 141402 w 2243580"/>
                <a:gd name="connsiteY1" fmla="*/ 0 h 2158739"/>
                <a:gd name="connsiteX2" fmla="*/ 160256 w 2243580"/>
                <a:gd name="connsiteY2" fmla="*/ 1800520 h 2158739"/>
                <a:gd name="connsiteX3" fmla="*/ 2243580 w 2243580"/>
                <a:gd name="connsiteY3" fmla="*/ 1781666 h 2158739"/>
                <a:gd name="connsiteX4" fmla="*/ 0 w 2243580"/>
                <a:gd name="connsiteY4" fmla="*/ 2158739 h 2158739"/>
                <a:gd name="connsiteX0" fmla="*/ 0 w 2243580"/>
                <a:gd name="connsiteY0" fmla="*/ 2158739 h 2158739"/>
                <a:gd name="connsiteX1" fmla="*/ 141402 w 2243580"/>
                <a:gd name="connsiteY1" fmla="*/ 0 h 2158739"/>
                <a:gd name="connsiteX2" fmla="*/ 160256 w 2243580"/>
                <a:gd name="connsiteY2" fmla="*/ 1800520 h 2158739"/>
                <a:gd name="connsiteX3" fmla="*/ 2243580 w 2243580"/>
                <a:gd name="connsiteY3" fmla="*/ 1781666 h 2158739"/>
                <a:gd name="connsiteX4" fmla="*/ 0 w 2243580"/>
                <a:gd name="connsiteY4" fmla="*/ 2158739 h 2158739"/>
                <a:gd name="connsiteX0" fmla="*/ 0 w 2243580"/>
                <a:gd name="connsiteY0" fmla="*/ 2158739 h 2158739"/>
                <a:gd name="connsiteX1" fmla="*/ 141402 w 2243580"/>
                <a:gd name="connsiteY1" fmla="*/ 0 h 2158739"/>
                <a:gd name="connsiteX2" fmla="*/ 160256 w 2243580"/>
                <a:gd name="connsiteY2" fmla="*/ 1800520 h 2158739"/>
                <a:gd name="connsiteX3" fmla="*/ 2243580 w 2243580"/>
                <a:gd name="connsiteY3" fmla="*/ 1781666 h 2158739"/>
                <a:gd name="connsiteX4" fmla="*/ 0 w 2243580"/>
                <a:gd name="connsiteY4" fmla="*/ 2158739 h 2158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3580" h="2158739">
                  <a:moveTo>
                    <a:pt x="0" y="2158739"/>
                  </a:moveTo>
                  <a:cubicBezTo>
                    <a:pt x="84842" y="1552281"/>
                    <a:pt x="94268" y="719580"/>
                    <a:pt x="141402" y="0"/>
                  </a:cubicBezTo>
                  <a:lnTo>
                    <a:pt x="160256" y="1800520"/>
                  </a:lnTo>
                  <a:lnTo>
                    <a:pt x="2243580" y="1781666"/>
                  </a:lnTo>
                  <a:cubicBezTo>
                    <a:pt x="656735" y="1973345"/>
                    <a:pt x="568751" y="1995341"/>
                    <a:pt x="0" y="2158739"/>
                  </a:cubicBezTo>
                  <a:close/>
                </a:path>
              </a:pathLst>
            </a:custGeom>
            <a:gradFill>
              <a:gsLst>
                <a:gs pos="0">
                  <a:schemeClr val="bg1"/>
                </a:gs>
                <a:gs pos="48000">
                  <a:srgbClr val="D6DCE0"/>
                </a:gs>
                <a:gs pos="100000">
                  <a:schemeClr val="tx1">
                    <a:lumMod val="65000"/>
                    <a:lumOff val="35000"/>
                  </a:schemeClr>
                </a:gs>
              </a:gsLst>
              <a:lin ang="14400000" scaled="0"/>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6" name="TextBox 5">
            <a:extLst>
              <a:ext uri="{FF2B5EF4-FFF2-40B4-BE49-F238E27FC236}">
                <a16:creationId xmlns:a16="http://schemas.microsoft.com/office/drawing/2014/main" id="{AEE08D0C-E295-2843-BCE6-87D6DAF6C84A}"/>
              </a:ext>
            </a:extLst>
          </p:cNvPr>
          <p:cNvSpPr txBox="1"/>
          <p:nvPr/>
        </p:nvSpPr>
        <p:spPr>
          <a:xfrm>
            <a:off x="1649047" y="2813539"/>
            <a:ext cx="223067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C00000"/>
                </a:solidFill>
                <a:effectLst/>
                <a:uLnTx/>
                <a:uFillTx/>
                <a:latin typeface="Calibri" panose="020F0502020204030204"/>
                <a:ea typeface="+mn-ea"/>
                <a:cs typeface="+mn-cs"/>
              </a:rPr>
              <a:t>forwarding</a:t>
            </a:r>
          </a:p>
        </p:txBody>
      </p:sp>
      <p:grpSp>
        <p:nvGrpSpPr>
          <p:cNvPr id="7" name="Group 6">
            <a:extLst>
              <a:ext uri="{FF2B5EF4-FFF2-40B4-BE49-F238E27FC236}">
                <a16:creationId xmlns:a16="http://schemas.microsoft.com/office/drawing/2014/main" id="{0A0DECB5-7CA5-914D-96D4-06F5D4D52482}"/>
              </a:ext>
            </a:extLst>
          </p:cNvPr>
          <p:cNvGrpSpPr/>
          <p:nvPr/>
        </p:nvGrpSpPr>
        <p:grpSpPr>
          <a:xfrm>
            <a:off x="8758797" y="2608289"/>
            <a:ext cx="2771818" cy="2930576"/>
            <a:chOff x="8758797" y="2608289"/>
            <a:chExt cx="2771818" cy="2930576"/>
          </a:xfrm>
        </p:grpSpPr>
        <p:pic>
          <p:nvPicPr>
            <p:cNvPr id="11" name="Picture 10">
              <a:extLst>
                <a:ext uri="{FF2B5EF4-FFF2-40B4-BE49-F238E27FC236}">
                  <a16:creationId xmlns:a16="http://schemas.microsoft.com/office/drawing/2014/main" id="{F78213D7-34CD-4645-A4DA-489832333086}"/>
                </a:ext>
              </a:extLst>
            </p:cNvPr>
            <p:cNvPicPr>
              <a:picLocks noChangeAspect="1"/>
            </p:cNvPicPr>
            <p:nvPr/>
          </p:nvPicPr>
          <p:blipFill>
            <a:blip r:embed="rId5"/>
            <a:stretch>
              <a:fillRect/>
            </a:stretch>
          </p:blipFill>
          <p:spPr>
            <a:xfrm>
              <a:off x="8758797" y="2998032"/>
              <a:ext cx="2771818" cy="2540833"/>
            </a:xfrm>
            <a:prstGeom prst="rect">
              <a:avLst/>
            </a:prstGeom>
          </p:spPr>
        </p:pic>
        <p:sp>
          <p:nvSpPr>
            <p:cNvPr id="12" name="Freeform 11">
              <a:extLst>
                <a:ext uri="{FF2B5EF4-FFF2-40B4-BE49-F238E27FC236}">
                  <a16:creationId xmlns:a16="http://schemas.microsoft.com/office/drawing/2014/main" id="{B7159A03-9BBB-6440-BFDE-33A2FB78A1EB}"/>
                </a:ext>
              </a:extLst>
            </p:cNvPr>
            <p:cNvSpPr/>
            <p:nvPr/>
          </p:nvSpPr>
          <p:spPr>
            <a:xfrm>
              <a:off x="8769246" y="2608289"/>
              <a:ext cx="2683239" cy="404734"/>
            </a:xfrm>
            <a:custGeom>
              <a:avLst/>
              <a:gdLst>
                <a:gd name="connsiteX0" fmla="*/ 239843 w 2683239"/>
                <a:gd name="connsiteY0" fmla="*/ 0 h 404734"/>
                <a:gd name="connsiteX1" fmla="*/ 0 w 2683239"/>
                <a:gd name="connsiteY1" fmla="*/ 404734 h 404734"/>
                <a:gd name="connsiteX2" fmla="*/ 2683239 w 2683239"/>
                <a:gd name="connsiteY2" fmla="*/ 389744 h 404734"/>
                <a:gd name="connsiteX3" fmla="*/ 239843 w 2683239"/>
                <a:gd name="connsiteY3" fmla="*/ 0 h 404734"/>
                <a:gd name="connsiteX0" fmla="*/ 239843 w 2683239"/>
                <a:gd name="connsiteY0" fmla="*/ 0 h 404734"/>
                <a:gd name="connsiteX1" fmla="*/ 0 w 2683239"/>
                <a:gd name="connsiteY1" fmla="*/ 404734 h 404734"/>
                <a:gd name="connsiteX2" fmla="*/ 2683239 w 2683239"/>
                <a:gd name="connsiteY2" fmla="*/ 389744 h 404734"/>
                <a:gd name="connsiteX3" fmla="*/ 239843 w 2683239"/>
                <a:gd name="connsiteY3" fmla="*/ 0 h 404734"/>
                <a:gd name="connsiteX0" fmla="*/ 239843 w 2683239"/>
                <a:gd name="connsiteY0" fmla="*/ 0 h 404734"/>
                <a:gd name="connsiteX1" fmla="*/ 0 w 2683239"/>
                <a:gd name="connsiteY1" fmla="*/ 404734 h 404734"/>
                <a:gd name="connsiteX2" fmla="*/ 2683239 w 2683239"/>
                <a:gd name="connsiteY2" fmla="*/ 389744 h 404734"/>
                <a:gd name="connsiteX3" fmla="*/ 239843 w 2683239"/>
                <a:gd name="connsiteY3" fmla="*/ 0 h 404734"/>
                <a:gd name="connsiteX0" fmla="*/ 239843 w 2683239"/>
                <a:gd name="connsiteY0" fmla="*/ 0 h 404734"/>
                <a:gd name="connsiteX1" fmla="*/ 0 w 2683239"/>
                <a:gd name="connsiteY1" fmla="*/ 404734 h 404734"/>
                <a:gd name="connsiteX2" fmla="*/ 2683239 w 2683239"/>
                <a:gd name="connsiteY2" fmla="*/ 389744 h 404734"/>
                <a:gd name="connsiteX3" fmla="*/ 239843 w 2683239"/>
                <a:gd name="connsiteY3" fmla="*/ 0 h 404734"/>
                <a:gd name="connsiteX0" fmla="*/ 239843 w 2683239"/>
                <a:gd name="connsiteY0" fmla="*/ 0 h 404734"/>
                <a:gd name="connsiteX1" fmla="*/ 0 w 2683239"/>
                <a:gd name="connsiteY1" fmla="*/ 404734 h 404734"/>
                <a:gd name="connsiteX2" fmla="*/ 2683239 w 2683239"/>
                <a:gd name="connsiteY2" fmla="*/ 389744 h 404734"/>
                <a:gd name="connsiteX3" fmla="*/ 239843 w 2683239"/>
                <a:gd name="connsiteY3" fmla="*/ 0 h 404734"/>
              </a:gdLst>
              <a:ahLst/>
              <a:cxnLst>
                <a:cxn ang="0">
                  <a:pos x="connsiteX0" y="connsiteY0"/>
                </a:cxn>
                <a:cxn ang="0">
                  <a:pos x="connsiteX1" y="connsiteY1"/>
                </a:cxn>
                <a:cxn ang="0">
                  <a:pos x="connsiteX2" y="connsiteY2"/>
                </a:cxn>
                <a:cxn ang="0">
                  <a:pos x="connsiteX3" y="connsiteY3"/>
                </a:cxn>
              </a:cxnLst>
              <a:rect l="l" t="t" r="r" b="b"/>
              <a:pathLst>
                <a:path w="2683239" h="404734">
                  <a:moveTo>
                    <a:pt x="239843" y="0"/>
                  </a:moveTo>
                  <a:cubicBezTo>
                    <a:pt x="234846" y="164891"/>
                    <a:pt x="259830" y="209862"/>
                    <a:pt x="0" y="404734"/>
                  </a:cubicBezTo>
                  <a:lnTo>
                    <a:pt x="2683239" y="389744"/>
                  </a:lnTo>
                  <a:cubicBezTo>
                    <a:pt x="969364" y="244839"/>
                    <a:pt x="1054308" y="189876"/>
                    <a:pt x="239843" y="0"/>
                  </a:cubicBezTo>
                  <a:close/>
                </a:path>
              </a:pathLst>
            </a:custGeom>
            <a:gradFill>
              <a:gsLst>
                <a:gs pos="0">
                  <a:schemeClr val="accent1">
                    <a:lumMod val="5000"/>
                    <a:lumOff val="95000"/>
                  </a:schemeClr>
                </a:gs>
                <a:gs pos="100000">
                  <a:schemeClr val="bg1">
                    <a:lumMod val="65000"/>
                  </a:schemeClr>
                </a:gs>
              </a:gsLst>
              <a:lin ang="5400000" scaled="1"/>
            </a:gra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3" name="TextBox 12">
            <a:extLst>
              <a:ext uri="{FF2B5EF4-FFF2-40B4-BE49-F238E27FC236}">
                <a16:creationId xmlns:a16="http://schemas.microsoft.com/office/drawing/2014/main" id="{A4B00EA0-FEDF-2F48-8390-725DE11D70DE}"/>
              </a:ext>
            </a:extLst>
          </p:cNvPr>
          <p:cNvSpPr txBox="1"/>
          <p:nvPr/>
        </p:nvSpPr>
        <p:spPr>
          <a:xfrm>
            <a:off x="9032426" y="2448581"/>
            <a:ext cx="223067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C00000"/>
                </a:solidFill>
                <a:effectLst/>
                <a:uLnTx/>
                <a:uFillTx/>
                <a:latin typeface="Calibri" panose="020F0502020204030204"/>
                <a:ea typeface="+mn-ea"/>
                <a:cs typeface="+mn-cs"/>
              </a:rPr>
              <a:t>forwarding</a:t>
            </a:r>
          </a:p>
        </p:txBody>
      </p:sp>
      <p:sp>
        <p:nvSpPr>
          <p:cNvPr id="15" name="Slide Number Placeholder 5">
            <a:extLst>
              <a:ext uri="{FF2B5EF4-FFF2-40B4-BE49-F238E27FC236}">
                <a16:creationId xmlns:a16="http://schemas.microsoft.com/office/drawing/2014/main" id="{FFD888C3-5DDB-2F45-9577-B93B1F25C7EC}"/>
              </a:ext>
            </a:extLst>
          </p:cNvPr>
          <p:cNvSpPr>
            <a:spLocks noGrp="1"/>
          </p:cNvSpPr>
          <p:nvPr>
            <p:ph type="sldNum" sz="quarter" idx="4"/>
          </p:nvPr>
        </p:nvSpPr>
        <p:spPr>
          <a:xfrm>
            <a:off x="9219616" y="6443089"/>
            <a:ext cx="2743200" cy="365125"/>
          </a:xfrm>
        </p:spPr>
        <p:txBody>
          <a:bodyPr/>
          <a:lstStyle/>
          <a:p>
            <a:r>
              <a:rPr lang="en-US" dirty="0"/>
              <a:t>Introduction: 1-</a:t>
            </a:r>
            <a:fld id="{C4204591-24BD-A542-B9D5-F8D8A88D2FEE}" type="slidenum">
              <a:rPr lang="en-US" smtClean="0"/>
              <a:pPr/>
              <a:t>7</a:t>
            </a:fld>
            <a:endParaRPr lang="en-US" dirty="0"/>
          </a:p>
        </p:txBody>
      </p:sp>
    </p:spTree>
    <p:extLst>
      <p:ext uri="{BB962C8B-B14F-4D97-AF65-F5344CB8AC3E}">
        <p14:creationId xmlns:p14="http://schemas.microsoft.com/office/powerpoint/2010/main" val="1479916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25267" y="336191"/>
            <a:ext cx="10515600" cy="894622"/>
          </a:xfrm>
        </p:spPr>
        <p:txBody>
          <a:bodyPr/>
          <a:lstStyle/>
          <a:p>
            <a:r>
              <a:rPr lang="en-US" altLang="ja-JP" dirty="0"/>
              <a:t>Packet-switching: store-and-forward</a:t>
            </a:r>
            <a:endParaRPr lang="en-US" dirty="0"/>
          </a:p>
        </p:txBody>
      </p:sp>
      <p:sp>
        <p:nvSpPr>
          <p:cNvPr id="3" name="Content Placeholder 2">
            <a:extLst>
              <a:ext uri="{FF2B5EF4-FFF2-40B4-BE49-F238E27FC236}">
                <a16:creationId xmlns:a16="http://schemas.microsoft.com/office/drawing/2014/main" id="{66DAEE93-D7C7-5A4A-AB8B-951DDF4E15F0}"/>
              </a:ext>
            </a:extLst>
          </p:cNvPr>
          <p:cNvSpPr>
            <a:spLocks noGrp="1"/>
          </p:cNvSpPr>
          <p:nvPr>
            <p:ph sz="half" idx="1"/>
          </p:nvPr>
        </p:nvSpPr>
        <p:spPr>
          <a:xfrm>
            <a:off x="546246" y="3960083"/>
            <a:ext cx="7063421" cy="1805286"/>
          </a:xfrm>
        </p:spPr>
        <p:txBody>
          <a:bodyPr>
            <a:noAutofit/>
          </a:bodyPr>
          <a:lstStyle/>
          <a:p>
            <a:pPr marL="287338" indent="-287338"/>
            <a:r>
              <a:rPr lang="en-US" altLang="en-US" sz="2600" dirty="0">
                <a:solidFill>
                  <a:srgbClr val="C00000"/>
                </a:solidFill>
                <a:ea typeface="ＭＳ Ｐゴシック" panose="020B0600070205080204" pitchFamily="34" charset="-128"/>
              </a:rPr>
              <a:t>packet transmission delay: </a:t>
            </a:r>
            <a:r>
              <a:rPr lang="en-US" altLang="en-US" sz="2600" dirty="0">
                <a:ea typeface="ＭＳ Ｐゴシック" panose="020B0600070205080204" pitchFamily="34" charset="-128"/>
              </a:rPr>
              <a:t>takes </a:t>
            </a:r>
            <a:r>
              <a:rPr lang="en-US" altLang="en-US" sz="2600" i="1" dirty="0">
                <a:ea typeface="ＭＳ Ｐゴシック" panose="020B0600070205080204" pitchFamily="34" charset="-128"/>
              </a:rPr>
              <a:t>L</a:t>
            </a:r>
            <a:r>
              <a:rPr lang="en-US" altLang="en-US" sz="2600" dirty="0">
                <a:ea typeface="ＭＳ Ｐゴシック" panose="020B0600070205080204" pitchFamily="34" charset="-128"/>
              </a:rPr>
              <a:t>/</a:t>
            </a:r>
            <a:r>
              <a:rPr lang="en-US" altLang="en-US" sz="2600" i="1" dirty="0">
                <a:ea typeface="ＭＳ Ｐゴシック" panose="020B0600070205080204" pitchFamily="34" charset="-128"/>
              </a:rPr>
              <a:t>R</a:t>
            </a:r>
            <a:r>
              <a:rPr lang="en-US" altLang="en-US" sz="2600" dirty="0">
                <a:ea typeface="ＭＳ Ｐゴシック" panose="020B0600070205080204" pitchFamily="34" charset="-128"/>
              </a:rPr>
              <a:t> seconds to transmit (push out) </a:t>
            </a:r>
            <a:r>
              <a:rPr lang="en-US" altLang="en-US" sz="2600" i="1" dirty="0">
                <a:ea typeface="ＭＳ Ｐゴシック" panose="020B0600070205080204" pitchFamily="34" charset="-128"/>
              </a:rPr>
              <a:t>L</a:t>
            </a:r>
            <a:r>
              <a:rPr lang="en-US" altLang="en-US" sz="2600" dirty="0">
                <a:ea typeface="ＭＳ Ｐゴシック" panose="020B0600070205080204" pitchFamily="34" charset="-128"/>
              </a:rPr>
              <a:t>-bit packet into link at </a:t>
            </a:r>
            <a:r>
              <a:rPr lang="en-US" altLang="en-US" sz="2600" i="1" dirty="0">
                <a:ea typeface="ＭＳ Ｐゴシック" panose="020B0600070205080204" pitchFamily="34" charset="-128"/>
              </a:rPr>
              <a:t>R</a:t>
            </a:r>
            <a:r>
              <a:rPr lang="en-US" altLang="en-US" sz="2600" dirty="0">
                <a:ea typeface="ＭＳ Ｐゴシック" panose="020B0600070205080204" pitchFamily="34" charset="-128"/>
              </a:rPr>
              <a:t> bps</a:t>
            </a:r>
          </a:p>
          <a:p>
            <a:pPr marL="287338" indent="-287338"/>
            <a:r>
              <a:rPr lang="en-US" altLang="en-US" sz="2600" i="1" dirty="0">
                <a:solidFill>
                  <a:srgbClr val="CC0000"/>
                </a:solidFill>
                <a:ea typeface="ＭＳ Ｐゴシック" panose="020B0600070205080204" pitchFamily="34" charset="-128"/>
              </a:rPr>
              <a:t>store and forward:</a:t>
            </a:r>
            <a:r>
              <a:rPr lang="en-US" altLang="en-US" sz="2600" i="1" dirty="0">
                <a:solidFill>
                  <a:srgbClr val="FF0000"/>
                </a:solidFill>
                <a:ea typeface="ＭＳ Ｐゴシック" panose="020B0600070205080204" pitchFamily="34" charset="-128"/>
              </a:rPr>
              <a:t> </a:t>
            </a:r>
            <a:r>
              <a:rPr lang="en-US" altLang="en-US" sz="2600" i="1" dirty="0">
                <a:ea typeface="ＭＳ Ｐゴシック" panose="020B0600070205080204" pitchFamily="34" charset="-128"/>
              </a:rPr>
              <a:t>entire</a:t>
            </a:r>
            <a:r>
              <a:rPr lang="en-US" altLang="en-US" sz="2600" dirty="0">
                <a:ea typeface="ＭＳ Ｐゴシック" panose="020B0600070205080204" pitchFamily="34" charset="-128"/>
              </a:rPr>
              <a:t> packet must  arrive at router before it can be transmitted on next link</a:t>
            </a:r>
            <a:endParaRPr lang="en-US" altLang="en-US" dirty="0">
              <a:ea typeface="ＭＳ Ｐゴシック" panose="020B0600070205080204" pitchFamily="34" charset="-128"/>
            </a:endParaRPr>
          </a:p>
          <a:p>
            <a:pPr marL="287338" indent="-287338">
              <a:spcBef>
                <a:spcPts val="400"/>
              </a:spcBef>
            </a:pPr>
            <a:endParaRPr lang="en-US" altLang="en-US" dirty="0">
              <a:ea typeface="ＭＳ Ｐゴシック" panose="020B0600070205080204" pitchFamily="34" charset="-128"/>
            </a:endParaRPr>
          </a:p>
          <a:p>
            <a:pPr marL="174625" indent="0">
              <a:spcBef>
                <a:spcPts val="400"/>
              </a:spcBef>
              <a:buSzPct val="75000"/>
              <a:buNone/>
            </a:pPr>
            <a:endParaRPr lang="en-US" altLang="en-US" dirty="0"/>
          </a:p>
          <a:p>
            <a:pPr>
              <a:spcBef>
                <a:spcPts val="400"/>
              </a:spcBef>
            </a:pPr>
            <a:endParaRPr lang="en-US" dirty="0"/>
          </a:p>
        </p:txBody>
      </p:sp>
      <p:sp>
        <p:nvSpPr>
          <p:cNvPr id="444" name="TextBox 443">
            <a:extLst>
              <a:ext uri="{FF2B5EF4-FFF2-40B4-BE49-F238E27FC236}">
                <a16:creationId xmlns:a16="http://schemas.microsoft.com/office/drawing/2014/main" id="{1B79CF7E-9448-5544-BA0A-8BCEB44B02B9}"/>
              </a:ext>
            </a:extLst>
          </p:cNvPr>
          <p:cNvSpPr txBox="1"/>
          <p:nvPr/>
        </p:nvSpPr>
        <p:spPr>
          <a:xfrm>
            <a:off x="2329483" y="2650664"/>
            <a:ext cx="881973" cy="40011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a:ea typeface="+mn-ea"/>
                <a:cs typeface="+mn-cs"/>
              </a:rPr>
              <a:t>source</a:t>
            </a:r>
          </a:p>
        </p:txBody>
      </p:sp>
      <p:grpSp>
        <p:nvGrpSpPr>
          <p:cNvPr id="445" name="Group 41">
            <a:extLst>
              <a:ext uri="{FF2B5EF4-FFF2-40B4-BE49-F238E27FC236}">
                <a16:creationId xmlns:a16="http://schemas.microsoft.com/office/drawing/2014/main" id="{D75B9901-C554-3A40-8E3F-BFD972AB9094}"/>
              </a:ext>
            </a:extLst>
          </p:cNvPr>
          <p:cNvGrpSpPr>
            <a:grpSpLocks/>
          </p:cNvGrpSpPr>
          <p:nvPr/>
        </p:nvGrpSpPr>
        <p:grpSpPr bwMode="auto">
          <a:xfrm>
            <a:off x="3152334" y="2709744"/>
            <a:ext cx="1074738" cy="450508"/>
            <a:chOff x="1816230" y="6118900"/>
            <a:chExt cx="1843339" cy="739100"/>
          </a:xfrm>
        </p:grpSpPr>
        <p:pic>
          <p:nvPicPr>
            <p:cNvPr id="446" name="Picture 8">
              <a:extLst>
                <a:ext uri="{FF2B5EF4-FFF2-40B4-BE49-F238E27FC236}">
                  <a16:creationId xmlns:a16="http://schemas.microsoft.com/office/drawing/2014/main" id="{075B6782-DAD3-5940-9C66-4FAAECFA1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6230" y="6144002"/>
              <a:ext cx="1843339" cy="7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6" name="Rectangle 495">
              <a:extLst>
                <a:ext uri="{FF2B5EF4-FFF2-40B4-BE49-F238E27FC236}">
                  <a16:creationId xmlns:a16="http://schemas.microsoft.com/office/drawing/2014/main" id="{02711796-4BEC-494E-B327-181C4E9262BA}"/>
                </a:ext>
              </a:extLst>
            </p:cNvPr>
            <p:cNvSpPr/>
            <p:nvPr/>
          </p:nvSpPr>
          <p:spPr>
            <a:xfrm rot="1049095">
              <a:off x="1947488" y="6118900"/>
              <a:ext cx="1650399" cy="462656"/>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charset="0"/>
                <a:ea typeface="ＭＳ Ｐゴシック" charset="0"/>
              </a:endParaRPr>
            </a:p>
          </p:txBody>
        </p:sp>
      </p:grpSp>
      <p:cxnSp>
        <p:nvCxnSpPr>
          <p:cNvPr id="571" name="Straight Connector 42">
            <a:extLst>
              <a:ext uri="{FF2B5EF4-FFF2-40B4-BE49-F238E27FC236}">
                <a16:creationId xmlns:a16="http://schemas.microsoft.com/office/drawing/2014/main" id="{6D359C0C-C85E-774D-B144-5FE093278833}"/>
              </a:ext>
            </a:extLst>
          </p:cNvPr>
          <p:cNvCxnSpPr>
            <a:cxnSpLocks noChangeShapeType="1"/>
          </p:cNvCxnSpPr>
          <p:nvPr/>
        </p:nvCxnSpPr>
        <p:spPr bwMode="auto">
          <a:xfrm flipV="1">
            <a:off x="4115946" y="2845927"/>
            <a:ext cx="17383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cxnSp>
      <p:grpSp>
        <p:nvGrpSpPr>
          <p:cNvPr id="572" name="Group 43">
            <a:extLst>
              <a:ext uri="{FF2B5EF4-FFF2-40B4-BE49-F238E27FC236}">
                <a16:creationId xmlns:a16="http://schemas.microsoft.com/office/drawing/2014/main" id="{4A6CEE30-BDD0-7946-9B0F-803AE1C976BE}"/>
              </a:ext>
            </a:extLst>
          </p:cNvPr>
          <p:cNvGrpSpPr>
            <a:grpSpLocks/>
          </p:cNvGrpSpPr>
          <p:nvPr/>
        </p:nvGrpSpPr>
        <p:grpSpPr bwMode="auto">
          <a:xfrm>
            <a:off x="5462146" y="2658602"/>
            <a:ext cx="1058862" cy="384175"/>
            <a:chOff x="5142253" y="5649029"/>
            <a:chExt cx="1304545" cy="695633"/>
          </a:xfrm>
        </p:grpSpPr>
        <p:grpSp>
          <p:nvGrpSpPr>
            <p:cNvPr id="575" name="Group 92">
              <a:extLst>
                <a:ext uri="{FF2B5EF4-FFF2-40B4-BE49-F238E27FC236}">
                  <a16:creationId xmlns:a16="http://schemas.microsoft.com/office/drawing/2014/main" id="{56AFEAE4-C1CE-3F40-AC66-240FF7FDB7F7}"/>
                </a:ext>
              </a:extLst>
            </p:cNvPr>
            <p:cNvGrpSpPr>
              <a:grpSpLocks/>
            </p:cNvGrpSpPr>
            <p:nvPr/>
          </p:nvGrpSpPr>
          <p:grpSpPr bwMode="auto">
            <a:xfrm>
              <a:off x="5147271" y="5649029"/>
              <a:ext cx="1276350" cy="695633"/>
              <a:chOff x="4981575" y="5851547"/>
              <a:chExt cx="1276350" cy="695633"/>
            </a:xfrm>
          </p:grpSpPr>
          <p:pic>
            <p:nvPicPr>
              <p:cNvPr id="610" name="Picture 95">
                <a:extLst>
                  <a:ext uri="{FF2B5EF4-FFF2-40B4-BE49-F238E27FC236}">
                    <a16:creationId xmlns:a16="http://schemas.microsoft.com/office/drawing/2014/main" id="{CEDF4319-A88D-A940-804B-AC346DEE112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81575" y="5944151"/>
                <a:ext cx="1276350" cy="603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2" name="Rectangle 96">
                <a:extLst>
                  <a:ext uri="{FF2B5EF4-FFF2-40B4-BE49-F238E27FC236}">
                    <a16:creationId xmlns:a16="http://schemas.microsoft.com/office/drawing/2014/main" id="{17D711C1-F78A-184C-A078-3172E5CB6498}"/>
                  </a:ext>
                </a:extLst>
              </p:cNvPr>
              <p:cNvSpPr>
                <a:spLocks noChangeArrowheads="1"/>
              </p:cNvSpPr>
              <p:nvPr/>
            </p:nvSpPr>
            <p:spPr bwMode="auto">
              <a:xfrm>
                <a:off x="6065959" y="6205112"/>
                <a:ext cx="44985" cy="224212"/>
              </a:xfrm>
              <a:prstGeom prst="rect">
                <a:avLst/>
              </a:prstGeom>
              <a:solidFill>
                <a:srgbClr val="BFBFB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endParaRPr>
              </a:p>
            </p:txBody>
          </p:sp>
          <p:sp>
            <p:nvSpPr>
              <p:cNvPr id="613" name="Rectangle 97">
                <a:extLst>
                  <a:ext uri="{FF2B5EF4-FFF2-40B4-BE49-F238E27FC236}">
                    <a16:creationId xmlns:a16="http://schemas.microsoft.com/office/drawing/2014/main" id="{1402FE3D-A97D-524F-8333-BD24578CB1DD}"/>
                  </a:ext>
                </a:extLst>
              </p:cNvPr>
              <p:cNvSpPr>
                <a:spLocks noChangeArrowheads="1"/>
              </p:cNvSpPr>
              <p:nvPr/>
            </p:nvSpPr>
            <p:spPr bwMode="auto">
              <a:xfrm>
                <a:off x="5178008" y="6228108"/>
                <a:ext cx="62587" cy="224212"/>
              </a:xfrm>
              <a:prstGeom prst="rect">
                <a:avLst/>
              </a:prstGeom>
              <a:solidFill>
                <a:srgbClr val="BFBFB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endParaRPr>
              </a:p>
            </p:txBody>
          </p:sp>
          <p:sp>
            <p:nvSpPr>
              <p:cNvPr id="614" name="Oval 98">
                <a:extLst>
                  <a:ext uri="{FF2B5EF4-FFF2-40B4-BE49-F238E27FC236}">
                    <a16:creationId xmlns:a16="http://schemas.microsoft.com/office/drawing/2014/main" id="{2F4C992E-03ED-7948-B43B-45D80D717A31}"/>
                  </a:ext>
                </a:extLst>
              </p:cNvPr>
              <p:cNvSpPr>
                <a:spLocks noChangeArrowheads="1"/>
              </p:cNvSpPr>
              <p:nvPr/>
            </p:nvSpPr>
            <p:spPr bwMode="auto">
              <a:xfrm>
                <a:off x="5023497" y="5851547"/>
                <a:ext cx="1196974" cy="494417"/>
              </a:xfrm>
              <a:prstGeom prst="ellipse">
                <a:avLst/>
              </a:prstGeom>
              <a:solidFill>
                <a:srgbClr val="EAEAEA"/>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endParaRPr>
              </a:p>
            </p:txBody>
          </p:sp>
        </p:grpSp>
        <p:sp>
          <p:nvSpPr>
            <p:cNvPr id="576" name="Rectangle 93">
              <a:extLst>
                <a:ext uri="{FF2B5EF4-FFF2-40B4-BE49-F238E27FC236}">
                  <a16:creationId xmlns:a16="http://schemas.microsoft.com/office/drawing/2014/main" id="{3B805206-0A18-7443-AE9C-D5984F31A3AD}"/>
                </a:ext>
              </a:extLst>
            </p:cNvPr>
            <p:cNvSpPr>
              <a:spLocks noChangeArrowheads="1"/>
            </p:cNvSpPr>
            <p:nvPr/>
          </p:nvSpPr>
          <p:spPr bwMode="auto">
            <a:xfrm>
              <a:off x="6360741" y="5695021"/>
              <a:ext cx="86057" cy="12647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endParaRPr>
            </a:p>
          </p:txBody>
        </p:sp>
        <p:sp>
          <p:nvSpPr>
            <p:cNvPr id="609" name="Rectangle 94">
              <a:extLst>
                <a:ext uri="{FF2B5EF4-FFF2-40B4-BE49-F238E27FC236}">
                  <a16:creationId xmlns:a16="http://schemas.microsoft.com/office/drawing/2014/main" id="{6EF03B21-1655-B64C-A29C-130E0C70CB50}"/>
                </a:ext>
              </a:extLst>
            </p:cNvPr>
            <p:cNvSpPr>
              <a:spLocks noChangeArrowheads="1"/>
            </p:cNvSpPr>
            <p:nvPr/>
          </p:nvSpPr>
          <p:spPr bwMode="auto">
            <a:xfrm>
              <a:off x="5142253" y="5700770"/>
              <a:ext cx="86057" cy="12647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endParaRPr>
            </a:p>
          </p:txBody>
        </p:sp>
      </p:grpSp>
      <p:grpSp>
        <p:nvGrpSpPr>
          <p:cNvPr id="631" name="Group 44">
            <a:extLst>
              <a:ext uri="{FF2B5EF4-FFF2-40B4-BE49-F238E27FC236}">
                <a16:creationId xmlns:a16="http://schemas.microsoft.com/office/drawing/2014/main" id="{7C2ADEA2-72C5-7D49-88A5-BE85AF82D508}"/>
              </a:ext>
            </a:extLst>
          </p:cNvPr>
          <p:cNvGrpSpPr>
            <a:grpSpLocks/>
          </p:cNvGrpSpPr>
          <p:nvPr/>
        </p:nvGrpSpPr>
        <p:grpSpPr bwMode="auto">
          <a:xfrm>
            <a:off x="5416108" y="1579102"/>
            <a:ext cx="1092200" cy="303212"/>
            <a:chOff x="5128542" y="4838701"/>
            <a:chExt cx="1300833" cy="530211"/>
          </a:xfrm>
        </p:grpSpPr>
        <p:pic>
          <p:nvPicPr>
            <p:cNvPr id="632" name="Picture 2">
              <a:extLst>
                <a:ext uri="{FF2B5EF4-FFF2-40B4-BE49-F238E27FC236}">
                  <a16:creationId xmlns:a16="http://schemas.microsoft.com/office/drawing/2014/main" id="{E72DF6A2-4516-224F-8D11-E4AF1D626A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8542" y="4838701"/>
              <a:ext cx="1300833" cy="491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3" name="Rectangle 90">
              <a:extLst>
                <a:ext uri="{FF2B5EF4-FFF2-40B4-BE49-F238E27FC236}">
                  <a16:creationId xmlns:a16="http://schemas.microsoft.com/office/drawing/2014/main" id="{3E0650D2-915C-4141-86AF-D3B267B41C24}"/>
                </a:ext>
              </a:extLst>
            </p:cNvPr>
            <p:cNvSpPr>
              <a:spLocks noChangeArrowheads="1"/>
            </p:cNvSpPr>
            <p:nvPr/>
          </p:nvSpPr>
          <p:spPr bwMode="auto">
            <a:xfrm>
              <a:off x="6327275" y="5219009"/>
              <a:ext cx="86974" cy="12769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endParaRPr>
            </a:p>
          </p:txBody>
        </p:sp>
        <p:sp>
          <p:nvSpPr>
            <p:cNvPr id="634" name="Rectangle 91">
              <a:extLst>
                <a:ext uri="{FF2B5EF4-FFF2-40B4-BE49-F238E27FC236}">
                  <a16:creationId xmlns:a16="http://schemas.microsoft.com/office/drawing/2014/main" id="{B3CD2B87-5709-5A4D-BBAA-A7822A6AAB4C}"/>
                </a:ext>
              </a:extLst>
            </p:cNvPr>
            <p:cNvSpPr>
              <a:spLocks noChangeArrowheads="1"/>
            </p:cNvSpPr>
            <p:nvPr/>
          </p:nvSpPr>
          <p:spPr bwMode="auto">
            <a:xfrm>
              <a:off x="5158794" y="5241217"/>
              <a:ext cx="86974" cy="12769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endParaRPr>
            </a:p>
          </p:txBody>
        </p:sp>
      </p:grpSp>
      <p:grpSp>
        <p:nvGrpSpPr>
          <p:cNvPr id="635" name="Group 45">
            <a:extLst>
              <a:ext uri="{FF2B5EF4-FFF2-40B4-BE49-F238E27FC236}">
                <a16:creationId xmlns:a16="http://schemas.microsoft.com/office/drawing/2014/main" id="{B0C3E47A-9752-C14E-96E9-78DBC0436237}"/>
              </a:ext>
            </a:extLst>
          </p:cNvPr>
          <p:cNvGrpSpPr>
            <a:grpSpLocks/>
          </p:cNvGrpSpPr>
          <p:nvPr/>
        </p:nvGrpSpPr>
        <p:grpSpPr bwMode="auto">
          <a:xfrm>
            <a:off x="3333308" y="1241761"/>
            <a:ext cx="1092200" cy="656427"/>
            <a:chOff x="2387973" y="4309243"/>
            <a:chExt cx="1771787" cy="1282262"/>
          </a:xfrm>
        </p:grpSpPr>
        <p:pic>
          <p:nvPicPr>
            <p:cNvPr id="636" name="Picture 9">
              <a:extLst>
                <a:ext uri="{FF2B5EF4-FFF2-40B4-BE49-F238E27FC236}">
                  <a16:creationId xmlns:a16="http://schemas.microsoft.com/office/drawing/2014/main" id="{302CBE9C-7997-784F-91BA-C204727BA4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83481" y="4309243"/>
              <a:ext cx="1285463" cy="128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7" name="Rectangle 636">
              <a:extLst>
                <a:ext uri="{FF2B5EF4-FFF2-40B4-BE49-F238E27FC236}">
                  <a16:creationId xmlns:a16="http://schemas.microsoft.com/office/drawing/2014/main" id="{4002DC24-F0AD-4E40-A082-62B143F95C31}"/>
                </a:ext>
              </a:extLst>
            </p:cNvPr>
            <p:cNvSpPr/>
            <p:nvPr/>
          </p:nvSpPr>
          <p:spPr>
            <a:xfrm rot="11601822">
              <a:off x="2387973" y="5128665"/>
              <a:ext cx="1771787" cy="422704"/>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charset="0"/>
                <a:ea typeface="ＭＳ Ｐゴシック" charset="0"/>
              </a:endParaRPr>
            </a:p>
          </p:txBody>
        </p:sp>
      </p:grpSp>
      <p:sp>
        <p:nvSpPr>
          <p:cNvPr id="638" name="TextBox 637">
            <a:extLst>
              <a:ext uri="{FF2B5EF4-FFF2-40B4-BE49-F238E27FC236}">
                <a16:creationId xmlns:a16="http://schemas.microsoft.com/office/drawing/2014/main" id="{AF85F6AD-7423-A74F-BD1A-46B55A2B1C21}"/>
              </a:ext>
            </a:extLst>
          </p:cNvPr>
          <p:cNvSpPr txBox="1"/>
          <p:nvPr/>
        </p:nvSpPr>
        <p:spPr>
          <a:xfrm>
            <a:off x="4474721" y="2879264"/>
            <a:ext cx="752129" cy="40011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0" cap="none" spc="0" normalizeH="0" baseline="0" noProof="0" dirty="0">
                <a:ln>
                  <a:noFill/>
                </a:ln>
                <a:solidFill>
                  <a:prstClr val="black"/>
                </a:solidFill>
                <a:effectLst/>
                <a:uLnTx/>
                <a:uFillTx/>
                <a:latin typeface="Calibri"/>
                <a:ea typeface="+mn-ea"/>
                <a:cs typeface="+mn-cs"/>
              </a:rPr>
              <a:t>R</a:t>
            </a:r>
            <a:r>
              <a:rPr kumimoji="0" lang="en-US" sz="2000" b="0" i="0" u="none" strike="noStrike" kern="0" cap="none" spc="0" normalizeH="0" baseline="0" noProof="0" dirty="0">
                <a:ln>
                  <a:noFill/>
                </a:ln>
                <a:solidFill>
                  <a:prstClr val="black"/>
                </a:solidFill>
                <a:effectLst/>
                <a:uLnTx/>
                <a:uFillTx/>
                <a:latin typeface="Calibri"/>
                <a:ea typeface="+mn-ea"/>
                <a:cs typeface="+mn-cs"/>
              </a:rPr>
              <a:t> bps</a:t>
            </a:r>
          </a:p>
        </p:txBody>
      </p:sp>
      <p:cxnSp>
        <p:nvCxnSpPr>
          <p:cNvPr id="639" name="Straight Connector 47">
            <a:extLst>
              <a:ext uri="{FF2B5EF4-FFF2-40B4-BE49-F238E27FC236}">
                <a16:creationId xmlns:a16="http://schemas.microsoft.com/office/drawing/2014/main" id="{28502E62-6C0C-4746-A594-30C5C1D86450}"/>
              </a:ext>
            </a:extLst>
          </p:cNvPr>
          <p:cNvCxnSpPr>
            <a:cxnSpLocks noChangeShapeType="1"/>
          </p:cNvCxnSpPr>
          <p:nvPr/>
        </p:nvCxnSpPr>
        <p:spPr bwMode="auto">
          <a:xfrm flipV="1">
            <a:off x="6506721" y="2850689"/>
            <a:ext cx="17383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cxnSp>
      <p:grpSp>
        <p:nvGrpSpPr>
          <p:cNvPr id="641" name="Group 100">
            <a:extLst>
              <a:ext uri="{FF2B5EF4-FFF2-40B4-BE49-F238E27FC236}">
                <a16:creationId xmlns:a16="http://schemas.microsoft.com/office/drawing/2014/main" id="{3292F663-26EC-ED4F-BCEF-CD558D1BAFCB}"/>
              </a:ext>
            </a:extLst>
          </p:cNvPr>
          <p:cNvGrpSpPr>
            <a:grpSpLocks/>
          </p:cNvGrpSpPr>
          <p:nvPr/>
        </p:nvGrpSpPr>
        <p:grpSpPr bwMode="auto">
          <a:xfrm>
            <a:off x="7484621" y="2042652"/>
            <a:ext cx="1477962" cy="1284287"/>
            <a:chOff x="-44" y="1473"/>
            <a:chExt cx="981" cy="1105"/>
          </a:xfrm>
        </p:grpSpPr>
        <p:pic>
          <p:nvPicPr>
            <p:cNvPr id="642" name="Picture 101" descr="desktop_computer_stylized_medium">
              <a:extLst>
                <a:ext uri="{FF2B5EF4-FFF2-40B4-BE49-F238E27FC236}">
                  <a16:creationId xmlns:a16="http://schemas.microsoft.com/office/drawing/2014/main" id="{87AF4848-891E-F04B-B187-AD33D9D8FB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3" name="Freeform 102">
              <a:extLst>
                <a:ext uri="{FF2B5EF4-FFF2-40B4-BE49-F238E27FC236}">
                  <a16:creationId xmlns:a16="http://schemas.microsoft.com/office/drawing/2014/main" id="{F0C5CEDF-AF9D-8E40-AB03-374EC6EBEDF6}"/>
                </a:ext>
              </a:extLst>
            </p:cNvPr>
            <p:cNvSpPr>
              <a:spLocks/>
            </p:cNvSpPr>
            <p:nvPr/>
          </p:nvSpPr>
          <p:spPr bwMode="auto">
            <a:xfrm flipH="1">
              <a:off x="374" y="1580"/>
              <a:ext cx="474" cy="505"/>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ysClr val="window" lastClr="FFFFFF"/>
                </a:gs>
              </a:gsLst>
              <a:lin ang="2700000" scaled="1"/>
            </a:gradFill>
            <a:ln w="9525" cap="flat" cmpd="sng">
              <a:noFill/>
              <a:prstDash val="solid"/>
              <a:round/>
              <a:headEnd/>
              <a:tailEnd/>
            </a:ln>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grpSp>
      <p:sp>
        <p:nvSpPr>
          <p:cNvPr id="644" name="TextBox 643">
            <a:extLst>
              <a:ext uri="{FF2B5EF4-FFF2-40B4-BE49-F238E27FC236}">
                <a16:creationId xmlns:a16="http://schemas.microsoft.com/office/drawing/2014/main" id="{EA272014-13A0-D54C-9A64-D4DFADFF846A}"/>
              </a:ext>
            </a:extLst>
          </p:cNvPr>
          <p:cNvSpPr txBox="1"/>
          <p:nvPr/>
        </p:nvSpPr>
        <p:spPr>
          <a:xfrm>
            <a:off x="8967346" y="2656489"/>
            <a:ext cx="1367682" cy="40011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a:ea typeface="+mn-ea"/>
                <a:cs typeface="+mn-cs"/>
              </a:rPr>
              <a:t>destination</a:t>
            </a: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645" name="TextBox 52">
            <a:extLst>
              <a:ext uri="{FF2B5EF4-FFF2-40B4-BE49-F238E27FC236}">
                <a16:creationId xmlns:a16="http://schemas.microsoft.com/office/drawing/2014/main" id="{E422D171-4947-C94A-BE0E-147703EE27BA}"/>
              </a:ext>
            </a:extLst>
          </p:cNvPr>
          <p:cNvSpPr txBox="1">
            <a:spLocks noChangeArrowheads="1"/>
          </p:cNvSpPr>
          <p:nvPr/>
        </p:nvSpPr>
        <p:spPr bwMode="auto">
          <a:xfrm>
            <a:off x="3934971" y="2545889"/>
            <a:ext cx="2349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mn-cs"/>
              </a:rPr>
              <a:t>1</a:t>
            </a:r>
          </a:p>
        </p:txBody>
      </p:sp>
      <p:sp>
        <p:nvSpPr>
          <p:cNvPr id="646" name="TextBox 53">
            <a:extLst>
              <a:ext uri="{FF2B5EF4-FFF2-40B4-BE49-F238E27FC236}">
                <a16:creationId xmlns:a16="http://schemas.microsoft.com/office/drawing/2014/main" id="{D37BB4E5-D54C-B346-AEBA-6A176B85DF44}"/>
              </a:ext>
            </a:extLst>
          </p:cNvPr>
          <p:cNvSpPr txBox="1">
            <a:spLocks noChangeArrowheads="1"/>
          </p:cNvSpPr>
          <p:nvPr/>
        </p:nvSpPr>
        <p:spPr bwMode="auto">
          <a:xfrm>
            <a:off x="3738121" y="2552239"/>
            <a:ext cx="2349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mn-cs"/>
              </a:rPr>
              <a:t>2</a:t>
            </a:r>
          </a:p>
        </p:txBody>
      </p:sp>
      <p:sp>
        <p:nvSpPr>
          <p:cNvPr id="647" name="TextBox 54">
            <a:extLst>
              <a:ext uri="{FF2B5EF4-FFF2-40B4-BE49-F238E27FC236}">
                <a16:creationId xmlns:a16="http://schemas.microsoft.com/office/drawing/2014/main" id="{E3E1F346-ABA7-6940-997A-8CCE658AC343}"/>
              </a:ext>
            </a:extLst>
          </p:cNvPr>
          <p:cNvSpPr txBox="1">
            <a:spLocks noChangeArrowheads="1"/>
          </p:cNvSpPr>
          <p:nvPr/>
        </p:nvSpPr>
        <p:spPr bwMode="auto">
          <a:xfrm>
            <a:off x="3550796" y="2549064"/>
            <a:ext cx="2349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mn-cs"/>
              </a:rPr>
              <a:t>3</a:t>
            </a:r>
          </a:p>
        </p:txBody>
      </p:sp>
      <p:grpSp>
        <p:nvGrpSpPr>
          <p:cNvPr id="648" name="Group 55">
            <a:extLst>
              <a:ext uri="{FF2B5EF4-FFF2-40B4-BE49-F238E27FC236}">
                <a16:creationId xmlns:a16="http://schemas.microsoft.com/office/drawing/2014/main" id="{2E7741F3-2FE7-BA49-B72C-20AD1F1DE51B}"/>
              </a:ext>
            </a:extLst>
          </p:cNvPr>
          <p:cNvGrpSpPr>
            <a:grpSpLocks/>
          </p:cNvGrpSpPr>
          <p:nvPr/>
        </p:nvGrpSpPr>
        <p:grpSpPr bwMode="auto">
          <a:xfrm>
            <a:off x="3284096" y="1844214"/>
            <a:ext cx="2935287" cy="841375"/>
            <a:chOff x="593766" y="5264055"/>
            <a:chExt cx="3597129" cy="1011695"/>
          </a:xfrm>
        </p:grpSpPr>
        <p:grpSp>
          <p:nvGrpSpPr>
            <p:cNvPr id="649" name="Group 56">
              <a:extLst>
                <a:ext uri="{FF2B5EF4-FFF2-40B4-BE49-F238E27FC236}">
                  <a16:creationId xmlns:a16="http://schemas.microsoft.com/office/drawing/2014/main" id="{44B633EE-7AA3-B744-A7A9-478E5F6A61A6}"/>
                </a:ext>
              </a:extLst>
            </p:cNvPr>
            <p:cNvGrpSpPr>
              <a:grpSpLocks/>
            </p:cNvGrpSpPr>
            <p:nvPr/>
          </p:nvGrpSpPr>
          <p:grpSpPr bwMode="auto">
            <a:xfrm>
              <a:off x="3527077" y="5264055"/>
              <a:ext cx="617671" cy="927313"/>
              <a:chOff x="2105936" y="5387204"/>
              <a:chExt cx="617671" cy="927313"/>
            </a:xfrm>
          </p:grpSpPr>
          <p:sp>
            <p:nvSpPr>
              <p:cNvPr id="674" name="Rectangle 77">
                <a:extLst>
                  <a:ext uri="{FF2B5EF4-FFF2-40B4-BE49-F238E27FC236}">
                    <a16:creationId xmlns:a16="http://schemas.microsoft.com/office/drawing/2014/main" id="{4422B562-DF60-A945-828A-2082F790F6FF}"/>
                  </a:ext>
                </a:extLst>
              </p:cNvPr>
              <p:cNvSpPr>
                <a:spLocks noChangeArrowheads="1"/>
              </p:cNvSpPr>
              <p:nvPr/>
            </p:nvSpPr>
            <p:spPr bwMode="auto">
              <a:xfrm>
                <a:off x="2577155" y="6049578"/>
                <a:ext cx="140072" cy="265331"/>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endParaRPr>
              </a:p>
            </p:txBody>
          </p:sp>
          <p:sp>
            <p:nvSpPr>
              <p:cNvPr id="675" name="Freeform 674">
                <a:extLst>
                  <a:ext uri="{FF2B5EF4-FFF2-40B4-BE49-F238E27FC236}">
                    <a16:creationId xmlns:a16="http://schemas.microsoft.com/office/drawing/2014/main" id="{F6D00EDF-29D0-5A40-BF0F-575802DDF3F2}"/>
                  </a:ext>
                </a:extLst>
              </p:cNvPr>
              <p:cNvSpPr/>
              <p:nvPr/>
            </p:nvSpPr>
            <p:spPr>
              <a:xfrm>
                <a:off x="2110248" y="5705984"/>
                <a:ext cx="466907" cy="608925"/>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676" name="Freeform 675">
                <a:extLst>
                  <a:ext uri="{FF2B5EF4-FFF2-40B4-BE49-F238E27FC236}">
                    <a16:creationId xmlns:a16="http://schemas.microsoft.com/office/drawing/2014/main" id="{9C8ACF1B-C011-104F-BA26-14933C6E952A}"/>
                  </a:ext>
                </a:extLst>
              </p:cNvPr>
              <p:cNvSpPr/>
              <p:nvPr/>
            </p:nvSpPr>
            <p:spPr>
              <a:xfrm>
                <a:off x="2106358" y="5688804"/>
                <a:ext cx="616705"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677" name="Freeform 676">
                <a:extLst>
                  <a:ext uri="{FF2B5EF4-FFF2-40B4-BE49-F238E27FC236}">
                    <a16:creationId xmlns:a16="http://schemas.microsoft.com/office/drawing/2014/main" id="{8EDE706E-408F-E541-8404-8860138BC4FC}"/>
                  </a:ext>
                </a:extLst>
              </p:cNvPr>
              <p:cNvSpPr/>
              <p:nvPr/>
            </p:nvSpPr>
            <p:spPr>
              <a:xfrm>
                <a:off x="2114139" y="5396749"/>
                <a:ext cx="595306" cy="647102"/>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cxnSp>
            <p:nvCxnSpPr>
              <p:cNvPr id="678" name="Straight Connector 81">
                <a:extLst>
                  <a:ext uri="{FF2B5EF4-FFF2-40B4-BE49-F238E27FC236}">
                    <a16:creationId xmlns:a16="http://schemas.microsoft.com/office/drawing/2014/main" id="{89FBE44D-B292-AB4C-A5AA-BA7902F75FC7}"/>
                  </a:ext>
                </a:extLst>
              </p:cNvPr>
              <p:cNvCxnSpPr>
                <a:cxnSpLocks noChangeShapeType="1"/>
                <a:stCxn id="677" idx="0"/>
              </p:cNvCxnSpPr>
              <p:nvPr/>
            </p:nvCxnSpPr>
            <p:spPr bwMode="auto">
              <a:xfrm>
                <a:off x="2118270" y="5410651"/>
                <a:ext cx="446379" cy="311112"/>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679" name="Straight Connector 82">
                <a:extLst>
                  <a:ext uri="{FF2B5EF4-FFF2-40B4-BE49-F238E27FC236}">
                    <a16:creationId xmlns:a16="http://schemas.microsoft.com/office/drawing/2014/main" id="{8AA99D0F-0CA4-A248-95F8-F4BD9A31B155}"/>
                  </a:ext>
                </a:extLst>
              </p:cNvPr>
              <p:cNvCxnSpPr>
                <a:cxnSpLocks noChangeShapeType="1"/>
                <a:endCxn id="677" idx="4"/>
              </p:cNvCxnSpPr>
              <p:nvPr/>
            </p:nvCxnSpPr>
            <p:spPr bwMode="auto">
              <a:xfrm flipV="1">
                <a:off x="2567354" y="5719058"/>
                <a:ext cx="140677" cy="2705"/>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680" name="Straight Connector 83">
                <a:extLst>
                  <a:ext uri="{FF2B5EF4-FFF2-40B4-BE49-F238E27FC236}">
                    <a16:creationId xmlns:a16="http://schemas.microsoft.com/office/drawing/2014/main" id="{2218DF9C-65AB-484F-8B42-75408C04D711}"/>
                  </a:ext>
                </a:extLst>
              </p:cNvPr>
              <p:cNvCxnSpPr>
                <a:cxnSpLocks noChangeShapeType="1"/>
                <a:endCxn id="677" idx="2"/>
              </p:cNvCxnSpPr>
              <p:nvPr/>
            </p:nvCxnSpPr>
            <p:spPr bwMode="auto">
              <a:xfrm flipH="1">
                <a:off x="2570059" y="5721763"/>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681" name="Straight Connector 84">
                <a:extLst>
                  <a:ext uri="{FF2B5EF4-FFF2-40B4-BE49-F238E27FC236}">
                    <a16:creationId xmlns:a16="http://schemas.microsoft.com/office/drawing/2014/main" id="{3F8AAD6A-D940-0F45-855C-045DA5CAEC2A}"/>
                  </a:ext>
                </a:extLst>
              </p:cNvPr>
              <p:cNvCxnSpPr>
                <a:cxnSpLocks noChangeShapeType="1"/>
              </p:cNvCxnSpPr>
              <p:nvPr/>
            </p:nvCxnSpPr>
            <p:spPr bwMode="auto">
              <a:xfrm flipH="1">
                <a:off x="2221974" y="5387204"/>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grpSp>
        <p:grpSp>
          <p:nvGrpSpPr>
            <p:cNvPr id="650" name="Group 57">
              <a:extLst>
                <a:ext uri="{FF2B5EF4-FFF2-40B4-BE49-F238E27FC236}">
                  <a16:creationId xmlns:a16="http://schemas.microsoft.com/office/drawing/2014/main" id="{29D54BB0-A3C9-4B4A-B19D-3E60D4DC8638}"/>
                </a:ext>
              </a:extLst>
            </p:cNvPr>
            <p:cNvGrpSpPr>
              <a:grpSpLocks/>
            </p:cNvGrpSpPr>
            <p:nvPr/>
          </p:nvGrpSpPr>
          <p:grpSpPr bwMode="auto">
            <a:xfrm>
              <a:off x="1326802" y="5273580"/>
              <a:ext cx="617671" cy="927313"/>
              <a:chOff x="2105936" y="5387204"/>
              <a:chExt cx="617671" cy="927313"/>
            </a:xfrm>
          </p:grpSpPr>
          <p:sp>
            <p:nvSpPr>
              <p:cNvPr id="666" name="Freeform 665">
                <a:extLst>
                  <a:ext uri="{FF2B5EF4-FFF2-40B4-BE49-F238E27FC236}">
                    <a16:creationId xmlns:a16="http://schemas.microsoft.com/office/drawing/2014/main" id="{B344A0D7-D463-F54E-BB9B-140C2EB9553B}"/>
                  </a:ext>
                </a:extLst>
              </p:cNvPr>
              <p:cNvSpPr/>
              <p:nvPr/>
            </p:nvSpPr>
            <p:spPr>
              <a:xfrm>
                <a:off x="2110224" y="5706003"/>
                <a:ext cx="466907" cy="60892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667" name="Freeform 666">
                <a:extLst>
                  <a:ext uri="{FF2B5EF4-FFF2-40B4-BE49-F238E27FC236}">
                    <a16:creationId xmlns:a16="http://schemas.microsoft.com/office/drawing/2014/main" id="{831DF4B3-37F5-B845-8B81-10FE47EDD5D3}"/>
                  </a:ext>
                </a:extLst>
              </p:cNvPr>
              <p:cNvSpPr/>
              <p:nvPr/>
            </p:nvSpPr>
            <p:spPr>
              <a:xfrm>
                <a:off x="2106333" y="5688824"/>
                <a:ext cx="616707"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668" name="Rectangle 71">
                <a:extLst>
                  <a:ext uri="{FF2B5EF4-FFF2-40B4-BE49-F238E27FC236}">
                    <a16:creationId xmlns:a16="http://schemas.microsoft.com/office/drawing/2014/main" id="{3D6B9985-58A7-084E-A3C9-C3A092800915}"/>
                  </a:ext>
                </a:extLst>
              </p:cNvPr>
              <p:cNvSpPr>
                <a:spLocks noChangeArrowheads="1"/>
              </p:cNvSpPr>
              <p:nvPr/>
            </p:nvSpPr>
            <p:spPr bwMode="auto">
              <a:xfrm>
                <a:off x="2577131" y="6049598"/>
                <a:ext cx="140072" cy="265332"/>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endParaRPr>
              </a:p>
            </p:txBody>
          </p:sp>
          <p:sp>
            <p:nvSpPr>
              <p:cNvPr id="669" name="Freeform 668">
                <a:extLst>
                  <a:ext uri="{FF2B5EF4-FFF2-40B4-BE49-F238E27FC236}">
                    <a16:creationId xmlns:a16="http://schemas.microsoft.com/office/drawing/2014/main" id="{8503FBC4-0C65-9E42-B2E4-D4EDDF503058}"/>
                  </a:ext>
                </a:extLst>
              </p:cNvPr>
              <p:cNvSpPr/>
              <p:nvPr/>
            </p:nvSpPr>
            <p:spPr>
              <a:xfrm>
                <a:off x="2114115" y="5396768"/>
                <a:ext cx="595306" cy="647103"/>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cxnSp>
            <p:nvCxnSpPr>
              <p:cNvPr id="670" name="Straight Connector 73">
                <a:extLst>
                  <a:ext uri="{FF2B5EF4-FFF2-40B4-BE49-F238E27FC236}">
                    <a16:creationId xmlns:a16="http://schemas.microsoft.com/office/drawing/2014/main" id="{A95C64C2-C9AA-594B-9B23-F0210A0746BF}"/>
                  </a:ext>
                </a:extLst>
              </p:cNvPr>
              <p:cNvCxnSpPr>
                <a:cxnSpLocks noChangeShapeType="1"/>
                <a:stCxn id="669" idx="0"/>
              </p:cNvCxnSpPr>
              <p:nvPr/>
            </p:nvCxnSpPr>
            <p:spPr bwMode="auto">
              <a:xfrm>
                <a:off x="2118270" y="5410651"/>
                <a:ext cx="446379" cy="311112"/>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671" name="Straight Connector 74">
                <a:extLst>
                  <a:ext uri="{FF2B5EF4-FFF2-40B4-BE49-F238E27FC236}">
                    <a16:creationId xmlns:a16="http://schemas.microsoft.com/office/drawing/2014/main" id="{C16C1385-948D-FC4F-8743-4D24D5EC9901}"/>
                  </a:ext>
                </a:extLst>
              </p:cNvPr>
              <p:cNvCxnSpPr>
                <a:cxnSpLocks noChangeShapeType="1"/>
                <a:endCxn id="669" idx="4"/>
              </p:cNvCxnSpPr>
              <p:nvPr/>
            </p:nvCxnSpPr>
            <p:spPr bwMode="auto">
              <a:xfrm flipV="1">
                <a:off x="2567354" y="5719058"/>
                <a:ext cx="140677" cy="2705"/>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672" name="Straight Connector 75">
                <a:extLst>
                  <a:ext uri="{FF2B5EF4-FFF2-40B4-BE49-F238E27FC236}">
                    <a16:creationId xmlns:a16="http://schemas.microsoft.com/office/drawing/2014/main" id="{005797F3-09C9-704D-BF8B-ED3224D83120}"/>
                  </a:ext>
                </a:extLst>
              </p:cNvPr>
              <p:cNvCxnSpPr>
                <a:cxnSpLocks noChangeShapeType="1"/>
                <a:endCxn id="669" idx="2"/>
              </p:cNvCxnSpPr>
              <p:nvPr/>
            </p:nvCxnSpPr>
            <p:spPr bwMode="auto">
              <a:xfrm flipH="1">
                <a:off x="2570059" y="5721763"/>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673" name="Straight Connector 76">
                <a:extLst>
                  <a:ext uri="{FF2B5EF4-FFF2-40B4-BE49-F238E27FC236}">
                    <a16:creationId xmlns:a16="http://schemas.microsoft.com/office/drawing/2014/main" id="{5CCCDFF4-0612-8A41-9E29-00C0051D8434}"/>
                  </a:ext>
                </a:extLst>
              </p:cNvPr>
              <p:cNvCxnSpPr>
                <a:cxnSpLocks noChangeShapeType="1"/>
              </p:cNvCxnSpPr>
              <p:nvPr/>
            </p:nvCxnSpPr>
            <p:spPr bwMode="auto">
              <a:xfrm flipH="1">
                <a:off x="2221974" y="5387204"/>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grpSp>
        <p:grpSp>
          <p:nvGrpSpPr>
            <p:cNvPr id="651" name="Group 58">
              <a:extLst>
                <a:ext uri="{FF2B5EF4-FFF2-40B4-BE49-F238E27FC236}">
                  <a16:creationId xmlns:a16="http://schemas.microsoft.com/office/drawing/2014/main" id="{2BC7E688-1666-9E48-9D35-8A3B7F6B608E}"/>
                </a:ext>
              </a:extLst>
            </p:cNvPr>
            <p:cNvGrpSpPr>
              <a:grpSpLocks/>
            </p:cNvGrpSpPr>
            <p:nvPr/>
          </p:nvGrpSpPr>
          <p:grpSpPr bwMode="auto">
            <a:xfrm>
              <a:off x="971797" y="5294415"/>
              <a:ext cx="605641" cy="915203"/>
              <a:chOff x="335231" y="4405745"/>
              <a:chExt cx="1252537" cy="2138362"/>
            </a:xfrm>
          </p:grpSpPr>
          <p:sp>
            <p:nvSpPr>
              <p:cNvPr id="663" name="Freeform 662">
                <a:extLst>
                  <a:ext uri="{FF2B5EF4-FFF2-40B4-BE49-F238E27FC236}">
                    <a16:creationId xmlns:a16="http://schemas.microsoft.com/office/drawing/2014/main" id="{87A34BD8-BCFA-7346-8219-00975B8E1A4E}"/>
                  </a:ext>
                </a:extLst>
              </p:cNvPr>
              <p:cNvSpPr/>
              <p:nvPr/>
            </p:nvSpPr>
            <p:spPr>
              <a:xfrm>
                <a:off x="333961" y="4406169"/>
                <a:ext cx="969641" cy="213635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664" name="Freeform 663">
                <a:extLst>
                  <a:ext uri="{FF2B5EF4-FFF2-40B4-BE49-F238E27FC236}">
                    <a16:creationId xmlns:a16="http://schemas.microsoft.com/office/drawing/2014/main" id="{5B686D4B-605F-204E-AF3D-DA46E1A20C49}"/>
                  </a:ext>
                </a:extLst>
              </p:cNvPr>
              <p:cNvSpPr/>
              <p:nvPr/>
            </p:nvSpPr>
            <p:spPr>
              <a:xfrm>
                <a:off x="350055" y="4410631"/>
                <a:ext cx="1239211" cy="77158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665" name="Rectangle 68">
                <a:extLst>
                  <a:ext uri="{FF2B5EF4-FFF2-40B4-BE49-F238E27FC236}">
                    <a16:creationId xmlns:a16="http://schemas.microsoft.com/office/drawing/2014/main" id="{D50147F5-2DBD-594D-B7F5-9539ABC12F43}"/>
                  </a:ext>
                </a:extLst>
              </p:cNvPr>
              <p:cNvSpPr>
                <a:spLocks noChangeArrowheads="1"/>
              </p:cNvSpPr>
              <p:nvPr/>
            </p:nvSpPr>
            <p:spPr bwMode="auto">
              <a:xfrm>
                <a:off x="1299580" y="5177755"/>
                <a:ext cx="289686" cy="1351386"/>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endParaRPr>
              </a:p>
            </p:txBody>
          </p:sp>
        </p:grpSp>
        <p:sp>
          <p:nvSpPr>
            <p:cNvPr id="652" name="Rectangle 59">
              <a:extLst>
                <a:ext uri="{FF2B5EF4-FFF2-40B4-BE49-F238E27FC236}">
                  <a16:creationId xmlns:a16="http://schemas.microsoft.com/office/drawing/2014/main" id="{18CC1E0B-4825-0B49-8E20-1A4B35EAB8D2}"/>
                </a:ext>
              </a:extLst>
            </p:cNvPr>
            <p:cNvSpPr>
              <a:spLocks noChangeArrowheads="1"/>
            </p:cNvSpPr>
            <p:nvPr/>
          </p:nvSpPr>
          <p:spPr bwMode="auto">
            <a:xfrm>
              <a:off x="1838851" y="6126859"/>
              <a:ext cx="2180844" cy="64901"/>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endParaRPr>
            </a:p>
          </p:txBody>
        </p:sp>
        <p:sp>
          <p:nvSpPr>
            <p:cNvPr id="654" name="Right Arrow 60">
              <a:extLst>
                <a:ext uri="{FF2B5EF4-FFF2-40B4-BE49-F238E27FC236}">
                  <a16:creationId xmlns:a16="http://schemas.microsoft.com/office/drawing/2014/main" id="{C9ADCAE3-D54A-7944-A5C3-75177D484937}"/>
                </a:ext>
              </a:extLst>
            </p:cNvPr>
            <p:cNvSpPr>
              <a:spLocks noChangeArrowheads="1"/>
            </p:cNvSpPr>
            <p:nvPr/>
          </p:nvSpPr>
          <p:spPr bwMode="auto">
            <a:xfrm>
              <a:off x="2556720" y="6056232"/>
              <a:ext cx="266527" cy="219518"/>
            </a:xfrm>
            <a:prstGeom prst="rightArrow">
              <a:avLst>
                <a:gd name="adj1" fmla="val 13889"/>
                <a:gd name="adj2" fmla="val 53703"/>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endParaRPr>
            </a:p>
          </p:txBody>
        </p:sp>
        <p:grpSp>
          <p:nvGrpSpPr>
            <p:cNvPr id="656" name="Group 61">
              <a:extLst>
                <a:ext uri="{FF2B5EF4-FFF2-40B4-BE49-F238E27FC236}">
                  <a16:creationId xmlns:a16="http://schemas.microsoft.com/office/drawing/2014/main" id="{3B5D61CE-4118-DA4C-82DD-0044DDF65BB8}"/>
                </a:ext>
              </a:extLst>
            </p:cNvPr>
            <p:cNvGrpSpPr>
              <a:grpSpLocks/>
            </p:cNvGrpSpPr>
            <p:nvPr/>
          </p:nvGrpSpPr>
          <p:grpSpPr bwMode="auto">
            <a:xfrm>
              <a:off x="593766" y="5284519"/>
              <a:ext cx="605641" cy="915203"/>
              <a:chOff x="335231" y="4405745"/>
              <a:chExt cx="1252537" cy="2138362"/>
            </a:xfrm>
          </p:grpSpPr>
          <p:sp>
            <p:nvSpPr>
              <p:cNvPr id="660" name="Freeform 659">
                <a:extLst>
                  <a:ext uri="{FF2B5EF4-FFF2-40B4-BE49-F238E27FC236}">
                    <a16:creationId xmlns:a16="http://schemas.microsoft.com/office/drawing/2014/main" id="{AF33AD4E-6341-CD45-92D6-302AE475AE22}"/>
                  </a:ext>
                </a:extLst>
              </p:cNvPr>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661" name="Freeform 660">
                <a:extLst>
                  <a:ext uri="{FF2B5EF4-FFF2-40B4-BE49-F238E27FC236}">
                    <a16:creationId xmlns:a16="http://schemas.microsoft.com/office/drawing/2014/main" id="{F59CEEAB-304C-0A4F-A6A1-3B9DA87D8743}"/>
                  </a:ext>
                </a:extLst>
              </p:cNvPr>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662" name="Rectangle 65">
                <a:extLst>
                  <a:ext uri="{FF2B5EF4-FFF2-40B4-BE49-F238E27FC236}">
                    <a16:creationId xmlns:a16="http://schemas.microsoft.com/office/drawing/2014/main" id="{6C69B056-F95C-664B-8B83-B7E5D4344663}"/>
                  </a:ext>
                </a:extLst>
              </p:cNvPr>
              <p:cNvSpPr>
                <a:spLocks noChangeArrowheads="1"/>
              </p:cNvSpPr>
              <p:nvPr/>
            </p:nvSpPr>
            <p:spPr bwMode="auto">
              <a:xfrm>
                <a:off x="1296825" y="5178575"/>
                <a:ext cx="289686" cy="1351389"/>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endParaRPr>
              </a:p>
            </p:txBody>
          </p:sp>
        </p:grpSp>
        <p:sp>
          <p:nvSpPr>
            <p:cNvPr id="659" name="Right Arrow 62">
              <a:extLst>
                <a:ext uri="{FF2B5EF4-FFF2-40B4-BE49-F238E27FC236}">
                  <a16:creationId xmlns:a16="http://schemas.microsoft.com/office/drawing/2014/main" id="{D83CCDED-CE88-C34F-B2B8-73878CCD3B39}"/>
                </a:ext>
              </a:extLst>
            </p:cNvPr>
            <p:cNvSpPr>
              <a:spLocks noChangeArrowheads="1"/>
            </p:cNvSpPr>
            <p:nvPr/>
          </p:nvSpPr>
          <p:spPr bwMode="auto">
            <a:xfrm rot="-5245926">
              <a:off x="3947358" y="5684800"/>
              <a:ext cx="267240" cy="219835"/>
            </a:xfrm>
            <a:prstGeom prst="rightArrow">
              <a:avLst>
                <a:gd name="adj1" fmla="val 13889"/>
                <a:gd name="adj2" fmla="val 53702"/>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endParaRPr>
            </a:p>
          </p:txBody>
        </p:sp>
      </p:grpSp>
      <p:sp>
        <p:nvSpPr>
          <p:cNvPr id="682" name="TextBox 681">
            <a:extLst>
              <a:ext uri="{FF2B5EF4-FFF2-40B4-BE49-F238E27FC236}">
                <a16:creationId xmlns:a16="http://schemas.microsoft.com/office/drawing/2014/main" id="{D97E2904-AD6B-3943-9660-32B38BA8B0D1}"/>
              </a:ext>
            </a:extLst>
          </p:cNvPr>
          <p:cNvSpPr txBox="1"/>
          <p:nvPr/>
        </p:nvSpPr>
        <p:spPr>
          <a:xfrm>
            <a:off x="1931315" y="1919106"/>
            <a:ext cx="1293944" cy="541559"/>
          </a:xfrm>
          <a:prstGeom prst="rect">
            <a:avLst/>
          </a:prstGeom>
          <a:noFill/>
        </p:spPr>
        <p:txBody>
          <a:bodyPr wrap="none">
            <a:spAutoFit/>
          </a:bodyPr>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2000" b="0" i="1" u="none" strike="noStrike" kern="0" cap="none" spc="0" normalizeH="0" baseline="0" noProof="0" dirty="0">
                <a:ln>
                  <a:noFill/>
                </a:ln>
                <a:solidFill>
                  <a:prstClr val="black"/>
                </a:solidFill>
                <a:effectLst/>
                <a:uLnTx/>
                <a:uFillTx/>
                <a:latin typeface="Calibri"/>
                <a:ea typeface="+mn-ea"/>
                <a:cs typeface="+mn-cs"/>
              </a:rPr>
              <a:t>L</a:t>
            </a:r>
            <a:r>
              <a:rPr kumimoji="0" lang="en-US" sz="2000" b="0" i="0" u="none" strike="noStrike" kern="0" cap="none" spc="0" normalizeH="0" baseline="0" noProof="0" dirty="0">
                <a:ln>
                  <a:noFill/>
                </a:ln>
                <a:solidFill>
                  <a:prstClr val="black"/>
                </a:solidFill>
                <a:effectLst/>
                <a:uLnTx/>
                <a:uFillTx/>
                <a:latin typeface="Calibri"/>
                <a:ea typeface="+mn-ea"/>
                <a:cs typeface="+mn-cs"/>
              </a:rPr>
              <a:t> bits</a:t>
            </a:r>
          </a:p>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a:ea typeface="+mn-ea"/>
                <a:cs typeface="+mn-cs"/>
              </a:rPr>
              <a:t>per packet</a:t>
            </a:r>
          </a:p>
        </p:txBody>
      </p:sp>
      <p:sp>
        <p:nvSpPr>
          <p:cNvPr id="683" name="TextBox 682">
            <a:extLst>
              <a:ext uri="{FF2B5EF4-FFF2-40B4-BE49-F238E27FC236}">
                <a16:creationId xmlns:a16="http://schemas.microsoft.com/office/drawing/2014/main" id="{26793204-F087-2E4B-B5FE-0B276FE5FCEC}"/>
              </a:ext>
            </a:extLst>
          </p:cNvPr>
          <p:cNvSpPr txBox="1"/>
          <p:nvPr/>
        </p:nvSpPr>
        <p:spPr>
          <a:xfrm>
            <a:off x="6873433" y="2869739"/>
            <a:ext cx="752129" cy="40011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0" cap="none" spc="0" normalizeH="0" baseline="0" noProof="0" dirty="0">
                <a:ln>
                  <a:noFill/>
                </a:ln>
                <a:solidFill>
                  <a:prstClr val="black"/>
                </a:solidFill>
                <a:effectLst/>
                <a:uLnTx/>
                <a:uFillTx/>
                <a:latin typeface="Calibri"/>
                <a:ea typeface="+mn-ea"/>
                <a:cs typeface="+mn-cs"/>
              </a:rPr>
              <a:t>R</a:t>
            </a:r>
            <a:r>
              <a:rPr kumimoji="0" lang="en-US" sz="2000" b="0" i="0" u="none" strike="noStrike" kern="0" cap="none" spc="0" normalizeH="0" baseline="0" noProof="0" dirty="0">
                <a:ln>
                  <a:noFill/>
                </a:ln>
                <a:solidFill>
                  <a:prstClr val="black"/>
                </a:solidFill>
                <a:effectLst/>
                <a:uLnTx/>
                <a:uFillTx/>
                <a:latin typeface="Calibri"/>
                <a:ea typeface="+mn-ea"/>
                <a:cs typeface="+mn-cs"/>
              </a:rPr>
              <a:t> bps</a:t>
            </a:r>
          </a:p>
        </p:txBody>
      </p:sp>
      <p:grpSp>
        <p:nvGrpSpPr>
          <p:cNvPr id="9" name="Group 8">
            <a:extLst>
              <a:ext uri="{FF2B5EF4-FFF2-40B4-BE49-F238E27FC236}">
                <a16:creationId xmlns:a16="http://schemas.microsoft.com/office/drawing/2014/main" id="{1B89A616-088C-F944-A5D8-5B43B9716886}"/>
              </a:ext>
            </a:extLst>
          </p:cNvPr>
          <p:cNvGrpSpPr/>
          <p:nvPr/>
        </p:nvGrpSpPr>
        <p:grpSpPr>
          <a:xfrm>
            <a:off x="7945714" y="3980381"/>
            <a:ext cx="3855279" cy="2295280"/>
            <a:chOff x="7836061" y="3795186"/>
            <a:chExt cx="3855279" cy="2295280"/>
          </a:xfrm>
        </p:grpSpPr>
        <p:sp>
          <p:nvSpPr>
            <p:cNvPr id="8" name="Rectangle 7">
              <a:extLst>
                <a:ext uri="{FF2B5EF4-FFF2-40B4-BE49-F238E27FC236}">
                  <a16:creationId xmlns:a16="http://schemas.microsoft.com/office/drawing/2014/main" id="{49460DE1-A912-9A4F-A2FA-4D3A70344BA6}"/>
                </a:ext>
              </a:extLst>
            </p:cNvPr>
            <p:cNvSpPr/>
            <p:nvPr/>
          </p:nvSpPr>
          <p:spPr>
            <a:xfrm>
              <a:off x="7836061" y="3795186"/>
              <a:ext cx="3831220" cy="1969006"/>
            </a:xfrm>
            <a:prstGeom prst="rect">
              <a:avLst/>
            </a:prstGeom>
            <a:solidFill>
              <a:schemeClr val="accent1">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85" name="Rectangle 4">
              <a:extLst>
                <a:ext uri="{FF2B5EF4-FFF2-40B4-BE49-F238E27FC236}">
                  <a16:creationId xmlns:a16="http://schemas.microsoft.com/office/drawing/2014/main" id="{32BCE5D7-9636-A94A-AC39-ECE5D72B6BC8}"/>
                </a:ext>
              </a:extLst>
            </p:cNvPr>
            <p:cNvSpPr txBox="1">
              <a:spLocks noChangeArrowheads="1"/>
            </p:cNvSpPr>
            <p:nvPr/>
          </p:nvSpPr>
          <p:spPr>
            <a:xfrm>
              <a:off x="7836061" y="3858441"/>
              <a:ext cx="3855279" cy="223202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341313"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400" b="0" i="1" u="none" strike="noStrike" kern="1200" cap="none" spc="0" normalizeH="0" baseline="0" noProof="0" dirty="0">
                  <a:ln>
                    <a:noFill/>
                  </a:ln>
                  <a:solidFill>
                    <a:srgbClr val="000099"/>
                  </a:solidFill>
                  <a:effectLst/>
                  <a:uLnTx/>
                  <a:uFillTx/>
                  <a:latin typeface="Calibri" panose="020F0502020204030204"/>
                  <a:ea typeface="+mn-ea"/>
                  <a:cs typeface="+mn-cs"/>
                </a:rPr>
                <a:t>One-hop numerical example:</a:t>
              </a:r>
            </a:p>
            <a:p>
              <a:pPr marL="231775" marR="0" lvl="0" indent="-231775" algn="l" defTabSz="914400" rtl="0" eaLnBrk="1" fontAlgn="auto" latinLnBrk="0" hangingPunct="1">
                <a:lnSpc>
                  <a:spcPct val="90000"/>
                </a:lnSpc>
                <a:spcBef>
                  <a:spcPts val="400"/>
                </a:spcBef>
                <a:spcAft>
                  <a:spcPts val="0"/>
                </a:spcAft>
                <a:buClr>
                  <a:srgbClr val="0000A3"/>
                </a:buClr>
                <a:buSzTx/>
                <a:buFont typeface="Wingdings" charset="0"/>
                <a:buChar char="§"/>
                <a:tabLst/>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L</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 10 Kbits</a:t>
              </a:r>
            </a:p>
            <a:p>
              <a:pPr marL="231775" marR="0" lvl="0" indent="-231775" algn="l" defTabSz="914400" rtl="0" eaLnBrk="1" fontAlgn="auto" latinLnBrk="0" hangingPunct="1">
                <a:lnSpc>
                  <a:spcPct val="90000"/>
                </a:lnSpc>
                <a:spcBef>
                  <a:spcPts val="400"/>
                </a:spcBef>
                <a:spcAft>
                  <a:spcPts val="0"/>
                </a:spcAft>
                <a:buClr>
                  <a:srgbClr val="0000A3"/>
                </a:buClr>
                <a:buSzTx/>
                <a:buFont typeface="Wingdings" charset="0"/>
                <a:buChar char="§"/>
                <a:tabLst/>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R</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 100 Mbps</a:t>
              </a:r>
            </a:p>
            <a:p>
              <a:pPr marL="231775" marR="0" lvl="0" indent="-231775" algn="l" defTabSz="914400" rtl="0" eaLnBrk="1" fontAlgn="auto" latinLnBrk="0" hangingPunct="1">
                <a:lnSpc>
                  <a:spcPct val="90000"/>
                </a:lnSpc>
                <a:spcBef>
                  <a:spcPts val="400"/>
                </a:spcBef>
                <a:spcAft>
                  <a:spcPts val="0"/>
                </a:spcAft>
                <a:buClr>
                  <a:srgbClr val="0000A3"/>
                </a:buClr>
                <a:buSzTx/>
                <a:buFont typeface="Wingdings"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one-hop transmission delay = 0.1 msec</a:t>
              </a:r>
            </a:p>
          </p:txBody>
        </p:sp>
      </p:grpSp>
      <p:sp>
        <p:nvSpPr>
          <p:cNvPr id="68" name="Slide Number Placeholder 5">
            <a:extLst>
              <a:ext uri="{FF2B5EF4-FFF2-40B4-BE49-F238E27FC236}">
                <a16:creationId xmlns:a16="http://schemas.microsoft.com/office/drawing/2014/main" id="{ED4AD52E-5F96-E84D-BA0F-63436360A23C}"/>
              </a:ext>
            </a:extLst>
          </p:cNvPr>
          <p:cNvSpPr>
            <a:spLocks noGrp="1"/>
          </p:cNvSpPr>
          <p:nvPr>
            <p:ph type="sldNum" sz="quarter" idx="4"/>
          </p:nvPr>
        </p:nvSpPr>
        <p:spPr>
          <a:xfrm>
            <a:off x="9219616" y="6443089"/>
            <a:ext cx="2743200" cy="365125"/>
          </a:xfrm>
        </p:spPr>
        <p:txBody>
          <a:bodyPr/>
          <a:lstStyle/>
          <a:p>
            <a:r>
              <a:rPr lang="en-US" dirty="0"/>
              <a:t>Introduction: 1-</a:t>
            </a:r>
            <a:fld id="{C4204591-24BD-A542-B9D5-F8D8A88D2FEE}" type="slidenum">
              <a:rPr lang="en-US" smtClean="0"/>
              <a:pPr/>
              <a:t>8</a:t>
            </a:fld>
            <a:endParaRPr lang="en-US" dirty="0"/>
          </a:p>
        </p:txBody>
      </p:sp>
    </p:spTree>
    <p:extLst>
      <p:ext uri="{BB962C8B-B14F-4D97-AF65-F5344CB8AC3E}">
        <p14:creationId xmlns:p14="http://schemas.microsoft.com/office/powerpoint/2010/main" val="353671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25267" y="336191"/>
            <a:ext cx="10515600" cy="894622"/>
          </a:xfrm>
        </p:spPr>
        <p:txBody>
          <a:bodyPr/>
          <a:lstStyle/>
          <a:p>
            <a:r>
              <a:rPr lang="en-US" altLang="ja-JP" dirty="0"/>
              <a:t>Packet-switching: queueing</a:t>
            </a:r>
            <a:endParaRPr lang="en-US" dirty="0"/>
          </a:p>
        </p:txBody>
      </p:sp>
      <p:grpSp>
        <p:nvGrpSpPr>
          <p:cNvPr id="275" name="Group 105">
            <a:extLst>
              <a:ext uri="{FF2B5EF4-FFF2-40B4-BE49-F238E27FC236}">
                <a16:creationId xmlns:a16="http://schemas.microsoft.com/office/drawing/2014/main" id="{F34E87DA-3B8D-6640-B193-5B62D7B3EF48}"/>
              </a:ext>
            </a:extLst>
          </p:cNvPr>
          <p:cNvGrpSpPr>
            <a:grpSpLocks/>
          </p:cNvGrpSpPr>
          <p:nvPr/>
        </p:nvGrpSpPr>
        <p:grpSpPr bwMode="auto">
          <a:xfrm>
            <a:off x="8836206" y="2201232"/>
            <a:ext cx="779462" cy="679450"/>
            <a:chOff x="-44" y="1473"/>
            <a:chExt cx="981" cy="1105"/>
          </a:xfrm>
        </p:grpSpPr>
        <p:pic>
          <p:nvPicPr>
            <p:cNvPr id="276" name="Picture 106" descr="desktop_computer_stylized_medium">
              <a:extLst>
                <a:ext uri="{FF2B5EF4-FFF2-40B4-BE49-F238E27FC236}">
                  <a16:creationId xmlns:a16="http://schemas.microsoft.com/office/drawing/2014/main" id="{E88711D7-A9FD-F746-A832-BB5DB88FF5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 name="Freeform 107">
              <a:extLst>
                <a:ext uri="{FF2B5EF4-FFF2-40B4-BE49-F238E27FC236}">
                  <a16:creationId xmlns:a16="http://schemas.microsoft.com/office/drawing/2014/main" id="{EFDDE8B0-B296-DF47-AC1D-13986353D870}"/>
                </a:ext>
              </a:extLst>
            </p:cNvPr>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sp>
        <p:nvSpPr>
          <p:cNvPr id="279" name="Line 276">
            <a:extLst>
              <a:ext uri="{FF2B5EF4-FFF2-40B4-BE49-F238E27FC236}">
                <a16:creationId xmlns:a16="http://schemas.microsoft.com/office/drawing/2014/main" id="{9DC8420F-6FED-9E4A-9003-4D53AC5D01A2}"/>
              </a:ext>
            </a:extLst>
          </p:cNvPr>
          <p:cNvSpPr>
            <a:spLocks noChangeShapeType="1"/>
          </p:cNvSpPr>
          <p:nvPr/>
        </p:nvSpPr>
        <p:spPr bwMode="auto">
          <a:xfrm>
            <a:off x="3422622" y="1813032"/>
            <a:ext cx="984459" cy="43106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80" name="Line 277">
            <a:extLst>
              <a:ext uri="{FF2B5EF4-FFF2-40B4-BE49-F238E27FC236}">
                <a16:creationId xmlns:a16="http://schemas.microsoft.com/office/drawing/2014/main" id="{825EEE7A-C48E-7E45-9D02-0472E543201C}"/>
              </a:ext>
            </a:extLst>
          </p:cNvPr>
          <p:cNvSpPr>
            <a:spLocks noChangeShapeType="1"/>
          </p:cNvSpPr>
          <p:nvPr/>
        </p:nvSpPr>
        <p:spPr bwMode="auto">
          <a:xfrm flipV="1">
            <a:off x="3807005" y="2371933"/>
            <a:ext cx="722173" cy="47699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81" name="Line 278">
            <a:extLst>
              <a:ext uri="{FF2B5EF4-FFF2-40B4-BE49-F238E27FC236}">
                <a16:creationId xmlns:a16="http://schemas.microsoft.com/office/drawing/2014/main" id="{7472BE77-3691-A64A-9D97-5E6D5271B944}"/>
              </a:ext>
            </a:extLst>
          </p:cNvPr>
          <p:cNvSpPr>
            <a:spLocks noChangeShapeType="1"/>
          </p:cNvSpPr>
          <p:nvPr/>
        </p:nvSpPr>
        <p:spPr bwMode="auto">
          <a:xfrm>
            <a:off x="5504043" y="2285370"/>
            <a:ext cx="2287168"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82" name="Line 279">
            <a:extLst>
              <a:ext uri="{FF2B5EF4-FFF2-40B4-BE49-F238E27FC236}">
                <a16:creationId xmlns:a16="http://schemas.microsoft.com/office/drawing/2014/main" id="{FEAD7E75-DCE4-5348-BE6B-AF5B7F022A37}"/>
              </a:ext>
            </a:extLst>
          </p:cNvPr>
          <p:cNvSpPr>
            <a:spLocks noChangeShapeType="1"/>
          </p:cNvSpPr>
          <p:nvPr/>
        </p:nvSpPr>
        <p:spPr bwMode="auto">
          <a:xfrm flipH="1" flipV="1">
            <a:off x="8165418" y="2467932"/>
            <a:ext cx="9525" cy="36353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83" name="Line 280">
            <a:extLst>
              <a:ext uri="{FF2B5EF4-FFF2-40B4-BE49-F238E27FC236}">
                <a16:creationId xmlns:a16="http://schemas.microsoft.com/office/drawing/2014/main" id="{2831F7A9-2F0F-8643-AA95-303E1AF9ADAC}"/>
              </a:ext>
            </a:extLst>
          </p:cNvPr>
          <p:cNvSpPr>
            <a:spLocks noChangeShapeType="1"/>
          </p:cNvSpPr>
          <p:nvPr/>
        </p:nvSpPr>
        <p:spPr bwMode="auto">
          <a:xfrm flipV="1">
            <a:off x="8684793" y="1917070"/>
            <a:ext cx="604838" cy="3079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84" name="Rectangle 287">
            <a:extLst>
              <a:ext uri="{FF2B5EF4-FFF2-40B4-BE49-F238E27FC236}">
                <a16:creationId xmlns:a16="http://schemas.microsoft.com/office/drawing/2014/main" id="{8B0A5911-8670-7545-8347-3C226F681CDD}"/>
              </a:ext>
            </a:extLst>
          </p:cNvPr>
          <p:cNvSpPr>
            <a:spLocks noChangeArrowheads="1"/>
          </p:cNvSpPr>
          <p:nvPr/>
        </p:nvSpPr>
        <p:spPr bwMode="auto">
          <a:xfrm>
            <a:off x="5702481" y="2072645"/>
            <a:ext cx="147637" cy="200025"/>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85" name="Rectangle 288">
            <a:extLst>
              <a:ext uri="{FF2B5EF4-FFF2-40B4-BE49-F238E27FC236}">
                <a16:creationId xmlns:a16="http://schemas.microsoft.com/office/drawing/2014/main" id="{D262208C-E5D3-224C-B1CE-C8701D3CCDF2}"/>
              </a:ext>
            </a:extLst>
          </p:cNvPr>
          <p:cNvSpPr>
            <a:spLocks noChangeArrowheads="1"/>
          </p:cNvSpPr>
          <p:nvPr/>
        </p:nvSpPr>
        <p:spPr bwMode="auto">
          <a:xfrm>
            <a:off x="5864406" y="2072645"/>
            <a:ext cx="147637" cy="200025"/>
          </a:xfrm>
          <a:prstGeom prst="rect">
            <a:avLst/>
          </a:prstGeom>
          <a:solidFill>
            <a:srgbClr val="33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86" name="Rectangle 289">
            <a:extLst>
              <a:ext uri="{FF2B5EF4-FFF2-40B4-BE49-F238E27FC236}">
                <a16:creationId xmlns:a16="http://schemas.microsoft.com/office/drawing/2014/main" id="{39F5499D-2B7E-A343-AE94-288D88B721D8}"/>
              </a:ext>
            </a:extLst>
          </p:cNvPr>
          <p:cNvSpPr>
            <a:spLocks noChangeArrowheads="1"/>
          </p:cNvSpPr>
          <p:nvPr/>
        </p:nvSpPr>
        <p:spPr bwMode="auto">
          <a:xfrm>
            <a:off x="6026331" y="2072645"/>
            <a:ext cx="147637" cy="200025"/>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87" name="Rectangle 290">
            <a:extLst>
              <a:ext uri="{FF2B5EF4-FFF2-40B4-BE49-F238E27FC236}">
                <a16:creationId xmlns:a16="http://schemas.microsoft.com/office/drawing/2014/main" id="{2B5D01EF-066C-1A48-8E4C-1E80A58E186A}"/>
              </a:ext>
            </a:extLst>
          </p:cNvPr>
          <p:cNvSpPr>
            <a:spLocks noChangeArrowheads="1"/>
          </p:cNvSpPr>
          <p:nvPr/>
        </p:nvSpPr>
        <p:spPr bwMode="auto">
          <a:xfrm>
            <a:off x="6188256" y="2072645"/>
            <a:ext cx="147637" cy="200025"/>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88" name="Rectangle 291">
            <a:extLst>
              <a:ext uri="{FF2B5EF4-FFF2-40B4-BE49-F238E27FC236}">
                <a16:creationId xmlns:a16="http://schemas.microsoft.com/office/drawing/2014/main" id="{019B14E7-A111-8B45-B672-89473571D4C8}"/>
              </a:ext>
            </a:extLst>
          </p:cNvPr>
          <p:cNvSpPr>
            <a:spLocks noChangeArrowheads="1"/>
          </p:cNvSpPr>
          <p:nvPr/>
        </p:nvSpPr>
        <p:spPr bwMode="auto">
          <a:xfrm>
            <a:off x="6350181" y="2072645"/>
            <a:ext cx="147637" cy="200025"/>
          </a:xfrm>
          <a:prstGeom prst="rect">
            <a:avLst/>
          </a:prstGeom>
          <a:solidFill>
            <a:srgbClr val="33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89" name="Rectangle 292">
            <a:extLst>
              <a:ext uri="{FF2B5EF4-FFF2-40B4-BE49-F238E27FC236}">
                <a16:creationId xmlns:a16="http://schemas.microsoft.com/office/drawing/2014/main" id="{D4848F26-5AA5-CB46-A9C1-6020BE7C2B87}"/>
              </a:ext>
            </a:extLst>
          </p:cNvPr>
          <p:cNvSpPr>
            <a:spLocks noChangeArrowheads="1"/>
          </p:cNvSpPr>
          <p:nvPr/>
        </p:nvSpPr>
        <p:spPr bwMode="auto">
          <a:xfrm>
            <a:off x="6721656" y="2072645"/>
            <a:ext cx="147637" cy="200025"/>
          </a:xfrm>
          <a:prstGeom prst="rect">
            <a:avLst/>
          </a:prstGeom>
          <a:solidFill>
            <a:srgbClr val="33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90" name="Rectangle 293">
            <a:extLst>
              <a:ext uri="{FF2B5EF4-FFF2-40B4-BE49-F238E27FC236}">
                <a16:creationId xmlns:a16="http://schemas.microsoft.com/office/drawing/2014/main" id="{58A10118-20F6-D346-ACBE-1C600CE906A6}"/>
              </a:ext>
            </a:extLst>
          </p:cNvPr>
          <p:cNvSpPr>
            <a:spLocks noChangeArrowheads="1"/>
          </p:cNvSpPr>
          <p:nvPr/>
        </p:nvSpPr>
        <p:spPr bwMode="auto">
          <a:xfrm>
            <a:off x="7263981" y="2067882"/>
            <a:ext cx="147637" cy="200025"/>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97" name="Rectangle 299">
            <a:extLst>
              <a:ext uri="{FF2B5EF4-FFF2-40B4-BE49-F238E27FC236}">
                <a16:creationId xmlns:a16="http://schemas.microsoft.com/office/drawing/2014/main" id="{D17E1878-497E-2A43-A481-55CB4F917609}"/>
              </a:ext>
            </a:extLst>
          </p:cNvPr>
          <p:cNvSpPr>
            <a:spLocks noChangeArrowheads="1"/>
          </p:cNvSpPr>
          <p:nvPr/>
        </p:nvSpPr>
        <p:spPr bwMode="auto">
          <a:xfrm>
            <a:off x="4062595" y="2529818"/>
            <a:ext cx="147637" cy="200025"/>
          </a:xfrm>
          <a:prstGeom prst="rect">
            <a:avLst/>
          </a:prstGeom>
          <a:solidFill>
            <a:srgbClr val="33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300" name="Line 302">
            <a:extLst>
              <a:ext uri="{FF2B5EF4-FFF2-40B4-BE49-F238E27FC236}">
                <a16:creationId xmlns:a16="http://schemas.microsoft.com/office/drawing/2014/main" id="{939ADA0D-1455-884D-9357-27B446CF8E8C}"/>
              </a:ext>
            </a:extLst>
          </p:cNvPr>
          <p:cNvSpPr>
            <a:spLocks noChangeShapeType="1"/>
          </p:cNvSpPr>
          <p:nvPr/>
        </p:nvSpPr>
        <p:spPr bwMode="auto">
          <a:xfrm>
            <a:off x="6083481" y="1963107"/>
            <a:ext cx="106203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301" name="Text Box 303">
            <a:extLst>
              <a:ext uri="{FF2B5EF4-FFF2-40B4-BE49-F238E27FC236}">
                <a16:creationId xmlns:a16="http://schemas.microsoft.com/office/drawing/2014/main" id="{D05EF651-36F2-F84C-8F83-221121AD981D}"/>
              </a:ext>
            </a:extLst>
          </p:cNvPr>
          <p:cNvSpPr txBox="1">
            <a:spLocks noChangeArrowheads="1"/>
          </p:cNvSpPr>
          <p:nvPr/>
        </p:nvSpPr>
        <p:spPr bwMode="auto">
          <a:xfrm>
            <a:off x="2827410" y="1545542"/>
            <a:ext cx="3337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B050"/>
                </a:solidFill>
                <a:effectLst/>
                <a:uLnTx/>
                <a:uFillTx/>
                <a:latin typeface="Calibri" panose="020F0502020204030204"/>
                <a:ea typeface="ＭＳ Ｐゴシック" panose="020B0600070205080204" pitchFamily="34" charset="-128"/>
                <a:cs typeface="Arial"/>
              </a:rPr>
              <a:t>A</a:t>
            </a:r>
            <a:endParaRPr kumimoji="0" lang="en-US" altLang="en-US" sz="2400" b="0" i="0" u="none" strike="noStrike" kern="1200" cap="none" spc="0" normalizeH="0" baseline="0" noProof="0" dirty="0">
              <a:ln>
                <a:noFill/>
              </a:ln>
              <a:solidFill>
                <a:srgbClr val="00B050"/>
              </a:solidFill>
              <a:effectLst/>
              <a:uLnTx/>
              <a:uFillTx/>
              <a:latin typeface="Calibri" panose="020F0502020204030204"/>
              <a:ea typeface="ＭＳ Ｐゴシック" panose="020B0600070205080204" pitchFamily="34" charset="-128"/>
              <a:cs typeface="Arial"/>
            </a:endParaRPr>
          </a:p>
        </p:txBody>
      </p:sp>
      <p:sp>
        <p:nvSpPr>
          <p:cNvPr id="302" name="Text Box 304">
            <a:extLst>
              <a:ext uri="{FF2B5EF4-FFF2-40B4-BE49-F238E27FC236}">
                <a16:creationId xmlns:a16="http://schemas.microsoft.com/office/drawing/2014/main" id="{6A48403E-84A6-DD47-B81F-166DA1F574B3}"/>
              </a:ext>
            </a:extLst>
          </p:cNvPr>
          <p:cNvSpPr txBox="1">
            <a:spLocks noChangeArrowheads="1"/>
          </p:cNvSpPr>
          <p:nvPr/>
        </p:nvSpPr>
        <p:spPr bwMode="auto">
          <a:xfrm>
            <a:off x="3133638" y="2494764"/>
            <a:ext cx="3241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Arial"/>
              </a:rPr>
              <a:t>B</a:t>
            </a:r>
            <a:endPar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Arial"/>
            </a:endParaRPr>
          </a:p>
        </p:txBody>
      </p:sp>
      <p:sp>
        <p:nvSpPr>
          <p:cNvPr id="303" name="Text Box 305">
            <a:extLst>
              <a:ext uri="{FF2B5EF4-FFF2-40B4-BE49-F238E27FC236}">
                <a16:creationId xmlns:a16="http://schemas.microsoft.com/office/drawing/2014/main" id="{1E849109-85A5-E14E-B580-0CB3D572232A}"/>
              </a:ext>
            </a:extLst>
          </p:cNvPr>
          <p:cNvSpPr txBox="1">
            <a:spLocks noChangeArrowheads="1"/>
          </p:cNvSpPr>
          <p:nvPr/>
        </p:nvSpPr>
        <p:spPr bwMode="auto">
          <a:xfrm>
            <a:off x="9575296" y="1479154"/>
            <a:ext cx="3209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B050"/>
                </a:solidFill>
                <a:effectLst/>
                <a:uLnTx/>
                <a:uFillTx/>
                <a:latin typeface="Calibri" panose="020F0502020204030204"/>
                <a:ea typeface="ＭＳ Ｐゴシック" panose="020B0600070205080204" pitchFamily="34" charset="-128"/>
                <a:cs typeface="Arial"/>
              </a:rPr>
              <a:t>C</a:t>
            </a:r>
            <a:endParaRPr kumimoji="0" lang="en-US" altLang="en-US" sz="2400" b="0" i="0" u="none" strike="noStrike" kern="1200" cap="none" spc="0" normalizeH="0" baseline="0" noProof="0" dirty="0">
              <a:ln>
                <a:noFill/>
              </a:ln>
              <a:solidFill>
                <a:srgbClr val="00B050"/>
              </a:solidFill>
              <a:effectLst/>
              <a:uLnTx/>
              <a:uFillTx/>
              <a:latin typeface="Calibri" panose="020F0502020204030204"/>
              <a:ea typeface="ＭＳ Ｐゴシック" panose="020B0600070205080204" pitchFamily="34" charset="-128"/>
              <a:cs typeface="Arial"/>
            </a:endParaRPr>
          </a:p>
        </p:txBody>
      </p:sp>
      <p:sp>
        <p:nvSpPr>
          <p:cNvPr id="304" name="Text Box 308">
            <a:extLst>
              <a:ext uri="{FF2B5EF4-FFF2-40B4-BE49-F238E27FC236}">
                <a16:creationId xmlns:a16="http://schemas.microsoft.com/office/drawing/2014/main" id="{7F01473B-D3BF-EB40-A40F-58D06873F71E}"/>
              </a:ext>
            </a:extLst>
          </p:cNvPr>
          <p:cNvSpPr txBox="1">
            <a:spLocks noChangeArrowheads="1"/>
          </p:cNvSpPr>
          <p:nvPr/>
        </p:nvSpPr>
        <p:spPr bwMode="auto">
          <a:xfrm>
            <a:off x="3622531" y="1345724"/>
            <a:ext cx="15647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1"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R</a:t>
            </a:r>
            <a:r>
              <a:rPr kumimoji="0" lang="en-US" altLang="en-US" sz="20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 = 100 Mb/s</a:t>
            </a:r>
          </a:p>
        </p:txBody>
      </p:sp>
      <p:sp>
        <p:nvSpPr>
          <p:cNvPr id="305" name="Text Box 309">
            <a:extLst>
              <a:ext uri="{FF2B5EF4-FFF2-40B4-BE49-F238E27FC236}">
                <a16:creationId xmlns:a16="http://schemas.microsoft.com/office/drawing/2014/main" id="{15B8B92D-43FD-C448-829C-72D56B8EC46E}"/>
              </a:ext>
            </a:extLst>
          </p:cNvPr>
          <p:cNvSpPr txBox="1">
            <a:spLocks noChangeArrowheads="1"/>
          </p:cNvSpPr>
          <p:nvPr/>
        </p:nvSpPr>
        <p:spPr bwMode="auto">
          <a:xfrm>
            <a:off x="5697718" y="2382932"/>
            <a:ext cx="149906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1"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R</a:t>
            </a:r>
            <a:r>
              <a:rPr kumimoji="0" lang="en-US" altLang="en-US" sz="20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 = 1.5 Mb/s</a:t>
            </a:r>
            <a:endParaRPr kumimoji="0" lang="en-US" altLang="en-US" sz="2400" b="0" i="0" u="none" strike="noStrike" kern="1200" cap="none" spc="0" normalizeH="0" baseline="0" noProof="0" dirty="0">
              <a:ln>
                <a:noFill/>
              </a:ln>
              <a:solidFill>
                <a:srgbClr val="00CC99"/>
              </a:solidFill>
              <a:effectLst/>
              <a:uLnTx/>
              <a:uFillTx/>
              <a:latin typeface="Calibri" panose="020F0502020204030204"/>
              <a:ea typeface="ＭＳ Ｐゴシック" panose="020B0600070205080204" pitchFamily="34" charset="-128"/>
              <a:cs typeface="Arial"/>
            </a:endParaRPr>
          </a:p>
        </p:txBody>
      </p:sp>
      <p:sp>
        <p:nvSpPr>
          <p:cNvPr id="306" name="Text Box 310">
            <a:extLst>
              <a:ext uri="{FF2B5EF4-FFF2-40B4-BE49-F238E27FC236}">
                <a16:creationId xmlns:a16="http://schemas.microsoft.com/office/drawing/2014/main" id="{1705A15E-2327-1946-A5A8-72CDB5567E15}"/>
              </a:ext>
            </a:extLst>
          </p:cNvPr>
          <p:cNvSpPr txBox="1">
            <a:spLocks noChangeArrowheads="1"/>
          </p:cNvSpPr>
          <p:nvPr/>
        </p:nvSpPr>
        <p:spPr bwMode="auto">
          <a:xfrm>
            <a:off x="8199018" y="2880682"/>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00CC99"/>
              </a:solidFill>
              <a:effectLst/>
              <a:uLnTx/>
              <a:uFillTx/>
              <a:latin typeface="Calibri" panose="020F0502020204030204"/>
              <a:ea typeface="ＭＳ Ｐゴシック" panose="020B0600070205080204" pitchFamily="34" charset="-128"/>
              <a:cs typeface="Arial"/>
            </a:endParaRPr>
          </a:p>
        </p:txBody>
      </p:sp>
      <p:sp>
        <p:nvSpPr>
          <p:cNvPr id="307" name="Line 281">
            <a:extLst>
              <a:ext uri="{FF2B5EF4-FFF2-40B4-BE49-F238E27FC236}">
                <a16:creationId xmlns:a16="http://schemas.microsoft.com/office/drawing/2014/main" id="{C1196941-D337-794E-85EA-09EE18FB91FD}"/>
              </a:ext>
            </a:extLst>
          </p:cNvPr>
          <p:cNvSpPr>
            <a:spLocks noChangeShapeType="1"/>
          </p:cNvSpPr>
          <p:nvPr/>
        </p:nvSpPr>
        <p:spPr bwMode="auto">
          <a:xfrm flipV="1">
            <a:off x="8734606" y="3033082"/>
            <a:ext cx="98425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308" name="Line 283">
            <a:extLst>
              <a:ext uri="{FF2B5EF4-FFF2-40B4-BE49-F238E27FC236}">
                <a16:creationId xmlns:a16="http://schemas.microsoft.com/office/drawing/2014/main" id="{9D4A7DBD-56CD-A443-A44E-AA1C429AE9CB}"/>
              </a:ext>
            </a:extLst>
          </p:cNvPr>
          <p:cNvSpPr>
            <a:spLocks noChangeShapeType="1"/>
          </p:cNvSpPr>
          <p:nvPr/>
        </p:nvSpPr>
        <p:spPr bwMode="auto">
          <a:xfrm flipH="1">
            <a:off x="8244205" y="2736221"/>
            <a:ext cx="950175" cy="16837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309" name="Text Box 306">
            <a:extLst>
              <a:ext uri="{FF2B5EF4-FFF2-40B4-BE49-F238E27FC236}">
                <a16:creationId xmlns:a16="http://schemas.microsoft.com/office/drawing/2014/main" id="{2C51061A-E4E4-454A-BDD2-1E2F2AB72C8D}"/>
              </a:ext>
            </a:extLst>
          </p:cNvPr>
          <p:cNvSpPr txBox="1">
            <a:spLocks noChangeArrowheads="1"/>
          </p:cNvSpPr>
          <p:nvPr/>
        </p:nvSpPr>
        <p:spPr bwMode="auto">
          <a:xfrm>
            <a:off x="9499682" y="2250194"/>
            <a:ext cx="4048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D</a:t>
            </a:r>
            <a:endParaRPr kumimoji="0" lang="en-US" altLang="en-US" sz="2000" b="0" i="0" u="none" strike="noStrike" kern="1200" cap="none" spc="0" normalizeH="0" baseline="0" noProof="0" dirty="0">
              <a:ln>
                <a:noFill/>
              </a:ln>
              <a:solidFill>
                <a:srgbClr val="00CC99"/>
              </a:solidFill>
              <a:effectLst/>
              <a:uLnTx/>
              <a:uFillTx/>
              <a:latin typeface="Calibri" panose="020F0502020204030204"/>
              <a:ea typeface="ＭＳ Ｐゴシック" panose="020B0600070205080204" pitchFamily="34" charset="-128"/>
              <a:cs typeface="Arial"/>
            </a:endParaRPr>
          </a:p>
        </p:txBody>
      </p:sp>
      <p:sp>
        <p:nvSpPr>
          <p:cNvPr id="310" name="Text Box 307">
            <a:extLst>
              <a:ext uri="{FF2B5EF4-FFF2-40B4-BE49-F238E27FC236}">
                <a16:creationId xmlns:a16="http://schemas.microsoft.com/office/drawing/2014/main" id="{63A27B73-528E-984E-8E80-1DB712E57E77}"/>
              </a:ext>
            </a:extLst>
          </p:cNvPr>
          <p:cNvSpPr txBox="1">
            <a:spLocks noChangeArrowheads="1"/>
          </p:cNvSpPr>
          <p:nvPr/>
        </p:nvSpPr>
        <p:spPr bwMode="auto">
          <a:xfrm>
            <a:off x="10325847" y="2632972"/>
            <a:ext cx="3097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00A8"/>
                </a:solidFill>
                <a:effectLst/>
                <a:uLnTx/>
                <a:uFillTx/>
                <a:latin typeface="Calibri" panose="020F0502020204030204"/>
                <a:ea typeface="ＭＳ Ｐゴシック" panose="020B0600070205080204" pitchFamily="34" charset="-128"/>
                <a:cs typeface="Arial"/>
              </a:rPr>
              <a:t>E</a:t>
            </a:r>
            <a:endParaRPr kumimoji="0" lang="en-US" altLang="en-US" sz="2400" b="0" i="0" u="none" strike="noStrike" kern="1200" cap="none" spc="0" normalizeH="0" baseline="0" noProof="0" dirty="0">
              <a:ln>
                <a:noFill/>
              </a:ln>
              <a:solidFill>
                <a:srgbClr val="0000A8"/>
              </a:solidFill>
              <a:effectLst/>
              <a:uLnTx/>
              <a:uFillTx/>
              <a:latin typeface="Calibri" panose="020F0502020204030204"/>
              <a:ea typeface="ＭＳ Ｐゴシック" panose="020B0600070205080204" pitchFamily="34" charset="-128"/>
              <a:cs typeface="Arial"/>
            </a:endParaRPr>
          </a:p>
        </p:txBody>
      </p:sp>
      <p:sp>
        <p:nvSpPr>
          <p:cNvPr id="311" name="Text Box 330">
            <a:extLst>
              <a:ext uri="{FF2B5EF4-FFF2-40B4-BE49-F238E27FC236}">
                <a16:creationId xmlns:a16="http://schemas.microsoft.com/office/drawing/2014/main" id="{556DA9AA-BD66-E340-BB5A-0B5515A57706}"/>
              </a:ext>
            </a:extLst>
          </p:cNvPr>
          <p:cNvSpPr txBox="1">
            <a:spLocks noChangeArrowheads="1"/>
          </p:cNvSpPr>
          <p:nvPr/>
        </p:nvSpPr>
        <p:spPr bwMode="auto">
          <a:xfrm>
            <a:off x="3869197" y="3030215"/>
            <a:ext cx="2686586" cy="800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Arial"/>
              </a:rPr>
              <a:t>queue</a:t>
            </a:r>
            <a:r>
              <a:rPr kumimoji="0" lang="en-US" altLang="en-US" sz="1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 of packets</a:t>
            </a:r>
          </a:p>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rPr>
              <a:t>waiting for transmission over output link</a:t>
            </a:r>
            <a:endParaRPr kumimoji="0" lang="en-US" altLang="en-US" sz="1800" b="0" i="0" u="none" strike="noStrike" kern="1200" cap="none" spc="0" normalizeH="0" baseline="0" noProof="0" dirty="0">
              <a:ln>
                <a:noFill/>
              </a:ln>
              <a:solidFill>
                <a:srgbClr val="00CC99"/>
              </a:solidFill>
              <a:effectLst/>
              <a:uLnTx/>
              <a:uFillTx/>
              <a:latin typeface="Calibri" panose="020F0502020204030204"/>
              <a:ea typeface="ＭＳ Ｐゴシック" panose="020B0600070205080204" pitchFamily="34" charset="-128"/>
              <a:cs typeface="Arial"/>
            </a:endParaRPr>
          </a:p>
        </p:txBody>
      </p:sp>
      <p:pic>
        <p:nvPicPr>
          <p:cNvPr id="314" name="Picture 97" descr="desktop_computer_stylized_medium">
            <a:extLst>
              <a:ext uri="{FF2B5EF4-FFF2-40B4-BE49-F238E27FC236}">
                <a16:creationId xmlns:a16="http://schemas.microsoft.com/office/drawing/2014/main" id="{573AA0F8-1799-5C42-906E-2606A92ABC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866218" y="1537657"/>
            <a:ext cx="779463"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5" name="Freeform 98">
            <a:extLst>
              <a:ext uri="{FF2B5EF4-FFF2-40B4-BE49-F238E27FC236}">
                <a16:creationId xmlns:a16="http://schemas.microsoft.com/office/drawing/2014/main" id="{7CBCC3B7-DD4B-854D-83B4-6C036898D2DC}"/>
              </a:ext>
            </a:extLst>
          </p:cNvPr>
          <p:cNvSpPr>
            <a:spLocks/>
          </p:cNvSpPr>
          <p:nvPr/>
        </p:nvSpPr>
        <p:spPr bwMode="auto">
          <a:xfrm flipH="1">
            <a:off x="3198344" y="1602835"/>
            <a:ext cx="379005" cy="311133"/>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nvGrpSpPr>
          <p:cNvPr id="316" name="Group 99">
            <a:extLst>
              <a:ext uri="{FF2B5EF4-FFF2-40B4-BE49-F238E27FC236}">
                <a16:creationId xmlns:a16="http://schemas.microsoft.com/office/drawing/2014/main" id="{4E03F72D-983A-8649-8AB9-3BB8E480797F}"/>
              </a:ext>
            </a:extLst>
          </p:cNvPr>
          <p:cNvGrpSpPr>
            <a:grpSpLocks/>
          </p:cNvGrpSpPr>
          <p:nvPr/>
        </p:nvGrpSpPr>
        <p:grpSpPr bwMode="auto">
          <a:xfrm>
            <a:off x="3157718" y="2512382"/>
            <a:ext cx="779463" cy="679450"/>
            <a:chOff x="-44" y="1473"/>
            <a:chExt cx="981" cy="1105"/>
          </a:xfrm>
        </p:grpSpPr>
        <p:pic>
          <p:nvPicPr>
            <p:cNvPr id="317" name="Picture 100" descr="desktop_computer_stylized_medium">
              <a:extLst>
                <a:ext uri="{FF2B5EF4-FFF2-40B4-BE49-F238E27FC236}">
                  <a16:creationId xmlns:a16="http://schemas.microsoft.com/office/drawing/2014/main" id="{2EB37FAA-6E06-BE4D-94EC-382407D76A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 name="Freeform 101">
              <a:extLst>
                <a:ext uri="{FF2B5EF4-FFF2-40B4-BE49-F238E27FC236}">
                  <a16:creationId xmlns:a16="http://schemas.microsoft.com/office/drawing/2014/main" id="{6052CE21-5D5E-E843-9F98-90FE298E99CB}"/>
                </a:ext>
              </a:extLst>
            </p:cNvPr>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grpSp>
        <p:nvGrpSpPr>
          <p:cNvPr id="319" name="Group 102">
            <a:extLst>
              <a:ext uri="{FF2B5EF4-FFF2-40B4-BE49-F238E27FC236}">
                <a16:creationId xmlns:a16="http://schemas.microsoft.com/office/drawing/2014/main" id="{91946ED8-FFCF-5942-80E3-8AA8455B4015}"/>
              </a:ext>
            </a:extLst>
          </p:cNvPr>
          <p:cNvGrpSpPr>
            <a:grpSpLocks/>
          </p:cNvGrpSpPr>
          <p:nvPr/>
        </p:nvGrpSpPr>
        <p:grpSpPr bwMode="auto">
          <a:xfrm>
            <a:off x="9553756" y="2572707"/>
            <a:ext cx="779462" cy="679450"/>
            <a:chOff x="-44" y="1473"/>
            <a:chExt cx="981" cy="1105"/>
          </a:xfrm>
        </p:grpSpPr>
        <p:pic>
          <p:nvPicPr>
            <p:cNvPr id="320" name="Picture 103" descr="desktop_computer_stylized_medium">
              <a:extLst>
                <a:ext uri="{FF2B5EF4-FFF2-40B4-BE49-F238E27FC236}">
                  <a16:creationId xmlns:a16="http://schemas.microsoft.com/office/drawing/2014/main" id="{3CF40F07-212C-C840-8691-1733E56132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1" name="Freeform 104">
              <a:extLst>
                <a:ext uri="{FF2B5EF4-FFF2-40B4-BE49-F238E27FC236}">
                  <a16:creationId xmlns:a16="http://schemas.microsoft.com/office/drawing/2014/main" id="{E68BC373-85F3-BA4A-8434-3111094EB6D8}"/>
                </a:ext>
              </a:extLst>
            </p:cNvPr>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grpSp>
        <p:nvGrpSpPr>
          <p:cNvPr id="322" name="Group 108">
            <a:extLst>
              <a:ext uri="{FF2B5EF4-FFF2-40B4-BE49-F238E27FC236}">
                <a16:creationId xmlns:a16="http://schemas.microsoft.com/office/drawing/2014/main" id="{01317188-C1E0-694E-B45B-7319D79BCFE9}"/>
              </a:ext>
            </a:extLst>
          </p:cNvPr>
          <p:cNvGrpSpPr>
            <a:grpSpLocks/>
          </p:cNvGrpSpPr>
          <p:nvPr/>
        </p:nvGrpSpPr>
        <p:grpSpPr bwMode="auto">
          <a:xfrm>
            <a:off x="8918756" y="1380495"/>
            <a:ext cx="779462" cy="679450"/>
            <a:chOff x="-44" y="1473"/>
            <a:chExt cx="981" cy="1105"/>
          </a:xfrm>
        </p:grpSpPr>
        <p:pic>
          <p:nvPicPr>
            <p:cNvPr id="323" name="Picture 109" descr="desktop_computer_stylized_medium">
              <a:extLst>
                <a:ext uri="{FF2B5EF4-FFF2-40B4-BE49-F238E27FC236}">
                  <a16:creationId xmlns:a16="http://schemas.microsoft.com/office/drawing/2014/main" id="{92B110BF-10E7-BC42-AB4B-3F1A6E6A2E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4" name="Freeform 110">
              <a:extLst>
                <a:ext uri="{FF2B5EF4-FFF2-40B4-BE49-F238E27FC236}">
                  <a16:creationId xmlns:a16="http://schemas.microsoft.com/office/drawing/2014/main" id="{D02F4F44-52FE-0E4D-BB82-E10F3BD04F51}"/>
                </a:ext>
              </a:extLst>
            </p:cNvPr>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grpSp>
        <p:nvGrpSpPr>
          <p:cNvPr id="363" name="Group 362">
            <a:extLst>
              <a:ext uri="{FF2B5EF4-FFF2-40B4-BE49-F238E27FC236}">
                <a16:creationId xmlns:a16="http://schemas.microsoft.com/office/drawing/2014/main" id="{173AE6D5-68CD-C54F-A308-AF4429F3910C}"/>
              </a:ext>
            </a:extLst>
          </p:cNvPr>
          <p:cNvGrpSpPr/>
          <p:nvPr/>
        </p:nvGrpSpPr>
        <p:grpSpPr>
          <a:xfrm>
            <a:off x="7595249" y="2045192"/>
            <a:ext cx="1146494" cy="498545"/>
            <a:chOff x="7493876" y="2774731"/>
            <a:chExt cx="1481958" cy="894622"/>
          </a:xfrm>
        </p:grpSpPr>
        <p:sp>
          <p:nvSpPr>
            <p:cNvPr id="364" name="Freeform 363">
              <a:extLst>
                <a:ext uri="{FF2B5EF4-FFF2-40B4-BE49-F238E27FC236}">
                  <a16:creationId xmlns:a16="http://schemas.microsoft.com/office/drawing/2014/main" id="{380275CA-D809-AA4B-A952-7CDB1B77284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65" name="Oval 364">
              <a:extLst>
                <a:ext uri="{FF2B5EF4-FFF2-40B4-BE49-F238E27FC236}">
                  <a16:creationId xmlns:a16="http://schemas.microsoft.com/office/drawing/2014/main" id="{A3E1C485-6E19-F047-AE7B-D9818E2BF9E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66" name="Group 365">
              <a:extLst>
                <a:ext uri="{FF2B5EF4-FFF2-40B4-BE49-F238E27FC236}">
                  <a16:creationId xmlns:a16="http://schemas.microsoft.com/office/drawing/2014/main" id="{F5E9CBAD-D03E-9341-8E23-F1280791A28C}"/>
                </a:ext>
              </a:extLst>
            </p:cNvPr>
            <p:cNvGrpSpPr/>
            <p:nvPr/>
          </p:nvGrpSpPr>
          <p:grpSpPr>
            <a:xfrm>
              <a:off x="7713663" y="2848339"/>
              <a:ext cx="1042107" cy="425543"/>
              <a:chOff x="7786941" y="2884917"/>
              <a:chExt cx="897649" cy="353919"/>
            </a:xfrm>
          </p:grpSpPr>
          <p:sp>
            <p:nvSpPr>
              <p:cNvPr id="367" name="Freeform 366">
                <a:extLst>
                  <a:ext uri="{FF2B5EF4-FFF2-40B4-BE49-F238E27FC236}">
                    <a16:creationId xmlns:a16="http://schemas.microsoft.com/office/drawing/2014/main" id="{BE6F6BF5-D1B7-EA4E-8FDF-D0B255FC04D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8" name="Freeform 367">
                <a:extLst>
                  <a:ext uri="{FF2B5EF4-FFF2-40B4-BE49-F238E27FC236}">
                    <a16:creationId xmlns:a16="http://schemas.microsoft.com/office/drawing/2014/main" id="{FB7D27E2-CCF6-BC41-86BA-9A4294537E6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Freeform 368">
                <a:extLst>
                  <a:ext uri="{FF2B5EF4-FFF2-40B4-BE49-F238E27FC236}">
                    <a16:creationId xmlns:a16="http://schemas.microsoft.com/office/drawing/2014/main" id="{AEB1EF04-B0B9-0C45-8B5E-5032278125F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0" name="Freeform 369">
                <a:extLst>
                  <a:ext uri="{FF2B5EF4-FFF2-40B4-BE49-F238E27FC236}">
                    <a16:creationId xmlns:a16="http://schemas.microsoft.com/office/drawing/2014/main" id="{88FC3F1B-A4AF-2F41-9B06-1DE4ECEFB73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71" name="Group 370">
            <a:extLst>
              <a:ext uri="{FF2B5EF4-FFF2-40B4-BE49-F238E27FC236}">
                <a16:creationId xmlns:a16="http://schemas.microsoft.com/office/drawing/2014/main" id="{F1603ECD-AC1A-A544-88F1-56B46AC17A2C}"/>
              </a:ext>
            </a:extLst>
          </p:cNvPr>
          <p:cNvGrpSpPr/>
          <p:nvPr/>
        </p:nvGrpSpPr>
        <p:grpSpPr>
          <a:xfrm>
            <a:off x="7621178" y="2733126"/>
            <a:ext cx="1146494" cy="498545"/>
            <a:chOff x="7493876" y="2774731"/>
            <a:chExt cx="1481958" cy="894622"/>
          </a:xfrm>
        </p:grpSpPr>
        <p:sp>
          <p:nvSpPr>
            <p:cNvPr id="372" name="Freeform 371">
              <a:extLst>
                <a:ext uri="{FF2B5EF4-FFF2-40B4-BE49-F238E27FC236}">
                  <a16:creationId xmlns:a16="http://schemas.microsoft.com/office/drawing/2014/main" id="{482C6B14-449F-4546-9144-55F5B7C715A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73" name="Oval 372">
              <a:extLst>
                <a:ext uri="{FF2B5EF4-FFF2-40B4-BE49-F238E27FC236}">
                  <a16:creationId xmlns:a16="http://schemas.microsoft.com/office/drawing/2014/main" id="{8C779DA2-3A8F-B145-A969-B85A812AD08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74" name="Group 373">
              <a:extLst>
                <a:ext uri="{FF2B5EF4-FFF2-40B4-BE49-F238E27FC236}">
                  <a16:creationId xmlns:a16="http://schemas.microsoft.com/office/drawing/2014/main" id="{448306A3-BD95-0542-A39D-6D17237F1EB9}"/>
                </a:ext>
              </a:extLst>
            </p:cNvPr>
            <p:cNvGrpSpPr/>
            <p:nvPr/>
          </p:nvGrpSpPr>
          <p:grpSpPr>
            <a:xfrm>
              <a:off x="7713663" y="2848339"/>
              <a:ext cx="1042107" cy="425543"/>
              <a:chOff x="7786941" y="2884917"/>
              <a:chExt cx="897649" cy="353919"/>
            </a:xfrm>
          </p:grpSpPr>
          <p:sp>
            <p:nvSpPr>
              <p:cNvPr id="375" name="Freeform 374">
                <a:extLst>
                  <a:ext uri="{FF2B5EF4-FFF2-40B4-BE49-F238E27FC236}">
                    <a16:creationId xmlns:a16="http://schemas.microsoft.com/office/drawing/2014/main" id="{9C8D15C0-548B-354D-8013-4AB1C8BBC99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6" name="Freeform 375">
                <a:extLst>
                  <a:ext uri="{FF2B5EF4-FFF2-40B4-BE49-F238E27FC236}">
                    <a16:creationId xmlns:a16="http://schemas.microsoft.com/office/drawing/2014/main" id="{81AE569F-4D96-D040-A279-42190FDCEE5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Freeform 376">
                <a:extLst>
                  <a:ext uri="{FF2B5EF4-FFF2-40B4-BE49-F238E27FC236}">
                    <a16:creationId xmlns:a16="http://schemas.microsoft.com/office/drawing/2014/main" id="{1B1BB6FC-6713-774B-B108-5D51531F4C2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8" name="Freeform 377">
                <a:extLst>
                  <a:ext uri="{FF2B5EF4-FFF2-40B4-BE49-F238E27FC236}">
                    <a16:creationId xmlns:a16="http://schemas.microsoft.com/office/drawing/2014/main" id="{04C666BA-4AE5-754E-9C1D-BACEEB8A65B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79" name="Group 378">
            <a:extLst>
              <a:ext uri="{FF2B5EF4-FFF2-40B4-BE49-F238E27FC236}">
                <a16:creationId xmlns:a16="http://schemas.microsoft.com/office/drawing/2014/main" id="{E13CF270-E1A9-ED4F-B25A-EC17F535D816}"/>
              </a:ext>
            </a:extLst>
          </p:cNvPr>
          <p:cNvGrpSpPr/>
          <p:nvPr/>
        </p:nvGrpSpPr>
        <p:grpSpPr>
          <a:xfrm>
            <a:off x="4403089" y="2023615"/>
            <a:ext cx="1146494" cy="498545"/>
            <a:chOff x="7493876" y="2774731"/>
            <a:chExt cx="1481958" cy="894622"/>
          </a:xfrm>
        </p:grpSpPr>
        <p:sp>
          <p:nvSpPr>
            <p:cNvPr id="380" name="Freeform 379">
              <a:extLst>
                <a:ext uri="{FF2B5EF4-FFF2-40B4-BE49-F238E27FC236}">
                  <a16:creationId xmlns:a16="http://schemas.microsoft.com/office/drawing/2014/main" id="{2023D9E0-8919-9D4B-BC48-DA036377D2C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81" name="Oval 380">
              <a:extLst>
                <a:ext uri="{FF2B5EF4-FFF2-40B4-BE49-F238E27FC236}">
                  <a16:creationId xmlns:a16="http://schemas.microsoft.com/office/drawing/2014/main" id="{417CADA6-FA0C-E84F-BD88-1D165985637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82" name="Group 381">
              <a:extLst>
                <a:ext uri="{FF2B5EF4-FFF2-40B4-BE49-F238E27FC236}">
                  <a16:creationId xmlns:a16="http://schemas.microsoft.com/office/drawing/2014/main" id="{F3AA78D0-F9B2-9B49-AA7F-C6A3571E9FEE}"/>
                </a:ext>
              </a:extLst>
            </p:cNvPr>
            <p:cNvGrpSpPr/>
            <p:nvPr/>
          </p:nvGrpSpPr>
          <p:grpSpPr>
            <a:xfrm>
              <a:off x="7713663" y="2848339"/>
              <a:ext cx="1042107" cy="425543"/>
              <a:chOff x="7786941" y="2884917"/>
              <a:chExt cx="897649" cy="353919"/>
            </a:xfrm>
          </p:grpSpPr>
          <p:sp>
            <p:nvSpPr>
              <p:cNvPr id="383" name="Freeform 382">
                <a:extLst>
                  <a:ext uri="{FF2B5EF4-FFF2-40B4-BE49-F238E27FC236}">
                    <a16:creationId xmlns:a16="http://schemas.microsoft.com/office/drawing/2014/main" id="{9798E1A6-8D5A-F24F-86B5-1ABF5E8BE74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4" name="Freeform 383">
                <a:extLst>
                  <a:ext uri="{FF2B5EF4-FFF2-40B4-BE49-F238E27FC236}">
                    <a16:creationId xmlns:a16="http://schemas.microsoft.com/office/drawing/2014/main" id="{3DE951C7-D515-2E44-A79A-46E790AD0E9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5" name="Freeform 384">
                <a:extLst>
                  <a:ext uri="{FF2B5EF4-FFF2-40B4-BE49-F238E27FC236}">
                    <a16:creationId xmlns:a16="http://schemas.microsoft.com/office/drawing/2014/main" id="{8349890D-9571-1549-B9B7-691508C0B6B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6" name="Freeform 385">
                <a:extLst>
                  <a:ext uri="{FF2B5EF4-FFF2-40B4-BE49-F238E27FC236}">
                    <a16:creationId xmlns:a16="http://schemas.microsoft.com/office/drawing/2014/main" id="{D2E3F4C2-6014-744D-BEF5-FDB1AA1491B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278" name="Line 230">
            <a:extLst>
              <a:ext uri="{FF2B5EF4-FFF2-40B4-BE49-F238E27FC236}">
                <a16:creationId xmlns:a16="http://schemas.microsoft.com/office/drawing/2014/main" id="{C1EC7F8A-99F7-DE4B-A308-44C9696C6D7A}"/>
              </a:ext>
            </a:extLst>
          </p:cNvPr>
          <p:cNvSpPr>
            <a:spLocks noChangeShapeType="1"/>
          </p:cNvSpPr>
          <p:nvPr/>
        </p:nvSpPr>
        <p:spPr bwMode="auto">
          <a:xfrm>
            <a:off x="5538968" y="2190120"/>
            <a:ext cx="0" cy="228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nvGrpSpPr>
          <p:cNvPr id="291" name="Group 311">
            <a:extLst>
              <a:ext uri="{FF2B5EF4-FFF2-40B4-BE49-F238E27FC236}">
                <a16:creationId xmlns:a16="http://schemas.microsoft.com/office/drawing/2014/main" id="{A06ACF3F-B97A-A64E-BD1F-CFA2CE8DE324}"/>
              </a:ext>
            </a:extLst>
          </p:cNvPr>
          <p:cNvGrpSpPr>
            <a:grpSpLocks/>
          </p:cNvGrpSpPr>
          <p:nvPr/>
        </p:nvGrpSpPr>
        <p:grpSpPr bwMode="auto">
          <a:xfrm>
            <a:off x="4857931" y="2148845"/>
            <a:ext cx="633412" cy="200025"/>
            <a:chOff x="1800" y="1425"/>
            <a:chExt cx="399" cy="126"/>
          </a:xfrm>
        </p:grpSpPr>
        <p:sp>
          <p:nvSpPr>
            <p:cNvPr id="292" name="Rectangle 294">
              <a:extLst>
                <a:ext uri="{FF2B5EF4-FFF2-40B4-BE49-F238E27FC236}">
                  <a16:creationId xmlns:a16="http://schemas.microsoft.com/office/drawing/2014/main" id="{5A57EA0A-4734-BD4C-B974-4D2EAE09F9C7}"/>
                </a:ext>
              </a:extLst>
            </p:cNvPr>
            <p:cNvSpPr>
              <a:spLocks noChangeArrowheads="1"/>
            </p:cNvSpPr>
            <p:nvPr/>
          </p:nvSpPr>
          <p:spPr bwMode="auto">
            <a:xfrm>
              <a:off x="1800" y="1425"/>
              <a:ext cx="93" cy="126"/>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93" name="Rectangle 295">
              <a:extLst>
                <a:ext uri="{FF2B5EF4-FFF2-40B4-BE49-F238E27FC236}">
                  <a16:creationId xmlns:a16="http://schemas.microsoft.com/office/drawing/2014/main" id="{515879DB-C7F1-BA40-BC8C-71A4134528CE}"/>
                </a:ext>
              </a:extLst>
            </p:cNvPr>
            <p:cNvSpPr>
              <a:spLocks noChangeArrowheads="1"/>
            </p:cNvSpPr>
            <p:nvPr/>
          </p:nvSpPr>
          <p:spPr bwMode="auto">
            <a:xfrm>
              <a:off x="1902" y="1425"/>
              <a:ext cx="93" cy="126"/>
            </a:xfrm>
            <a:prstGeom prst="rect">
              <a:avLst/>
            </a:prstGeom>
            <a:solidFill>
              <a:srgbClr val="33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94" name="Rectangle 296">
              <a:extLst>
                <a:ext uri="{FF2B5EF4-FFF2-40B4-BE49-F238E27FC236}">
                  <a16:creationId xmlns:a16="http://schemas.microsoft.com/office/drawing/2014/main" id="{6883F467-08DC-D149-9E36-9C80354D81A5}"/>
                </a:ext>
              </a:extLst>
            </p:cNvPr>
            <p:cNvSpPr>
              <a:spLocks noChangeArrowheads="1"/>
            </p:cNvSpPr>
            <p:nvPr/>
          </p:nvSpPr>
          <p:spPr bwMode="auto">
            <a:xfrm>
              <a:off x="2004" y="1425"/>
              <a:ext cx="93" cy="126"/>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95" name="Rectangle 297">
              <a:extLst>
                <a:ext uri="{FF2B5EF4-FFF2-40B4-BE49-F238E27FC236}">
                  <a16:creationId xmlns:a16="http://schemas.microsoft.com/office/drawing/2014/main" id="{14CFBD96-CE00-4747-B1A0-49F377A9CB3B}"/>
                </a:ext>
              </a:extLst>
            </p:cNvPr>
            <p:cNvSpPr>
              <a:spLocks noChangeArrowheads="1"/>
            </p:cNvSpPr>
            <p:nvPr/>
          </p:nvSpPr>
          <p:spPr bwMode="auto">
            <a:xfrm>
              <a:off x="2106" y="1425"/>
              <a:ext cx="93" cy="126"/>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sp>
        <p:nvSpPr>
          <p:cNvPr id="296" name="Rectangle 298">
            <a:extLst>
              <a:ext uri="{FF2B5EF4-FFF2-40B4-BE49-F238E27FC236}">
                <a16:creationId xmlns:a16="http://schemas.microsoft.com/office/drawing/2014/main" id="{DD538D2F-2895-0543-9865-E7D3D0EB0760}"/>
              </a:ext>
            </a:extLst>
          </p:cNvPr>
          <p:cNvSpPr>
            <a:spLocks noChangeArrowheads="1"/>
          </p:cNvSpPr>
          <p:nvPr/>
        </p:nvSpPr>
        <p:spPr bwMode="auto">
          <a:xfrm>
            <a:off x="3841032" y="1971158"/>
            <a:ext cx="147637" cy="200025"/>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98" name="Line 300">
            <a:extLst>
              <a:ext uri="{FF2B5EF4-FFF2-40B4-BE49-F238E27FC236}">
                <a16:creationId xmlns:a16="http://schemas.microsoft.com/office/drawing/2014/main" id="{85E4595A-74BC-814F-A0D6-7500F4FF6766}"/>
              </a:ext>
            </a:extLst>
          </p:cNvPr>
          <p:cNvSpPr>
            <a:spLocks noChangeShapeType="1"/>
          </p:cNvSpPr>
          <p:nvPr/>
        </p:nvSpPr>
        <p:spPr bwMode="auto">
          <a:xfrm>
            <a:off x="4022858" y="2133026"/>
            <a:ext cx="227109" cy="11418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299" name="Line 301">
            <a:extLst>
              <a:ext uri="{FF2B5EF4-FFF2-40B4-BE49-F238E27FC236}">
                <a16:creationId xmlns:a16="http://schemas.microsoft.com/office/drawing/2014/main" id="{B85E52F2-C999-9648-8987-F5FB1740237D}"/>
              </a:ext>
            </a:extLst>
          </p:cNvPr>
          <p:cNvSpPr>
            <a:spLocks noChangeShapeType="1"/>
          </p:cNvSpPr>
          <p:nvPr/>
        </p:nvSpPr>
        <p:spPr bwMode="auto">
          <a:xfrm flipV="1">
            <a:off x="4236079" y="2486552"/>
            <a:ext cx="248236" cy="15573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312" name="Line 332">
            <a:extLst>
              <a:ext uri="{FF2B5EF4-FFF2-40B4-BE49-F238E27FC236}">
                <a16:creationId xmlns:a16="http://schemas.microsoft.com/office/drawing/2014/main" id="{6FDFA112-5209-FD44-A897-DE1B6C0B424B}"/>
              </a:ext>
            </a:extLst>
          </p:cNvPr>
          <p:cNvSpPr>
            <a:spLocks noChangeShapeType="1"/>
          </p:cNvSpPr>
          <p:nvPr/>
        </p:nvSpPr>
        <p:spPr bwMode="auto">
          <a:xfrm flipV="1">
            <a:off x="5112260" y="2401255"/>
            <a:ext cx="17133" cy="641957"/>
          </a:xfrm>
          <a:prstGeom prst="line">
            <a:avLst/>
          </a:prstGeom>
          <a:noFill/>
          <a:ln w="9525">
            <a:solidFill>
              <a:srgbClr val="C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388" name="Line 332">
            <a:extLst>
              <a:ext uri="{FF2B5EF4-FFF2-40B4-BE49-F238E27FC236}">
                <a16:creationId xmlns:a16="http://schemas.microsoft.com/office/drawing/2014/main" id="{6706A516-7979-2441-9F83-47F30A5B244C}"/>
              </a:ext>
            </a:extLst>
          </p:cNvPr>
          <p:cNvSpPr>
            <a:spLocks noChangeShapeType="1"/>
          </p:cNvSpPr>
          <p:nvPr/>
        </p:nvSpPr>
        <p:spPr bwMode="auto">
          <a:xfrm flipV="1">
            <a:off x="3757081" y="1665193"/>
            <a:ext cx="0" cy="22108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sp>
        <p:nvSpPr>
          <p:cNvPr id="389" name="Line 332">
            <a:extLst>
              <a:ext uri="{FF2B5EF4-FFF2-40B4-BE49-F238E27FC236}">
                <a16:creationId xmlns:a16="http://schemas.microsoft.com/office/drawing/2014/main" id="{6AC0CDC5-E2A6-D048-8A7B-D6287D7ECB9A}"/>
              </a:ext>
            </a:extLst>
          </p:cNvPr>
          <p:cNvSpPr>
            <a:spLocks noChangeShapeType="1"/>
          </p:cNvSpPr>
          <p:nvPr/>
        </p:nvSpPr>
        <p:spPr bwMode="auto">
          <a:xfrm flipH="1" flipV="1">
            <a:off x="5850118" y="2346352"/>
            <a:ext cx="0" cy="12031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Arial"/>
            </a:endParaRPr>
          </a:p>
        </p:txBody>
      </p:sp>
      <p:grpSp>
        <p:nvGrpSpPr>
          <p:cNvPr id="10" name="Group 9">
            <a:extLst>
              <a:ext uri="{FF2B5EF4-FFF2-40B4-BE49-F238E27FC236}">
                <a16:creationId xmlns:a16="http://schemas.microsoft.com/office/drawing/2014/main" id="{C2F4F7BC-77D6-3043-887E-5AA5158E60AF}"/>
              </a:ext>
            </a:extLst>
          </p:cNvPr>
          <p:cNvGrpSpPr/>
          <p:nvPr/>
        </p:nvGrpSpPr>
        <p:grpSpPr>
          <a:xfrm>
            <a:off x="867906" y="3874035"/>
            <a:ext cx="9770367" cy="2270091"/>
            <a:chOff x="867905" y="3890077"/>
            <a:chExt cx="9770367" cy="2270091"/>
          </a:xfrm>
        </p:grpSpPr>
        <p:pic>
          <p:nvPicPr>
            <p:cNvPr id="6" name="Picture 5">
              <a:extLst>
                <a:ext uri="{FF2B5EF4-FFF2-40B4-BE49-F238E27FC236}">
                  <a16:creationId xmlns:a16="http://schemas.microsoft.com/office/drawing/2014/main" id="{0FDD6136-A4D4-9F4B-9F7E-413DFB46438C}"/>
                </a:ext>
              </a:extLst>
            </p:cNvPr>
            <p:cNvPicPr>
              <a:picLocks noChangeAspect="1"/>
            </p:cNvPicPr>
            <p:nvPr/>
          </p:nvPicPr>
          <p:blipFill>
            <a:blip r:embed="rId4"/>
            <a:stretch>
              <a:fillRect/>
            </a:stretch>
          </p:blipFill>
          <p:spPr>
            <a:xfrm>
              <a:off x="1542220" y="4680735"/>
              <a:ext cx="2211634" cy="1456220"/>
            </a:xfrm>
            <a:prstGeom prst="rect">
              <a:avLst/>
            </a:prstGeom>
          </p:spPr>
        </p:pic>
        <p:sp>
          <p:nvSpPr>
            <p:cNvPr id="7" name="TextBox 6">
              <a:extLst>
                <a:ext uri="{FF2B5EF4-FFF2-40B4-BE49-F238E27FC236}">
                  <a16:creationId xmlns:a16="http://schemas.microsoft.com/office/drawing/2014/main" id="{67159CD9-3C65-A847-821F-CB514D943AB2}"/>
                </a:ext>
              </a:extLst>
            </p:cNvPr>
            <p:cNvSpPr txBox="1"/>
            <p:nvPr/>
          </p:nvSpPr>
          <p:spPr>
            <a:xfrm>
              <a:off x="867905" y="3890077"/>
              <a:ext cx="977036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Queueing</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occurs when work arrives faster than it can be serviced:</a:t>
              </a:r>
            </a:p>
          </p:txBody>
        </p:sp>
        <p:pic>
          <p:nvPicPr>
            <p:cNvPr id="8" name="Picture 7">
              <a:extLst>
                <a:ext uri="{FF2B5EF4-FFF2-40B4-BE49-F238E27FC236}">
                  <a16:creationId xmlns:a16="http://schemas.microsoft.com/office/drawing/2014/main" id="{2D597440-C1D3-E042-AA33-BC4269F06E63}"/>
                </a:ext>
              </a:extLst>
            </p:cNvPr>
            <p:cNvPicPr>
              <a:picLocks noChangeAspect="1"/>
            </p:cNvPicPr>
            <p:nvPr/>
          </p:nvPicPr>
          <p:blipFill>
            <a:blip r:embed="rId5"/>
            <a:stretch>
              <a:fillRect/>
            </a:stretch>
          </p:blipFill>
          <p:spPr>
            <a:xfrm>
              <a:off x="4487440" y="4679579"/>
              <a:ext cx="2575767" cy="1480589"/>
            </a:xfrm>
            <a:prstGeom prst="rect">
              <a:avLst/>
            </a:prstGeom>
          </p:spPr>
        </p:pic>
        <p:pic>
          <p:nvPicPr>
            <p:cNvPr id="9" name="Picture 8">
              <a:extLst>
                <a:ext uri="{FF2B5EF4-FFF2-40B4-BE49-F238E27FC236}">
                  <a16:creationId xmlns:a16="http://schemas.microsoft.com/office/drawing/2014/main" id="{82F0BB4F-5B1A-2F46-A641-AFE3A94778AC}"/>
                </a:ext>
              </a:extLst>
            </p:cNvPr>
            <p:cNvPicPr>
              <a:picLocks noChangeAspect="1"/>
            </p:cNvPicPr>
            <p:nvPr/>
          </p:nvPicPr>
          <p:blipFill>
            <a:blip r:embed="rId6"/>
            <a:stretch>
              <a:fillRect/>
            </a:stretch>
          </p:blipFill>
          <p:spPr>
            <a:xfrm>
              <a:off x="7705104" y="4695225"/>
              <a:ext cx="2241534" cy="1448901"/>
            </a:xfrm>
            <a:prstGeom prst="rect">
              <a:avLst/>
            </a:prstGeom>
          </p:spPr>
        </p:pic>
      </p:grpSp>
      <p:sp>
        <p:nvSpPr>
          <p:cNvPr id="83" name="Slide Number Placeholder 5">
            <a:extLst>
              <a:ext uri="{FF2B5EF4-FFF2-40B4-BE49-F238E27FC236}">
                <a16:creationId xmlns:a16="http://schemas.microsoft.com/office/drawing/2014/main" id="{0032936D-70F5-0749-B579-2F32AE0C12E6}"/>
              </a:ext>
            </a:extLst>
          </p:cNvPr>
          <p:cNvSpPr>
            <a:spLocks noGrp="1"/>
          </p:cNvSpPr>
          <p:nvPr>
            <p:ph type="sldNum" sz="quarter" idx="4"/>
          </p:nvPr>
        </p:nvSpPr>
        <p:spPr>
          <a:xfrm>
            <a:off x="9219616" y="6443089"/>
            <a:ext cx="2743200" cy="365125"/>
          </a:xfrm>
        </p:spPr>
        <p:txBody>
          <a:bodyPr/>
          <a:lstStyle/>
          <a:p>
            <a:r>
              <a:rPr lang="en-US" dirty="0"/>
              <a:t>Introduction: 1-</a:t>
            </a:r>
            <a:fld id="{C4204591-24BD-A542-B9D5-F8D8A88D2FEE}" type="slidenum">
              <a:rPr lang="en-US" smtClean="0"/>
              <a:pPr/>
              <a:t>9</a:t>
            </a:fld>
            <a:endParaRPr lang="en-US" dirty="0"/>
          </a:p>
        </p:txBody>
      </p:sp>
    </p:spTree>
    <p:extLst>
      <p:ext uri="{BB962C8B-B14F-4D97-AF65-F5344CB8AC3E}">
        <p14:creationId xmlns:p14="http://schemas.microsoft.com/office/powerpoint/2010/main" val="2226687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19551</TotalTime>
  <Words>3823</Words>
  <Application>Microsoft Office PowerPoint</Application>
  <PresentationFormat>Widescreen</PresentationFormat>
  <Paragraphs>1214</Paragraphs>
  <Slides>38</Slides>
  <Notes>36</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38</vt:i4>
      </vt:variant>
    </vt:vector>
  </HeadingPairs>
  <TitlesOfParts>
    <vt:vector size="53" baseType="lpstr">
      <vt:lpstr>Microsoft JhengHei</vt:lpstr>
      <vt:lpstr>MS PGothic</vt:lpstr>
      <vt:lpstr>MS PGothic</vt:lpstr>
      <vt:lpstr>游ゴシック</vt:lpstr>
      <vt:lpstr>游ゴシック Light</vt:lpstr>
      <vt:lpstr>Arial</vt:lpstr>
      <vt:lpstr>Calibri</vt:lpstr>
      <vt:lpstr>Calibri Light</vt:lpstr>
      <vt:lpstr>Candara</vt:lpstr>
      <vt:lpstr>Gill Sans MT</vt:lpstr>
      <vt:lpstr>TeXGyreAdventor</vt:lpstr>
      <vt:lpstr>Times New Roman</vt:lpstr>
      <vt:lpstr>Wingdings</vt:lpstr>
      <vt:lpstr>Wingdings 2</vt:lpstr>
      <vt:lpstr>Office Theme</vt:lpstr>
      <vt:lpstr>Computer Networks </vt:lpstr>
      <vt:lpstr>Agenda</vt:lpstr>
      <vt:lpstr>Chapter 1: roadmap</vt:lpstr>
      <vt:lpstr>The network core</vt:lpstr>
      <vt:lpstr>Two key network-core functions</vt:lpstr>
      <vt:lpstr>PowerPoint Presentation</vt:lpstr>
      <vt:lpstr>PowerPoint Presentation</vt:lpstr>
      <vt:lpstr>Packet-switching: store-and-forward</vt:lpstr>
      <vt:lpstr>Packet-switching: queueing</vt:lpstr>
      <vt:lpstr>Packet-switching: queueing</vt:lpstr>
      <vt:lpstr>Alternative to packet switching: circuit switching</vt:lpstr>
      <vt:lpstr>Circuit switching: FDM and TDM</vt:lpstr>
      <vt:lpstr>Packet switching versus circuit switching</vt:lpstr>
      <vt:lpstr>Packet switching versus circuit switching</vt:lpstr>
      <vt:lpstr>Internet structure: a “network of networks”</vt:lpstr>
      <vt:lpstr>Internet structure: a “network of networks”</vt:lpstr>
      <vt:lpstr>Internet structure: a “network of networks”</vt:lpstr>
      <vt:lpstr>Internet structure: a “network of networks”</vt:lpstr>
      <vt:lpstr>Internet structure: a “network of networks”</vt:lpstr>
      <vt:lpstr>Internet structure: a “network of networks”</vt:lpstr>
      <vt:lpstr>Internet structure: a “network of networks”</vt:lpstr>
      <vt:lpstr>Internet structure: a “network of networks”</vt:lpstr>
      <vt:lpstr>Internet structure: a “network of networks”</vt:lpstr>
      <vt:lpstr>Chapter 1: roadmap</vt:lpstr>
      <vt:lpstr>How do packet delay and loss occur?</vt:lpstr>
      <vt:lpstr>Packet delay: four sources</vt:lpstr>
      <vt:lpstr>Packet delay: four sources</vt:lpstr>
      <vt:lpstr>Caravan analogy</vt:lpstr>
      <vt:lpstr>Caravan analogy</vt:lpstr>
      <vt:lpstr>Packet queueing delay (revisited)</vt:lpstr>
      <vt:lpstr>Packet queuing delay and loss </vt:lpstr>
      <vt:lpstr>“Real” Internet delays and routes</vt:lpstr>
      <vt:lpstr>Real Internet delays and routes</vt:lpstr>
      <vt:lpstr>Packet loss</vt:lpstr>
      <vt:lpstr>Throughput</vt:lpstr>
      <vt:lpstr>Throughput</vt:lpstr>
      <vt:lpstr>Throughput: network scenario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Kurose</dc:creator>
  <cp:lastModifiedBy>Subhan Ullah</cp:lastModifiedBy>
  <cp:revision>508</cp:revision>
  <dcterms:created xsi:type="dcterms:W3CDTF">2020-01-18T07:24:59Z</dcterms:created>
  <dcterms:modified xsi:type="dcterms:W3CDTF">2024-01-30T17:57:12Z</dcterms:modified>
</cp:coreProperties>
</file>